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ags/tag1.xml" ContentType="application/vnd.openxmlformats-officedocument.presentationml.tag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tags/tag3.xml" ContentType="application/vnd.openxmlformats-officedocument.presentationml.tags+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4.xml" ContentType="application/vnd.openxmlformats-officedocument.theme+xml"/>
  <Override PartName="/ppt/tags/tag4.xml" ContentType="application/vnd.openxmlformats-officedocument.presentationml.tags+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5.xml" ContentType="application/vnd.openxmlformats-officedocument.theme+xml"/>
  <Override PartName="/ppt/tags/tag5.xml" ContentType="application/vnd.openxmlformats-officedocument.presentationml.tags+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89" r:id="rId2"/>
    <p:sldMasterId id="2147483693" r:id="rId3"/>
    <p:sldMasterId id="2147483699" r:id="rId4"/>
    <p:sldMasterId id="2147483705" r:id="rId5"/>
  </p:sldMasterIdLst>
  <p:notesMasterIdLst>
    <p:notesMasterId r:id="rId17"/>
  </p:notesMasterIdLst>
  <p:sldIdLst>
    <p:sldId id="266" r:id="rId6"/>
    <p:sldId id="259" r:id="rId7"/>
    <p:sldId id="267" r:id="rId8"/>
    <p:sldId id="269" r:id="rId9"/>
    <p:sldId id="261" r:id="rId10"/>
    <p:sldId id="265" r:id="rId11"/>
    <p:sldId id="268" r:id="rId12"/>
    <p:sldId id="264" r:id="rId13"/>
    <p:sldId id="271" r:id="rId14"/>
    <p:sldId id="272" r:id="rId15"/>
    <p:sldId id="270" r:id="rId16"/>
  </p:sldIdLst>
  <p:sldSz cx="9720263" cy="7199313"/>
  <p:notesSz cx="6858000" cy="9144000"/>
  <p:defaultTextStyle>
    <a:defPPr>
      <a:defRPr lang="uk-UA"/>
    </a:defPPr>
    <a:lvl1pPr marL="0" algn="l" defTabSz="794888" rtl="0" eaLnBrk="1" latinLnBrk="0" hangingPunct="1">
      <a:defRPr sz="1565" kern="1200">
        <a:solidFill>
          <a:schemeClr val="tx1"/>
        </a:solidFill>
        <a:latin typeface="+mn-lt"/>
        <a:ea typeface="+mn-ea"/>
        <a:cs typeface="+mn-cs"/>
      </a:defRPr>
    </a:lvl1pPr>
    <a:lvl2pPr marL="397444" algn="l" defTabSz="794888" rtl="0" eaLnBrk="1" latinLnBrk="0" hangingPunct="1">
      <a:defRPr sz="1565" kern="1200">
        <a:solidFill>
          <a:schemeClr val="tx1"/>
        </a:solidFill>
        <a:latin typeface="+mn-lt"/>
        <a:ea typeface="+mn-ea"/>
        <a:cs typeface="+mn-cs"/>
      </a:defRPr>
    </a:lvl2pPr>
    <a:lvl3pPr marL="794888" algn="l" defTabSz="794888" rtl="0" eaLnBrk="1" latinLnBrk="0" hangingPunct="1">
      <a:defRPr sz="1565" kern="1200">
        <a:solidFill>
          <a:schemeClr val="tx1"/>
        </a:solidFill>
        <a:latin typeface="+mn-lt"/>
        <a:ea typeface="+mn-ea"/>
        <a:cs typeface="+mn-cs"/>
      </a:defRPr>
    </a:lvl3pPr>
    <a:lvl4pPr marL="1192332" algn="l" defTabSz="794888" rtl="0" eaLnBrk="1" latinLnBrk="0" hangingPunct="1">
      <a:defRPr sz="1565" kern="1200">
        <a:solidFill>
          <a:schemeClr val="tx1"/>
        </a:solidFill>
        <a:latin typeface="+mn-lt"/>
        <a:ea typeface="+mn-ea"/>
        <a:cs typeface="+mn-cs"/>
      </a:defRPr>
    </a:lvl4pPr>
    <a:lvl5pPr marL="1589776" algn="l" defTabSz="794888" rtl="0" eaLnBrk="1" latinLnBrk="0" hangingPunct="1">
      <a:defRPr sz="1565" kern="1200">
        <a:solidFill>
          <a:schemeClr val="tx1"/>
        </a:solidFill>
        <a:latin typeface="+mn-lt"/>
        <a:ea typeface="+mn-ea"/>
        <a:cs typeface="+mn-cs"/>
      </a:defRPr>
    </a:lvl5pPr>
    <a:lvl6pPr marL="1987220" algn="l" defTabSz="794888" rtl="0" eaLnBrk="1" latinLnBrk="0" hangingPunct="1">
      <a:defRPr sz="1565" kern="1200">
        <a:solidFill>
          <a:schemeClr val="tx1"/>
        </a:solidFill>
        <a:latin typeface="+mn-lt"/>
        <a:ea typeface="+mn-ea"/>
        <a:cs typeface="+mn-cs"/>
      </a:defRPr>
    </a:lvl6pPr>
    <a:lvl7pPr marL="2384664" algn="l" defTabSz="794888" rtl="0" eaLnBrk="1" latinLnBrk="0" hangingPunct="1">
      <a:defRPr sz="1565" kern="1200">
        <a:solidFill>
          <a:schemeClr val="tx1"/>
        </a:solidFill>
        <a:latin typeface="+mn-lt"/>
        <a:ea typeface="+mn-ea"/>
        <a:cs typeface="+mn-cs"/>
      </a:defRPr>
    </a:lvl7pPr>
    <a:lvl8pPr marL="2782108" algn="l" defTabSz="794888" rtl="0" eaLnBrk="1" latinLnBrk="0" hangingPunct="1">
      <a:defRPr sz="1565" kern="1200">
        <a:solidFill>
          <a:schemeClr val="tx1"/>
        </a:solidFill>
        <a:latin typeface="+mn-lt"/>
        <a:ea typeface="+mn-ea"/>
        <a:cs typeface="+mn-cs"/>
      </a:defRPr>
    </a:lvl8pPr>
    <a:lvl9pPr marL="3179552" algn="l" defTabSz="794888" rtl="0" eaLnBrk="1" latinLnBrk="0" hangingPunct="1">
      <a:defRPr sz="1565"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7A3B"/>
    <a:srgbClr val="DEF0D3"/>
    <a:srgbClr val="007236"/>
    <a:srgbClr val="65AB7D"/>
    <a:srgbClr val="54A171"/>
    <a:srgbClr val="93CF96"/>
    <a:srgbClr val="59956D"/>
    <a:srgbClr val="FFE99A"/>
    <a:srgbClr val="FEC903"/>
    <a:srgbClr val="5DB76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854" autoAdjust="0"/>
  </p:normalViewPr>
  <p:slideViewPr>
    <p:cSldViewPr snapToGrid="0">
      <p:cViewPr varScale="1">
        <p:scale>
          <a:sx n="88" d="100"/>
          <a:sy n="88" d="100"/>
        </p:scale>
        <p:origin x="-2034" y="-108"/>
      </p:cViewPr>
      <p:guideLst>
        <p:guide orient="horz" pos="2267"/>
        <p:guide pos="3061"/>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uk-UA"/>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3614894-F658-489F-AAF0-81BBA41B9601}" type="datetimeFigureOut">
              <a:rPr lang="uk-UA" smtClean="0"/>
              <a:t>06.12.2017</a:t>
            </a:fld>
            <a:endParaRPr lang="uk-UA"/>
          </a:p>
        </p:txBody>
      </p:sp>
      <p:sp>
        <p:nvSpPr>
          <p:cNvPr id="4" name="Образ слайда 3"/>
          <p:cNvSpPr>
            <a:spLocks noGrp="1" noRot="1" noChangeAspect="1"/>
          </p:cNvSpPr>
          <p:nvPr>
            <p:ph type="sldImg" idx="2"/>
          </p:nvPr>
        </p:nvSpPr>
        <p:spPr>
          <a:xfrm>
            <a:off x="1346200" y="1143000"/>
            <a:ext cx="4165600" cy="3086100"/>
          </a:xfrm>
          <a:prstGeom prst="rect">
            <a:avLst/>
          </a:prstGeom>
          <a:noFill/>
          <a:ln w="12700">
            <a:solidFill>
              <a:prstClr val="black"/>
            </a:solidFill>
          </a:ln>
        </p:spPr>
        <p:txBody>
          <a:bodyPr vert="horz" lIns="91440" tIns="45720" rIns="91440" bIns="45720" rtlCol="0" anchor="ctr"/>
          <a:lstStyle/>
          <a:p>
            <a:endParaRPr lang="uk-UA"/>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uk-UA"/>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2000813-9130-4295-BE9F-51A4C79486F5}" type="slidenum">
              <a:rPr lang="uk-UA" smtClean="0"/>
              <a:t>‹#›</a:t>
            </a:fld>
            <a:endParaRPr lang="uk-UA"/>
          </a:p>
        </p:txBody>
      </p:sp>
    </p:spTree>
    <p:extLst>
      <p:ext uri="{BB962C8B-B14F-4D97-AF65-F5344CB8AC3E}">
        <p14:creationId xmlns:p14="http://schemas.microsoft.com/office/powerpoint/2010/main" val="15284893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dirty="0"/>
          </a:p>
        </p:txBody>
      </p:sp>
      <p:sp>
        <p:nvSpPr>
          <p:cNvPr id="4" name="Місце для номера слайда 3"/>
          <p:cNvSpPr>
            <a:spLocks noGrp="1"/>
          </p:cNvSpPr>
          <p:nvPr>
            <p:ph type="sldNum" sz="quarter" idx="10"/>
          </p:nvPr>
        </p:nvSpPr>
        <p:spPr/>
        <p:txBody>
          <a:bodyPr/>
          <a:lstStyle/>
          <a:p>
            <a:fld id="{B2000813-9130-4295-BE9F-51A4C79486F5}" type="slidenum">
              <a:rPr lang="uk-UA" smtClean="0"/>
              <a:t>3</a:t>
            </a:fld>
            <a:endParaRPr lang="uk-UA"/>
          </a:p>
        </p:txBody>
      </p:sp>
    </p:spTree>
    <p:extLst>
      <p:ext uri="{BB962C8B-B14F-4D97-AF65-F5344CB8AC3E}">
        <p14:creationId xmlns:p14="http://schemas.microsoft.com/office/powerpoint/2010/main" val="34683478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228600" indent="-228600">
              <a:buAutoNum type="arabicParenBoth"/>
            </a:pPr>
            <a:r>
              <a:rPr lang="en-US" sz="1200" b="0" i="0" u="none" strike="noStrike" kern="1200" dirty="0" smtClean="0">
                <a:solidFill>
                  <a:schemeClr val="tx1"/>
                </a:solidFill>
                <a:effectLst/>
                <a:latin typeface="+mn-lt"/>
                <a:ea typeface="+mn-ea"/>
                <a:cs typeface="+mn-cs"/>
              </a:rPr>
              <a:t>USA - orders or notices, or official court documents (including briefs, pleadings, and other writings) required to be executed in connection with court proceedings; (2) any notice of–</a:t>
            </a:r>
            <a:r>
              <a:rPr lang="en-US" dirty="0" smtClean="0"/>
              <a:t> </a:t>
            </a:r>
            <a:r>
              <a:rPr lang="en-US" sz="1200" b="0" i="0" u="none" strike="noStrike" kern="1200" dirty="0" smtClean="0">
                <a:solidFill>
                  <a:schemeClr val="tx1"/>
                </a:solidFill>
                <a:effectLst/>
                <a:latin typeface="+mn-lt"/>
                <a:ea typeface="+mn-ea"/>
                <a:cs typeface="+mn-cs"/>
              </a:rPr>
              <a:t>(A) the cancellation or termination of utility </a:t>
            </a:r>
            <a:r>
              <a:rPr lang="en-US" dirty="0" smtClean="0"/>
              <a:t> </a:t>
            </a:r>
            <a:r>
              <a:rPr lang="en-US" sz="1200" b="0" i="0" u="none" strike="noStrike" kern="1200" dirty="0" smtClean="0">
                <a:solidFill>
                  <a:schemeClr val="tx1"/>
                </a:solidFill>
                <a:effectLst/>
                <a:latin typeface="+mn-lt"/>
                <a:ea typeface="+mn-ea"/>
                <a:cs typeface="+mn-cs"/>
              </a:rPr>
              <a:t>services (including water, heat, and power);</a:t>
            </a:r>
            <a:r>
              <a:rPr lang="en-US" dirty="0" smtClean="0"/>
              <a:t> </a:t>
            </a:r>
            <a:r>
              <a:rPr lang="en-US" sz="1200" b="0" i="0" u="none" strike="noStrike" kern="1200" dirty="0" smtClean="0">
                <a:solidFill>
                  <a:schemeClr val="tx1"/>
                </a:solidFill>
                <a:effectLst/>
                <a:latin typeface="+mn-lt"/>
                <a:ea typeface="+mn-ea"/>
                <a:cs typeface="+mn-cs"/>
              </a:rPr>
              <a:t> (B) default, acceleration, repossession, foreclosure, or eviction, or the right to cure, under a credit agreement secured by, or a rental agreement for, a primary residence of an individual;</a:t>
            </a:r>
            <a:r>
              <a:rPr lang="en-US" dirty="0" smtClean="0"/>
              <a:t> </a:t>
            </a:r>
            <a:r>
              <a:rPr lang="en-US" sz="1200" b="0" i="0" u="none" strike="noStrike" kern="1200" baseline="0" dirty="0" smtClean="0">
                <a:solidFill>
                  <a:schemeClr val="tx1"/>
                </a:solidFill>
                <a:effectLst/>
                <a:latin typeface="+mn-lt"/>
                <a:ea typeface="+mn-ea"/>
                <a:cs typeface="+mn-cs"/>
              </a:rPr>
              <a:t> </a:t>
            </a:r>
            <a:r>
              <a:rPr lang="en-US" sz="1200" b="0" i="0" u="none" strike="noStrike" kern="1200" dirty="0" smtClean="0">
                <a:solidFill>
                  <a:schemeClr val="tx1"/>
                </a:solidFill>
                <a:effectLst/>
                <a:latin typeface="+mn-lt"/>
                <a:ea typeface="+mn-ea"/>
                <a:cs typeface="+mn-cs"/>
              </a:rPr>
              <a:t>(C) the cancellation or termination of health insurance or benefits or life insurance benefits (excluding annuities); or</a:t>
            </a:r>
            <a:r>
              <a:rPr lang="en-US" sz="1200" b="0" i="0" u="none" strike="noStrike" kern="1200" baseline="0" dirty="0" smtClean="0">
                <a:solidFill>
                  <a:schemeClr val="tx1"/>
                </a:solidFill>
                <a:effectLst/>
                <a:latin typeface="+mn-lt"/>
                <a:ea typeface="+mn-ea"/>
                <a:cs typeface="+mn-cs"/>
              </a:rPr>
              <a:t> </a:t>
            </a:r>
            <a:r>
              <a:rPr lang="en-US" sz="1200" b="0" i="0" u="none" strike="noStrike" kern="1200" dirty="0" smtClean="0">
                <a:solidFill>
                  <a:schemeClr val="tx1"/>
                </a:solidFill>
                <a:effectLst/>
                <a:latin typeface="+mn-lt"/>
                <a:ea typeface="+mn-ea"/>
                <a:cs typeface="+mn-cs"/>
              </a:rPr>
              <a:t>(D) recall of a product, or material failure of a product, that risks endangering health or safety; or</a:t>
            </a:r>
            <a:r>
              <a:rPr lang="en-US" sz="1200" b="0" i="0" u="none" strike="noStrike" kern="1200" baseline="0" dirty="0" smtClean="0">
                <a:solidFill>
                  <a:schemeClr val="tx1"/>
                </a:solidFill>
                <a:effectLst/>
                <a:latin typeface="+mn-lt"/>
                <a:ea typeface="+mn-ea"/>
                <a:cs typeface="+mn-cs"/>
              </a:rPr>
              <a:t> </a:t>
            </a:r>
            <a:r>
              <a:rPr lang="en-US" sz="1200" b="0" i="0" u="none" strike="noStrike" kern="1200" dirty="0" smtClean="0">
                <a:solidFill>
                  <a:schemeClr val="tx1"/>
                </a:solidFill>
                <a:effectLst/>
                <a:latin typeface="+mn-lt"/>
                <a:ea typeface="+mn-ea"/>
                <a:cs typeface="+mn-cs"/>
              </a:rPr>
              <a:t>(3) any document required to accompany any transportation or handling of hazardous materials, pesticides, or other toxic </a:t>
            </a:r>
            <a:r>
              <a:rPr lang="en-US" sz="1200" b="0" i="0" u="none" strike="noStrike" kern="1200" dirty="0" err="1" smtClean="0">
                <a:solidFill>
                  <a:schemeClr val="tx1"/>
                </a:solidFill>
                <a:effectLst/>
                <a:latin typeface="+mn-lt"/>
                <a:ea typeface="+mn-ea"/>
                <a:cs typeface="+mn-cs"/>
              </a:rPr>
              <a:t>ordangerous</a:t>
            </a:r>
            <a:r>
              <a:rPr lang="en-US" sz="1200" b="0" i="0" u="none" strike="noStrike" kern="1200" dirty="0" smtClean="0">
                <a:solidFill>
                  <a:schemeClr val="tx1"/>
                </a:solidFill>
                <a:effectLst/>
                <a:latin typeface="+mn-lt"/>
                <a:ea typeface="+mn-ea"/>
                <a:cs typeface="+mn-cs"/>
              </a:rPr>
              <a:t> materials.</a:t>
            </a:r>
            <a:r>
              <a:rPr lang="en-US" dirty="0" smtClean="0"/>
              <a:t> </a:t>
            </a:r>
            <a:endParaRPr lang="uk-UA" dirty="0" smtClean="0"/>
          </a:p>
          <a:p>
            <a:pPr marL="228600" indent="-228600">
              <a:buAutoNum type="arabicParenBoth"/>
            </a:pPr>
            <a:r>
              <a:rPr lang="ru-RU" dirty="0" smtClean="0"/>
              <a:t>РФ</a:t>
            </a:r>
            <a:r>
              <a:rPr lang="ru-RU" baseline="0" dirty="0" smtClean="0"/>
              <a:t> - </a:t>
            </a:r>
            <a:r>
              <a:rPr lang="ru-RU" dirty="0" smtClean="0"/>
              <a:t>Информация     в     электронной     форме,     подписанная</a:t>
            </a:r>
            <a:r>
              <a:rPr lang="ru-RU" baseline="0" dirty="0" smtClean="0"/>
              <a:t> </a:t>
            </a:r>
            <a:r>
              <a:rPr lang="ru-RU" dirty="0" smtClean="0"/>
              <a:t>квалифицированной электронной  подписью,   признается   электронным</a:t>
            </a:r>
            <a:r>
              <a:rPr lang="ru-RU" baseline="0" dirty="0" smtClean="0"/>
              <a:t> </a:t>
            </a:r>
            <a:r>
              <a:rPr lang="ru-RU" dirty="0" smtClean="0"/>
              <a:t>документом,    равнозначным   документу   на   бумажном   носителе,</a:t>
            </a:r>
            <a:r>
              <a:rPr lang="ru-RU" baseline="0" dirty="0" smtClean="0"/>
              <a:t> </a:t>
            </a:r>
            <a:r>
              <a:rPr lang="ru-RU" dirty="0" smtClean="0"/>
              <a:t>подписанному собственноручной подписью, и может применяться в любых</a:t>
            </a:r>
            <a:r>
              <a:rPr lang="ru-RU" baseline="0" dirty="0" smtClean="0"/>
              <a:t> </a:t>
            </a:r>
            <a:r>
              <a:rPr lang="ru-RU" dirty="0" smtClean="0"/>
              <a:t>правоотношениях   в  соответствии  с  законодательством  Российской</a:t>
            </a:r>
            <a:r>
              <a:rPr lang="ru-RU" baseline="0" dirty="0" smtClean="0"/>
              <a:t> </a:t>
            </a:r>
            <a:r>
              <a:rPr lang="ru-RU" dirty="0" smtClean="0"/>
              <a:t>Федерации,   кроме   случая,   если   федеральными   законами   или</a:t>
            </a:r>
            <a:r>
              <a:rPr lang="ru-RU" baseline="0" dirty="0" smtClean="0"/>
              <a:t> </a:t>
            </a:r>
            <a:r>
              <a:rPr lang="ru-RU" dirty="0" smtClean="0"/>
              <a:t>принимаемыми  в  соответствии  с ними нормативными правовыми актами</a:t>
            </a:r>
            <a:r>
              <a:rPr lang="ru-RU" baseline="0" dirty="0" smtClean="0"/>
              <a:t> </a:t>
            </a:r>
            <a:r>
              <a:rPr lang="ru-RU" dirty="0" smtClean="0"/>
              <a:t>установлено  требование  о  необходимости   составления   документа</a:t>
            </a:r>
            <a:r>
              <a:rPr lang="ru-RU" baseline="0" dirty="0" smtClean="0"/>
              <a:t> </a:t>
            </a:r>
            <a:r>
              <a:rPr lang="ru-RU" dirty="0" smtClean="0"/>
              <a:t>исключительно  на бумажном носителе</a:t>
            </a:r>
            <a:endParaRPr lang="en-US" dirty="0" smtClean="0"/>
          </a:p>
          <a:p>
            <a:pPr marL="228600" indent="-228600">
              <a:buAutoNum type="arabicParenBoth"/>
            </a:pPr>
            <a:r>
              <a:rPr lang="en-US" dirty="0" smtClean="0"/>
              <a:t>EU - This Regulation should establish the principle that an electronic signature should not be denied legal effect on the grounds that it is in an electronic form or that it does not meet the requirements of the qualified electronic signature. However, it is for national law to define the legal effect of electronic signatures, except for the requirements provided for in this Regulation according to which a qualified electronic signature should have the equivalent legal effect of a handwritten signature.</a:t>
            </a:r>
          </a:p>
          <a:p>
            <a:pPr marL="228600" indent="-228600">
              <a:buAutoNum type="arabicParenBoth"/>
            </a:pPr>
            <a:endParaRPr lang="uk-UA" dirty="0"/>
          </a:p>
        </p:txBody>
      </p:sp>
      <p:sp>
        <p:nvSpPr>
          <p:cNvPr id="4" name="Номер слайда 3"/>
          <p:cNvSpPr>
            <a:spLocks noGrp="1"/>
          </p:cNvSpPr>
          <p:nvPr>
            <p:ph type="sldNum" sz="quarter" idx="10"/>
          </p:nvPr>
        </p:nvSpPr>
        <p:spPr/>
        <p:txBody>
          <a:bodyPr/>
          <a:lstStyle/>
          <a:p>
            <a:fld id="{B2000813-9130-4295-BE9F-51A4C79486F5}" type="slidenum">
              <a:rPr lang="uk-UA" smtClean="0"/>
              <a:t>5</a:t>
            </a:fld>
            <a:endParaRPr lang="uk-UA"/>
          </a:p>
        </p:txBody>
      </p:sp>
    </p:spTree>
    <p:extLst>
      <p:ext uri="{BB962C8B-B14F-4D97-AF65-F5344CB8AC3E}">
        <p14:creationId xmlns:p14="http://schemas.microsoft.com/office/powerpoint/2010/main" val="32101234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10"/>
          </p:nvPr>
        </p:nvSpPr>
        <p:spPr/>
        <p:txBody>
          <a:bodyPr/>
          <a:lstStyle/>
          <a:p>
            <a:fld id="{B2000813-9130-4295-BE9F-51A4C79486F5}" type="slidenum">
              <a:rPr lang="uk-UA" smtClean="0"/>
              <a:t>6</a:t>
            </a:fld>
            <a:endParaRPr lang="uk-UA"/>
          </a:p>
        </p:txBody>
      </p:sp>
    </p:spTree>
    <p:extLst>
      <p:ext uri="{BB962C8B-B14F-4D97-AF65-F5344CB8AC3E}">
        <p14:creationId xmlns:p14="http://schemas.microsoft.com/office/powerpoint/2010/main" val="4027161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Титульный слайд">
    <p:spTree>
      <p:nvGrpSpPr>
        <p:cNvPr id="1" name=""/>
        <p:cNvGrpSpPr/>
        <p:nvPr/>
      </p:nvGrpSpPr>
      <p:grpSpPr>
        <a:xfrm>
          <a:off x="0" y="0"/>
          <a:ext cx="0" cy="0"/>
          <a:chOff x="0" y="0"/>
          <a:chExt cx="0" cy="0"/>
        </a:xfrm>
      </p:grpSpPr>
      <p:sp>
        <p:nvSpPr>
          <p:cNvPr id="11" name="Прямоугольник 10"/>
          <p:cNvSpPr/>
          <p:nvPr/>
        </p:nvSpPr>
        <p:spPr>
          <a:xfrm>
            <a:off x="0" y="0"/>
            <a:ext cx="827584" cy="7199313"/>
          </a:xfrm>
          <a:prstGeom prst="rect">
            <a:avLst/>
          </a:prstGeom>
          <a:solidFill>
            <a:srgbClr val="0072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1565">
              <a:latin typeface="Times New Roman" panose="02020603050405020304" pitchFamily="18" charset="0"/>
              <a:cs typeface="Times New Roman" panose="02020603050405020304" pitchFamily="18" charset="0"/>
            </a:endParaRPr>
          </a:p>
        </p:txBody>
      </p:sp>
      <p:sp>
        <p:nvSpPr>
          <p:cNvPr id="12" name="TextBox 11"/>
          <p:cNvSpPr txBox="1"/>
          <p:nvPr/>
        </p:nvSpPr>
        <p:spPr>
          <a:xfrm>
            <a:off x="1619672" y="535818"/>
            <a:ext cx="7056784" cy="461869"/>
          </a:xfrm>
          <a:prstGeom prst="rect">
            <a:avLst/>
          </a:prstGeom>
          <a:noFill/>
        </p:spPr>
        <p:txBody>
          <a:bodyPr wrap="square" rtlCol="0">
            <a:spAutoFit/>
          </a:bodyPr>
          <a:lstStyle/>
          <a:p>
            <a:r>
              <a:rPr lang="uk-UA" sz="2400" b="1" u="none" dirty="0" smtClean="0">
                <a:solidFill>
                  <a:srgbClr val="007236"/>
                </a:solidFill>
                <a:latin typeface="Arial" panose="020B0604020202020204" pitchFamily="34" charset="0"/>
                <a:cs typeface="Arial" panose="020B0604020202020204" pitchFamily="34" charset="0"/>
              </a:rPr>
              <a:t>НАЦІОНАЛЬНИЙ БАНК УКРАЇНИ</a:t>
            </a:r>
            <a:endParaRPr lang="uk-UA" sz="2400" b="1" u="none" dirty="0">
              <a:solidFill>
                <a:srgbClr val="007236"/>
              </a:solidFill>
              <a:latin typeface="Arial" panose="020B0604020202020204" pitchFamily="34" charset="0"/>
              <a:cs typeface="Arial" panose="020B0604020202020204" pitchFamily="34" charset="0"/>
            </a:endParaRPr>
          </a:p>
        </p:txBody>
      </p:sp>
      <p:cxnSp>
        <p:nvCxnSpPr>
          <p:cNvPr id="13" name="Прямая соединительная линия 12"/>
          <p:cNvCxnSpPr/>
          <p:nvPr/>
        </p:nvCxnSpPr>
        <p:spPr>
          <a:xfrm>
            <a:off x="1259632" y="2710115"/>
            <a:ext cx="7488832" cy="0"/>
          </a:xfrm>
          <a:prstGeom prst="line">
            <a:avLst/>
          </a:prstGeom>
          <a:ln w="9525">
            <a:solidFill>
              <a:srgbClr val="007236"/>
            </a:solidFill>
          </a:ln>
        </p:spPr>
        <p:style>
          <a:lnRef idx="1">
            <a:schemeClr val="accent1"/>
          </a:lnRef>
          <a:fillRef idx="0">
            <a:schemeClr val="accent1"/>
          </a:fillRef>
          <a:effectRef idx="0">
            <a:schemeClr val="accent1"/>
          </a:effectRef>
          <a:fontRef idx="minor">
            <a:schemeClr val="tx1"/>
          </a:fontRef>
        </p:style>
      </p:cxnSp>
      <p:cxnSp>
        <p:nvCxnSpPr>
          <p:cNvPr id="14" name="Прямая соединительная линия 13"/>
          <p:cNvCxnSpPr/>
          <p:nvPr/>
        </p:nvCxnSpPr>
        <p:spPr>
          <a:xfrm>
            <a:off x="1259632" y="3430513"/>
            <a:ext cx="7488832" cy="0"/>
          </a:xfrm>
          <a:prstGeom prst="line">
            <a:avLst/>
          </a:prstGeom>
          <a:ln w="9525">
            <a:solidFill>
              <a:srgbClr val="007236"/>
            </a:solidFill>
          </a:ln>
        </p:spPr>
        <p:style>
          <a:lnRef idx="1">
            <a:schemeClr val="accent1"/>
          </a:lnRef>
          <a:fillRef idx="0">
            <a:schemeClr val="accent1"/>
          </a:fillRef>
          <a:effectRef idx="0">
            <a:schemeClr val="accent1"/>
          </a:effectRef>
          <a:fontRef idx="minor">
            <a:schemeClr val="tx1"/>
          </a:fontRef>
        </p:style>
      </p:cxnSp>
      <p:cxnSp>
        <p:nvCxnSpPr>
          <p:cNvPr id="15" name="Прямая соединительная линия 14"/>
          <p:cNvCxnSpPr/>
          <p:nvPr/>
        </p:nvCxnSpPr>
        <p:spPr>
          <a:xfrm>
            <a:off x="1331640" y="6168024"/>
            <a:ext cx="7416824" cy="0"/>
          </a:xfrm>
          <a:prstGeom prst="line">
            <a:avLst/>
          </a:prstGeom>
          <a:ln w="9525">
            <a:solidFill>
              <a:srgbClr val="007236"/>
            </a:solidFill>
          </a:ln>
        </p:spPr>
        <p:style>
          <a:lnRef idx="1">
            <a:schemeClr val="accent1"/>
          </a:lnRef>
          <a:fillRef idx="0">
            <a:schemeClr val="accent1"/>
          </a:fillRef>
          <a:effectRef idx="0">
            <a:schemeClr val="accent1"/>
          </a:effectRef>
          <a:fontRef idx="minor">
            <a:schemeClr val="tx1"/>
          </a:fontRef>
        </p:style>
      </p:cxnSp>
      <p:pic>
        <p:nvPicPr>
          <p:cNvPr id="1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7" y="332803"/>
            <a:ext cx="1149969" cy="929481"/>
          </a:xfrm>
          <a:prstGeom prst="rect">
            <a:avLst/>
          </a:prstGeom>
          <a:noFill/>
          <a:ln w="9525">
            <a:noFill/>
            <a:miter lim="800000"/>
            <a:headEnd/>
            <a:tailEnd/>
          </a:ln>
          <a:effectLst>
            <a:glow rad="38100">
              <a:schemeClr val="bg1">
                <a:alpha val="58000"/>
              </a:schemeClr>
            </a:glow>
            <a:softEdge rad="12700"/>
          </a:effectLst>
          <a:extLst>
            <a:ext uri="{909E8E84-426E-40DD-AFC4-6F175D3DCCD1}">
              <a14:hiddenFill xmlns:a14="http://schemas.microsoft.com/office/drawing/2010/main">
                <a:solidFill>
                  <a:schemeClr val="accent1"/>
                </a:solidFill>
              </a14:hiddenFill>
            </a:ext>
          </a:extLst>
        </p:spPr>
      </p:pic>
      <p:sp>
        <p:nvSpPr>
          <p:cNvPr id="20" name="Текст 19"/>
          <p:cNvSpPr>
            <a:spLocks noGrp="1"/>
          </p:cNvSpPr>
          <p:nvPr>
            <p:ph type="body" sz="quarter" idx="10"/>
          </p:nvPr>
        </p:nvSpPr>
        <p:spPr>
          <a:xfrm>
            <a:off x="1258889" y="2807219"/>
            <a:ext cx="7489825" cy="576318"/>
          </a:xfrm>
        </p:spPr>
        <p:txBody>
          <a:bodyPr/>
          <a:lstStyle>
            <a:lvl1pPr marL="0" indent="0">
              <a:buNone/>
              <a:defRPr sz="2000" b="1"/>
            </a:lvl1pPr>
          </a:lstStyle>
          <a:p>
            <a:pPr lvl="0"/>
            <a:r>
              <a:rPr lang="ru-RU" smtClean="0"/>
              <a:t>Образец текста</a:t>
            </a:r>
          </a:p>
        </p:txBody>
      </p:sp>
      <p:sp>
        <p:nvSpPr>
          <p:cNvPr id="22" name="Текст 21"/>
          <p:cNvSpPr>
            <a:spLocks noGrp="1"/>
          </p:cNvSpPr>
          <p:nvPr>
            <p:ph type="body" sz="quarter" idx="11"/>
          </p:nvPr>
        </p:nvSpPr>
        <p:spPr>
          <a:xfrm>
            <a:off x="1332261" y="6240983"/>
            <a:ext cx="3671887" cy="384345"/>
          </a:xfrm>
        </p:spPr>
        <p:txBody>
          <a:bodyPr/>
          <a:lstStyle>
            <a:lvl1pPr marL="0" indent="0">
              <a:buNone/>
              <a:defRPr sz="1400"/>
            </a:lvl1pPr>
          </a:lstStyle>
          <a:p>
            <a:pPr lvl="0"/>
            <a:r>
              <a:rPr lang="ru-RU" smtClean="0"/>
              <a:t>Образец текста</a:t>
            </a:r>
          </a:p>
        </p:txBody>
      </p:sp>
      <p:sp>
        <p:nvSpPr>
          <p:cNvPr id="18" name="Номер слайда 1"/>
          <p:cNvSpPr>
            <a:spLocks noGrp="1"/>
          </p:cNvSpPr>
          <p:nvPr>
            <p:ph type="sldNum" sz="quarter" idx="12"/>
          </p:nvPr>
        </p:nvSpPr>
        <p:spPr>
          <a:xfrm>
            <a:off x="8748563" y="6625327"/>
            <a:ext cx="838200" cy="479637"/>
          </a:xfrm>
          <a:prstGeom prst="rect">
            <a:avLst/>
          </a:prstGeom>
        </p:spPr>
        <p:txBody>
          <a:bodyPr lIns="96661" tIns="48331" rIns="96661" bIns="48331"/>
          <a:lstStyle/>
          <a:p>
            <a:fld id="{D1197F7C-D3FA-4307-B255-288899BB8455}" type="slidenum">
              <a:rPr lang="uk-UA" smtClean="0"/>
              <a:t>‹#›</a:t>
            </a:fld>
            <a:endParaRPr lang="uk-UA"/>
          </a:p>
        </p:txBody>
      </p:sp>
    </p:spTree>
    <p:extLst>
      <p:ext uri="{BB962C8B-B14F-4D97-AF65-F5344CB8AC3E}">
        <p14:creationId xmlns:p14="http://schemas.microsoft.com/office/powerpoint/2010/main" val="7776331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1_Титульный слайд">
    <p:spTree>
      <p:nvGrpSpPr>
        <p:cNvPr id="1" name=""/>
        <p:cNvGrpSpPr/>
        <p:nvPr/>
      </p:nvGrpSpPr>
      <p:grpSpPr>
        <a:xfrm>
          <a:off x="0" y="0"/>
          <a:ext cx="0" cy="0"/>
          <a:chOff x="0" y="0"/>
          <a:chExt cx="0" cy="0"/>
        </a:xfrm>
      </p:grpSpPr>
      <p:sp>
        <p:nvSpPr>
          <p:cNvPr id="11" name="Прямоугольник 10"/>
          <p:cNvSpPr/>
          <p:nvPr/>
        </p:nvSpPr>
        <p:spPr>
          <a:xfrm>
            <a:off x="3" y="0"/>
            <a:ext cx="827584" cy="7199313"/>
          </a:xfrm>
          <a:prstGeom prst="rect">
            <a:avLst/>
          </a:prstGeom>
          <a:solidFill>
            <a:srgbClr val="007236"/>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uk-UA" sz="1565">
              <a:solidFill>
                <a:prstClr val="white"/>
              </a:solidFill>
              <a:cs typeface="Times New Roman" panose="02020603050405020304" pitchFamily="18" charset="0"/>
            </a:endParaRPr>
          </a:p>
        </p:txBody>
      </p:sp>
      <p:sp>
        <p:nvSpPr>
          <p:cNvPr id="12" name="TextBox 11"/>
          <p:cNvSpPr txBox="1"/>
          <p:nvPr/>
        </p:nvSpPr>
        <p:spPr>
          <a:xfrm>
            <a:off x="1619675" y="535818"/>
            <a:ext cx="7056784" cy="461869"/>
          </a:xfrm>
          <a:prstGeom prst="rect">
            <a:avLst/>
          </a:prstGeom>
          <a:noFill/>
        </p:spPr>
        <p:txBody>
          <a:bodyPr wrap="square" lIns="91416" tIns="45708" rIns="91416" bIns="45708" rtlCol="0">
            <a:spAutoFit/>
          </a:bodyPr>
          <a:lstStyle/>
          <a:p>
            <a:r>
              <a:rPr lang="uk-UA" sz="2400" b="1" u="none" dirty="0" smtClean="0">
                <a:solidFill>
                  <a:srgbClr val="007236"/>
                </a:solidFill>
                <a:latin typeface="Times New Roman" panose="02020603050405020304" pitchFamily="18" charset="0"/>
                <a:cs typeface="Times New Roman" panose="02020603050405020304" pitchFamily="18" charset="0"/>
              </a:rPr>
              <a:t>НАЦІОНАЛЬНИЙ БАНК УКРАЇНИ</a:t>
            </a:r>
            <a:endParaRPr lang="uk-UA" sz="2400" b="1" u="none" dirty="0">
              <a:solidFill>
                <a:srgbClr val="007236"/>
              </a:solidFill>
              <a:latin typeface="Times New Roman" panose="02020603050405020304" pitchFamily="18" charset="0"/>
              <a:cs typeface="Times New Roman" panose="02020603050405020304" pitchFamily="18" charset="0"/>
            </a:endParaRPr>
          </a:p>
        </p:txBody>
      </p:sp>
      <p:cxnSp>
        <p:nvCxnSpPr>
          <p:cNvPr id="13" name="Прямая соединительная линия 12"/>
          <p:cNvCxnSpPr/>
          <p:nvPr/>
        </p:nvCxnSpPr>
        <p:spPr>
          <a:xfrm>
            <a:off x="1259635" y="2710115"/>
            <a:ext cx="7488832" cy="0"/>
          </a:xfrm>
          <a:prstGeom prst="line">
            <a:avLst/>
          </a:prstGeom>
          <a:ln w="9525">
            <a:solidFill>
              <a:srgbClr val="007236"/>
            </a:solidFill>
          </a:ln>
        </p:spPr>
        <p:style>
          <a:lnRef idx="1">
            <a:schemeClr val="accent1"/>
          </a:lnRef>
          <a:fillRef idx="0">
            <a:schemeClr val="accent1"/>
          </a:fillRef>
          <a:effectRef idx="0">
            <a:schemeClr val="accent1"/>
          </a:effectRef>
          <a:fontRef idx="minor">
            <a:schemeClr val="tx1"/>
          </a:fontRef>
        </p:style>
      </p:cxnSp>
      <p:cxnSp>
        <p:nvCxnSpPr>
          <p:cNvPr id="14" name="Прямая соединительная линия 13"/>
          <p:cNvCxnSpPr/>
          <p:nvPr/>
        </p:nvCxnSpPr>
        <p:spPr>
          <a:xfrm>
            <a:off x="1259635" y="3430513"/>
            <a:ext cx="7488832" cy="0"/>
          </a:xfrm>
          <a:prstGeom prst="line">
            <a:avLst/>
          </a:prstGeom>
          <a:ln w="9525">
            <a:solidFill>
              <a:srgbClr val="007236"/>
            </a:solidFill>
          </a:ln>
        </p:spPr>
        <p:style>
          <a:lnRef idx="1">
            <a:schemeClr val="accent1"/>
          </a:lnRef>
          <a:fillRef idx="0">
            <a:schemeClr val="accent1"/>
          </a:fillRef>
          <a:effectRef idx="0">
            <a:schemeClr val="accent1"/>
          </a:effectRef>
          <a:fontRef idx="minor">
            <a:schemeClr val="tx1"/>
          </a:fontRef>
        </p:style>
      </p:cxnSp>
      <p:cxnSp>
        <p:nvCxnSpPr>
          <p:cNvPr id="15" name="Прямая соединительная линия 14"/>
          <p:cNvCxnSpPr/>
          <p:nvPr/>
        </p:nvCxnSpPr>
        <p:spPr>
          <a:xfrm>
            <a:off x="1331640" y="6168024"/>
            <a:ext cx="7416824" cy="0"/>
          </a:xfrm>
          <a:prstGeom prst="line">
            <a:avLst/>
          </a:prstGeom>
          <a:ln w="9525">
            <a:solidFill>
              <a:srgbClr val="007236"/>
            </a:solidFill>
          </a:ln>
        </p:spPr>
        <p:style>
          <a:lnRef idx="1">
            <a:schemeClr val="accent1"/>
          </a:lnRef>
          <a:fillRef idx="0">
            <a:schemeClr val="accent1"/>
          </a:fillRef>
          <a:effectRef idx="0">
            <a:schemeClr val="accent1"/>
          </a:effectRef>
          <a:fontRef idx="minor">
            <a:schemeClr val="tx1"/>
          </a:fontRef>
        </p:style>
      </p:cxnSp>
      <p:pic>
        <p:nvPicPr>
          <p:cNvPr id="1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40" y="332806"/>
            <a:ext cx="1149969" cy="929481"/>
          </a:xfrm>
          <a:prstGeom prst="rect">
            <a:avLst/>
          </a:prstGeom>
          <a:noFill/>
          <a:ln w="9525">
            <a:noFill/>
            <a:miter lim="800000"/>
            <a:headEnd/>
            <a:tailEnd/>
          </a:ln>
          <a:effectLst>
            <a:glow rad="38100">
              <a:schemeClr val="bg1">
                <a:alpha val="58000"/>
              </a:schemeClr>
            </a:glow>
            <a:softEdge rad="12700"/>
          </a:effectLst>
          <a:extLst>
            <a:ext uri="{909E8E84-426E-40DD-AFC4-6F175D3DCCD1}">
              <a14:hiddenFill xmlns:a14="http://schemas.microsoft.com/office/drawing/2010/main">
                <a:solidFill>
                  <a:schemeClr val="accent1"/>
                </a:solidFill>
              </a14:hiddenFill>
            </a:ext>
          </a:extLst>
        </p:spPr>
      </p:pic>
      <p:sp>
        <p:nvSpPr>
          <p:cNvPr id="20" name="Текст 19"/>
          <p:cNvSpPr>
            <a:spLocks noGrp="1"/>
          </p:cNvSpPr>
          <p:nvPr>
            <p:ph type="body" sz="quarter" idx="10"/>
          </p:nvPr>
        </p:nvSpPr>
        <p:spPr>
          <a:xfrm>
            <a:off x="1258893" y="2807219"/>
            <a:ext cx="7489825" cy="576318"/>
          </a:xfrm>
        </p:spPr>
        <p:txBody>
          <a:bodyPr/>
          <a:lstStyle>
            <a:lvl1pPr marL="0" indent="0">
              <a:buNone/>
              <a:defRPr sz="2000" b="1"/>
            </a:lvl1pPr>
          </a:lstStyle>
          <a:p>
            <a:pPr lvl="0"/>
            <a:r>
              <a:rPr lang="ru-RU" smtClean="0"/>
              <a:t>Образец текста</a:t>
            </a:r>
          </a:p>
        </p:txBody>
      </p:sp>
      <p:sp>
        <p:nvSpPr>
          <p:cNvPr id="22" name="Текст 21"/>
          <p:cNvSpPr>
            <a:spLocks noGrp="1"/>
          </p:cNvSpPr>
          <p:nvPr>
            <p:ph type="body" sz="quarter" idx="11"/>
          </p:nvPr>
        </p:nvSpPr>
        <p:spPr>
          <a:xfrm>
            <a:off x="1332264" y="6240986"/>
            <a:ext cx="3671887" cy="384345"/>
          </a:xfrm>
        </p:spPr>
        <p:txBody>
          <a:bodyPr/>
          <a:lstStyle>
            <a:lvl1pPr marL="0" indent="0">
              <a:buNone/>
              <a:defRPr sz="1400"/>
            </a:lvl1pPr>
          </a:lstStyle>
          <a:p>
            <a:pPr lvl="0"/>
            <a:r>
              <a:rPr lang="ru-RU" smtClean="0"/>
              <a:t>Образец текста</a:t>
            </a:r>
          </a:p>
        </p:txBody>
      </p:sp>
      <p:sp>
        <p:nvSpPr>
          <p:cNvPr id="18" name="Номер слайда 1"/>
          <p:cNvSpPr>
            <a:spLocks noGrp="1"/>
          </p:cNvSpPr>
          <p:nvPr>
            <p:ph type="sldNum" sz="quarter" idx="12"/>
          </p:nvPr>
        </p:nvSpPr>
        <p:spPr>
          <a:xfrm>
            <a:off x="8748563" y="6625330"/>
            <a:ext cx="838200" cy="479637"/>
          </a:xfrm>
          <a:prstGeom prst="rect">
            <a:avLst/>
          </a:prstGeom>
        </p:spPr>
        <p:txBody>
          <a:bodyPr lIns="96636" tIns="48318" rIns="96636" bIns="48318"/>
          <a:lstStyle/>
          <a:p>
            <a:pPr algn="r"/>
            <a:fld id="{53400EF4-D14B-4B3E-8643-5A6D23594193}" type="slidenum">
              <a:rPr lang="uk-UA" smtClean="0">
                <a:solidFill>
                  <a:prstClr val="black">
                    <a:tint val="75000"/>
                  </a:prstClr>
                </a:solidFill>
              </a:rPr>
              <a:pPr algn="r"/>
              <a:t>‹#›</a:t>
            </a:fld>
            <a:endParaRPr lang="uk-UA" dirty="0">
              <a:solidFill>
                <a:prstClr val="black">
                  <a:tint val="75000"/>
                </a:prstClr>
              </a:solidFill>
            </a:endParaRPr>
          </a:p>
        </p:txBody>
      </p:sp>
    </p:spTree>
    <p:extLst>
      <p:ext uri="{BB962C8B-B14F-4D97-AF65-F5344CB8AC3E}">
        <p14:creationId xmlns:p14="http://schemas.microsoft.com/office/powerpoint/2010/main" val="4805837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dirty="0"/>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dirty="0"/>
          </a:p>
        </p:txBody>
      </p:sp>
      <p:sp>
        <p:nvSpPr>
          <p:cNvPr id="5" name="Номер слайда 1"/>
          <p:cNvSpPr>
            <a:spLocks noGrp="1"/>
          </p:cNvSpPr>
          <p:nvPr>
            <p:ph type="sldNum" sz="quarter" idx="10"/>
          </p:nvPr>
        </p:nvSpPr>
        <p:spPr>
          <a:xfrm>
            <a:off x="8748563" y="6625330"/>
            <a:ext cx="838200" cy="479637"/>
          </a:xfrm>
          <a:prstGeom prst="rect">
            <a:avLst/>
          </a:prstGeom>
        </p:spPr>
        <p:txBody>
          <a:bodyPr lIns="96636" tIns="48318" rIns="96636" bIns="48318"/>
          <a:lstStyle/>
          <a:p>
            <a:pPr algn="r"/>
            <a:fld id="{53400EF4-D14B-4B3E-8643-5A6D23594193}" type="slidenum">
              <a:rPr lang="uk-UA" smtClean="0">
                <a:solidFill>
                  <a:prstClr val="black">
                    <a:tint val="75000"/>
                  </a:prstClr>
                </a:solidFill>
              </a:rPr>
              <a:pPr algn="r"/>
              <a:t>‹#›</a:t>
            </a:fld>
            <a:endParaRPr lang="uk-UA" dirty="0">
              <a:solidFill>
                <a:prstClr val="black">
                  <a:tint val="75000"/>
                </a:prstClr>
              </a:solidFill>
            </a:endParaRPr>
          </a:p>
        </p:txBody>
      </p:sp>
    </p:spTree>
    <p:extLst>
      <p:ext uri="{BB962C8B-B14F-4D97-AF65-F5344CB8AC3E}">
        <p14:creationId xmlns:p14="http://schemas.microsoft.com/office/powerpoint/2010/main" val="18298811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Титульный слайд">
    <p:spTree>
      <p:nvGrpSpPr>
        <p:cNvPr id="1" name=""/>
        <p:cNvGrpSpPr/>
        <p:nvPr/>
      </p:nvGrpSpPr>
      <p:grpSpPr>
        <a:xfrm>
          <a:off x="0" y="0"/>
          <a:ext cx="0" cy="0"/>
          <a:chOff x="0" y="0"/>
          <a:chExt cx="0" cy="0"/>
        </a:xfrm>
      </p:grpSpPr>
      <p:sp>
        <p:nvSpPr>
          <p:cNvPr id="11" name="Прямоугольник 10"/>
          <p:cNvSpPr/>
          <p:nvPr/>
        </p:nvSpPr>
        <p:spPr>
          <a:xfrm>
            <a:off x="0" y="0"/>
            <a:ext cx="827584" cy="7199313"/>
          </a:xfrm>
          <a:prstGeom prst="rect">
            <a:avLst/>
          </a:prstGeom>
          <a:solidFill>
            <a:srgbClr val="0072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1565">
              <a:solidFill>
                <a:prstClr val="white"/>
              </a:solidFill>
              <a:cs typeface="Times New Roman" panose="02020603050405020304" pitchFamily="18" charset="0"/>
            </a:endParaRPr>
          </a:p>
        </p:txBody>
      </p:sp>
      <p:sp>
        <p:nvSpPr>
          <p:cNvPr id="12" name="TextBox 11"/>
          <p:cNvSpPr txBox="1"/>
          <p:nvPr/>
        </p:nvSpPr>
        <p:spPr>
          <a:xfrm>
            <a:off x="1619672" y="535818"/>
            <a:ext cx="7056784" cy="461869"/>
          </a:xfrm>
          <a:prstGeom prst="rect">
            <a:avLst/>
          </a:prstGeom>
          <a:noFill/>
        </p:spPr>
        <p:txBody>
          <a:bodyPr wrap="square" rtlCol="0">
            <a:spAutoFit/>
          </a:bodyPr>
          <a:lstStyle/>
          <a:p>
            <a:r>
              <a:rPr lang="uk-UA" sz="2400" b="1" u="none" dirty="0" smtClean="0">
                <a:solidFill>
                  <a:srgbClr val="007236"/>
                </a:solidFill>
                <a:latin typeface="Arial" pitchFamily="34" charset="0"/>
                <a:cs typeface="Arial" pitchFamily="34" charset="0"/>
              </a:rPr>
              <a:t>НАЦІОНАЛЬНИЙ БАНК УКРАЇНИ</a:t>
            </a:r>
            <a:endParaRPr lang="uk-UA" sz="2400" b="1" u="none" dirty="0">
              <a:solidFill>
                <a:srgbClr val="007236"/>
              </a:solidFill>
              <a:latin typeface="Arial" pitchFamily="34" charset="0"/>
              <a:cs typeface="Arial" pitchFamily="34" charset="0"/>
            </a:endParaRPr>
          </a:p>
        </p:txBody>
      </p:sp>
      <p:cxnSp>
        <p:nvCxnSpPr>
          <p:cNvPr id="13" name="Прямая соединительная линия 12"/>
          <p:cNvCxnSpPr/>
          <p:nvPr/>
        </p:nvCxnSpPr>
        <p:spPr>
          <a:xfrm>
            <a:off x="1259632" y="2710115"/>
            <a:ext cx="7488832" cy="0"/>
          </a:xfrm>
          <a:prstGeom prst="line">
            <a:avLst/>
          </a:prstGeom>
          <a:ln w="9525">
            <a:solidFill>
              <a:srgbClr val="007236"/>
            </a:solidFill>
          </a:ln>
        </p:spPr>
        <p:style>
          <a:lnRef idx="1">
            <a:schemeClr val="accent1"/>
          </a:lnRef>
          <a:fillRef idx="0">
            <a:schemeClr val="accent1"/>
          </a:fillRef>
          <a:effectRef idx="0">
            <a:schemeClr val="accent1"/>
          </a:effectRef>
          <a:fontRef idx="minor">
            <a:schemeClr val="tx1"/>
          </a:fontRef>
        </p:style>
      </p:cxnSp>
      <p:cxnSp>
        <p:nvCxnSpPr>
          <p:cNvPr id="14" name="Прямая соединительная линия 13"/>
          <p:cNvCxnSpPr/>
          <p:nvPr/>
        </p:nvCxnSpPr>
        <p:spPr>
          <a:xfrm>
            <a:off x="1259632" y="3430513"/>
            <a:ext cx="7488832" cy="0"/>
          </a:xfrm>
          <a:prstGeom prst="line">
            <a:avLst/>
          </a:prstGeom>
          <a:ln w="9525">
            <a:solidFill>
              <a:srgbClr val="007236"/>
            </a:solidFill>
          </a:ln>
        </p:spPr>
        <p:style>
          <a:lnRef idx="1">
            <a:schemeClr val="accent1"/>
          </a:lnRef>
          <a:fillRef idx="0">
            <a:schemeClr val="accent1"/>
          </a:fillRef>
          <a:effectRef idx="0">
            <a:schemeClr val="accent1"/>
          </a:effectRef>
          <a:fontRef idx="minor">
            <a:schemeClr val="tx1"/>
          </a:fontRef>
        </p:style>
      </p:cxnSp>
      <p:cxnSp>
        <p:nvCxnSpPr>
          <p:cNvPr id="15" name="Прямая соединительная линия 14"/>
          <p:cNvCxnSpPr/>
          <p:nvPr/>
        </p:nvCxnSpPr>
        <p:spPr>
          <a:xfrm>
            <a:off x="1331640" y="6168024"/>
            <a:ext cx="7416824" cy="0"/>
          </a:xfrm>
          <a:prstGeom prst="line">
            <a:avLst/>
          </a:prstGeom>
          <a:ln w="9525">
            <a:solidFill>
              <a:srgbClr val="007236"/>
            </a:solidFill>
          </a:ln>
        </p:spPr>
        <p:style>
          <a:lnRef idx="1">
            <a:schemeClr val="accent1"/>
          </a:lnRef>
          <a:fillRef idx="0">
            <a:schemeClr val="accent1"/>
          </a:fillRef>
          <a:effectRef idx="0">
            <a:schemeClr val="accent1"/>
          </a:effectRef>
          <a:fontRef idx="minor">
            <a:schemeClr val="tx1"/>
          </a:fontRef>
        </p:style>
      </p:cxnSp>
      <p:pic>
        <p:nvPicPr>
          <p:cNvPr id="1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7" y="332803"/>
            <a:ext cx="1149969" cy="929481"/>
          </a:xfrm>
          <a:prstGeom prst="rect">
            <a:avLst/>
          </a:prstGeom>
          <a:noFill/>
          <a:ln w="9525">
            <a:noFill/>
            <a:miter lim="800000"/>
            <a:headEnd/>
            <a:tailEnd/>
          </a:ln>
          <a:effectLst>
            <a:glow rad="38100">
              <a:schemeClr val="bg1">
                <a:alpha val="58000"/>
              </a:schemeClr>
            </a:glow>
            <a:softEdge rad="12700"/>
          </a:effectLst>
          <a:extLst>
            <a:ext uri="{909E8E84-426E-40DD-AFC4-6F175D3DCCD1}">
              <a14:hiddenFill xmlns:a14="http://schemas.microsoft.com/office/drawing/2010/main">
                <a:solidFill>
                  <a:schemeClr val="accent1"/>
                </a:solidFill>
              </a14:hiddenFill>
            </a:ext>
          </a:extLst>
        </p:spPr>
      </p:pic>
      <p:sp>
        <p:nvSpPr>
          <p:cNvPr id="20" name="Текст 19"/>
          <p:cNvSpPr>
            <a:spLocks noGrp="1"/>
          </p:cNvSpPr>
          <p:nvPr>
            <p:ph type="body" sz="quarter" idx="10"/>
          </p:nvPr>
        </p:nvSpPr>
        <p:spPr>
          <a:xfrm>
            <a:off x="1258889" y="2807219"/>
            <a:ext cx="7489825" cy="576318"/>
          </a:xfrm>
        </p:spPr>
        <p:txBody>
          <a:bodyPr/>
          <a:lstStyle>
            <a:lvl1pPr marL="0" indent="0">
              <a:buNone/>
              <a:defRPr sz="2000" b="1"/>
            </a:lvl1pPr>
          </a:lstStyle>
          <a:p>
            <a:pPr lvl="0"/>
            <a:r>
              <a:rPr lang="ru-RU" smtClean="0"/>
              <a:t>Образец текста</a:t>
            </a:r>
          </a:p>
        </p:txBody>
      </p:sp>
      <p:sp>
        <p:nvSpPr>
          <p:cNvPr id="22" name="Текст 21"/>
          <p:cNvSpPr>
            <a:spLocks noGrp="1"/>
          </p:cNvSpPr>
          <p:nvPr>
            <p:ph type="body" sz="quarter" idx="11"/>
          </p:nvPr>
        </p:nvSpPr>
        <p:spPr>
          <a:xfrm>
            <a:off x="1332261" y="6240983"/>
            <a:ext cx="3671887" cy="384345"/>
          </a:xfrm>
        </p:spPr>
        <p:txBody>
          <a:bodyPr/>
          <a:lstStyle>
            <a:lvl1pPr marL="0" indent="0">
              <a:buNone/>
              <a:defRPr sz="1400"/>
            </a:lvl1pPr>
          </a:lstStyle>
          <a:p>
            <a:pPr lvl="0"/>
            <a:r>
              <a:rPr lang="ru-RU" smtClean="0"/>
              <a:t>Образец текста</a:t>
            </a:r>
          </a:p>
        </p:txBody>
      </p:sp>
      <p:sp>
        <p:nvSpPr>
          <p:cNvPr id="18" name="Номер слайда 1"/>
          <p:cNvSpPr>
            <a:spLocks noGrp="1"/>
          </p:cNvSpPr>
          <p:nvPr>
            <p:ph type="sldNum" sz="quarter" idx="12"/>
          </p:nvPr>
        </p:nvSpPr>
        <p:spPr>
          <a:xfrm>
            <a:off x="8748563" y="6625327"/>
            <a:ext cx="838200" cy="479637"/>
          </a:xfrm>
          <a:prstGeom prst="rect">
            <a:avLst/>
          </a:prstGeom>
        </p:spPr>
        <p:txBody>
          <a:bodyPr lIns="96661" tIns="48331" rIns="96661" bIns="48331"/>
          <a:lstStyle/>
          <a:p>
            <a:pPr algn="r"/>
            <a:fld id="{53400EF4-D14B-4B3E-8643-5A6D23594193}" type="slidenum">
              <a:rPr lang="uk-UA" smtClean="0">
                <a:solidFill>
                  <a:prstClr val="black">
                    <a:tint val="75000"/>
                  </a:prstClr>
                </a:solidFill>
              </a:rPr>
              <a:pPr algn="r"/>
              <a:t>‹#›</a:t>
            </a:fld>
            <a:endParaRPr lang="uk-UA" dirty="0">
              <a:solidFill>
                <a:prstClr val="black">
                  <a:tint val="75000"/>
                </a:prstClr>
              </a:solidFill>
            </a:endParaRPr>
          </a:p>
        </p:txBody>
      </p:sp>
    </p:spTree>
    <p:extLst>
      <p:ext uri="{BB962C8B-B14F-4D97-AF65-F5344CB8AC3E}">
        <p14:creationId xmlns:p14="http://schemas.microsoft.com/office/powerpoint/2010/main" val="14501326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atin typeface="Arial" pitchFamily="34" charset="0"/>
                <a:cs typeface="Arial" pitchFamily="34" charset="0"/>
              </a:defRPr>
            </a:lvl1pPr>
          </a:lstStyle>
          <a:p>
            <a:r>
              <a:rPr lang="ru-RU" smtClean="0"/>
              <a:t>Образец заголовка</a:t>
            </a:r>
            <a:endParaRPr lang="uk-UA" dirty="0"/>
          </a:p>
        </p:txBody>
      </p:sp>
      <p:sp>
        <p:nvSpPr>
          <p:cNvPr id="3" name="Объект 2"/>
          <p:cNvSpPr>
            <a:spLocks noGrp="1"/>
          </p:cNvSpPr>
          <p:nvPr>
            <p:ph idx="1"/>
          </p:nvPr>
        </p:nvSpPr>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dirty="0"/>
          </a:p>
        </p:txBody>
      </p:sp>
      <p:sp>
        <p:nvSpPr>
          <p:cNvPr id="5" name="Номер слайда 1"/>
          <p:cNvSpPr>
            <a:spLocks noGrp="1"/>
          </p:cNvSpPr>
          <p:nvPr>
            <p:ph type="sldNum" sz="quarter" idx="10"/>
          </p:nvPr>
        </p:nvSpPr>
        <p:spPr>
          <a:xfrm>
            <a:off x="8748563" y="6625327"/>
            <a:ext cx="838200" cy="479637"/>
          </a:xfrm>
          <a:prstGeom prst="rect">
            <a:avLst/>
          </a:prstGeom>
        </p:spPr>
        <p:txBody>
          <a:bodyPr lIns="96661" tIns="48331" rIns="96661" bIns="48331"/>
          <a:lstStyle>
            <a:lvl1pPr>
              <a:defRPr sz="1400">
                <a:latin typeface="Arial" pitchFamily="34" charset="0"/>
                <a:cs typeface="Arial" pitchFamily="34" charset="0"/>
              </a:defRPr>
            </a:lvl1pPr>
          </a:lstStyle>
          <a:p>
            <a:pPr algn="r"/>
            <a:fld id="{53400EF4-D14B-4B3E-8643-5A6D23594193}" type="slidenum">
              <a:rPr lang="uk-UA" smtClean="0">
                <a:solidFill>
                  <a:prstClr val="black">
                    <a:tint val="75000"/>
                  </a:prstClr>
                </a:solidFill>
              </a:rPr>
              <a:pPr algn="r"/>
              <a:t>‹#›</a:t>
            </a:fld>
            <a:endParaRPr lang="uk-UA" dirty="0">
              <a:solidFill>
                <a:prstClr val="black">
                  <a:tint val="75000"/>
                </a:prstClr>
              </a:solidFill>
            </a:endParaRPr>
          </a:p>
        </p:txBody>
      </p:sp>
    </p:spTree>
    <p:extLst>
      <p:ext uri="{BB962C8B-B14F-4D97-AF65-F5344CB8AC3E}">
        <p14:creationId xmlns:p14="http://schemas.microsoft.com/office/powerpoint/2010/main" val="38525624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atin typeface="Arial" pitchFamily="34" charset="0"/>
                <a:cs typeface="Arial" pitchFamily="34" charset="0"/>
              </a:defRPr>
            </a:lvl1pPr>
          </a:lstStyle>
          <a:p>
            <a:r>
              <a:rPr lang="ru-RU" smtClean="0"/>
              <a:t>Образец заголовка</a:t>
            </a:r>
            <a:endParaRPr lang="uk-UA" dirty="0"/>
          </a:p>
        </p:txBody>
      </p:sp>
      <p:sp>
        <p:nvSpPr>
          <p:cNvPr id="3" name="Объект 2"/>
          <p:cNvSpPr>
            <a:spLocks noGrp="1"/>
          </p:cNvSpPr>
          <p:nvPr>
            <p:ph sz="half" idx="1"/>
          </p:nvPr>
        </p:nvSpPr>
        <p:spPr>
          <a:xfrm>
            <a:off x="1211263" y="1259444"/>
            <a:ext cx="4000500" cy="5040948"/>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dirty="0"/>
          </a:p>
        </p:txBody>
      </p:sp>
      <p:sp>
        <p:nvSpPr>
          <p:cNvPr id="4" name="Объект 3"/>
          <p:cNvSpPr>
            <a:spLocks noGrp="1"/>
          </p:cNvSpPr>
          <p:nvPr>
            <p:ph sz="half" idx="2"/>
          </p:nvPr>
        </p:nvSpPr>
        <p:spPr>
          <a:xfrm>
            <a:off x="5364164" y="1259444"/>
            <a:ext cx="4002087" cy="5040948"/>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6" name="Номер слайда 1"/>
          <p:cNvSpPr>
            <a:spLocks noGrp="1"/>
          </p:cNvSpPr>
          <p:nvPr>
            <p:ph type="sldNum" sz="quarter" idx="10"/>
          </p:nvPr>
        </p:nvSpPr>
        <p:spPr>
          <a:xfrm>
            <a:off x="8748563" y="6625327"/>
            <a:ext cx="838200" cy="479637"/>
          </a:xfrm>
          <a:prstGeom prst="rect">
            <a:avLst/>
          </a:prstGeom>
        </p:spPr>
        <p:txBody>
          <a:bodyPr lIns="96661" tIns="48331" rIns="96661" bIns="48331"/>
          <a:lstStyle>
            <a:lvl1pPr>
              <a:defRPr>
                <a:latin typeface="Arial" pitchFamily="34" charset="0"/>
                <a:cs typeface="Arial" pitchFamily="34" charset="0"/>
              </a:defRPr>
            </a:lvl1pPr>
          </a:lstStyle>
          <a:p>
            <a:pPr algn="r"/>
            <a:fld id="{53400EF4-D14B-4B3E-8643-5A6D23594193}" type="slidenum">
              <a:rPr lang="uk-UA" smtClean="0">
                <a:solidFill>
                  <a:prstClr val="black">
                    <a:tint val="75000"/>
                  </a:prstClr>
                </a:solidFill>
              </a:rPr>
              <a:pPr algn="r"/>
              <a:t>‹#›</a:t>
            </a:fld>
            <a:endParaRPr lang="uk-UA" dirty="0">
              <a:solidFill>
                <a:prstClr val="black">
                  <a:tint val="75000"/>
                </a:prstClr>
              </a:solidFill>
            </a:endParaRPr>
          </a:p>
        </p:txBody>
      </p:sp>
    </p:spTree>
    <p:extLst>
      <p:ext uri="{BB962C8B-B14F-4D97-AF65-F5344CB8AC3E}">
        <p14:creationId xmlns:p14="http://schemas.microsoft.com/office/powerpoint/2010/main" val="27470047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1_Титульный слайд">
    <p:spTree>
      <p:nvGrpSpPr>
        <p:cNvPr id="1" name=""/>
        <p:cNvGrpSpPr/>
        <p:nvPr/>
      </p:nvGrpSpPr>
      <p:grpSpPr>
        <a:xfrm>
          <a:off x="0" y="0"/>
          <a:ext cx="0" cy="0"/>
          <a:chOff x="0" y="0"/>
          <a:chExt cx="0" cy="0"/>
        </a:xfrm>
      </p:grpSpPr>
      <p:sp>
        <p:nvSpPr>
          <p:cNvPr id="11" name="Прямоугольник 10"/>
          <p:cNvSpPr/>
          <p:nvPr/>
        </p:nvSpPr>
        <p:spPr>
          <a:xfrm>
            <a:off x="0" y="0"/>
            <a:ext cx="827584" cy="7199313"/>
          </a:xfrm>
          <a:prstGeom prst="rect">
            <a:avLst/>
          </a:prstGeom>
          <a:solidFill>
            <a:srgbClr val="0072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1565">
              <a:solidFill>
                <a:prstClr val="white"/>
              </a:solidFill>
              <a:cs typeface="Times New Roman" panose="02020603050405020304" pitchFamily="18" charset="0"/>
            </a:endParaRPr>
          </a:p>
        </p:txBody>
      </p:sp>
      <p:sp>
        <p:nvSpPr>
          <p:cNvPr id="12" name="TextBox 11"/>
          <p:cNvSpPr txBox="1"/>
          <p:nvPr/>
        </p:nvSpPr>
        <p:spPr>
          <a:xfrm>
            <a:off x="1619672" y="535818"/>
            <a:ext cx="7056784" cy="461869"/>
          </a:xfrm>
          <a:prstGeom prst="rect">
            <a:avLst/>
          </a:prstGeom>
          <a:noFill/>
        </p:spPr>
        <p:txBody>
          <a:bodyPr wrap="square" rtlCol="0">
            <a:spAutoFit/>
          </a:bodyPr>
          <a:lstStyle/>
          <a:p>
            <a:r>
              <a:rPr lang="uk-UA" sz="2400" b="1" u="none" dirty="0" smtClean="0">
                <a:solidFill>
                  <a:srgbClr val="007236"/>
                </a:solidFill>
                <a:latin typeface="Times New Roman" panose="02020603050405020304" pitchFamily="18" charset="0"/>
                <a:cs typeface="Times New Roman" panose="02020603050405020304" pitchFamily="18" charset="0"/>
              </a:rPr>
              <a:t>НАЦІОНАЛЬНИЙ БАНК УКРАЇНИ</a:t>
            </a:r>
            <a:endParaRPr lang="uk-UA" sz="2400" b="1" u="none" dirty="0">
              <a:solidFill>
                <a:srgbClr val="007236"/>
              </a:solidFill>
              <a:latin typeface="Times New Roman" panose="02020603050405020304" pitchFamily="18" charset="0"/>
              <a:cs typeface="Times New Roman" panose="02020603050405020304" pitchFamily="18" charset="0"/>
            </a:endParaRPr>
          </a:p>
        </p:txBody>
      </p:sp>
      <p:cxnSp>
        <p:nvCxnSpPr>
          <p:cNvPr id="13" name="Прямая соединительная линия 12"/>
          <p:cNvCxnSpPr/>
          <p:nvPr/>
        </p:nvCxnSpPr>
        <p:spPr>
          <a:xfrm>
            <a:off x="1259632" y="2710115"/>
            <a:ext cx="7488832" cy="0"/>
          </a:xfrm>
          <a:prstGeom prst="line">
            <a:avLst/>
          </a:prstGeom>
          <a:ln w="9525">
            <a:solidFill>
              <a:srgbClr val="007236"/>
            </a:solidFill>
          </a:ln>
        </p:spPr>
        <p:style>
          <a:lnRef idx="1">
            <a:schemeClr val="accent1"/>
          </a:lnRef>
          <a:fillRef idx="0">
            <a:schemeClr val="accent1"/>
          </a:fillRef>
          <a:effectRef idx="0">
            <a:schemeClr val="accent1"/>
          </a:effectRef>
          <a:fontRef idx="minor">
            <a:schemeClr val="tx1"/>
          </a:fontRef>
        </p:style>
      </p:cxnSp>
      <p:cxnSp>
        <p:nvCxnSpPr>
          <p:cNvPr id="14" name="Прямая соединительная линия 13"/>
          <p:cNvCxnSpPr/>
          <p:nvPr/>
        </p:nvCxnSpPr>
        <p:spPr>
          <a:xfrm>
            <a:off x="1259632" y="3430513"/>
            <a:ext cx="7488832" cy="0"/>
          </a:xfrm>
          <a:prstGeom prst="line">
            <a:avLst/>
          </a:prstGeom>
          <a:ln w="9525">
            <a:solidFill>
              <a:srgbClr val="007236"/>
            </a:solidFill>
          </a:ln>
        </p:spPr>
        <p:style>
          <a:lnRef idx="1">
            <a:schemeClr val="accent1"/>
          </a:lnRef>
          <a:fillRef idx="0">
            <a:schemeClr val="accent1"/>
          </a:fillRef>
          <a:effectRef idx="0">
            <a:schemeClr val="accent1"/>
          </a:effectRef>
          <a:fontRef idx="minor">
            <a:schemeClr val="tx1"/>
          </a:fontRef>
        </p:style>
      </p:cxnSp>
      <p:cxnSp>
        <p:nvCxnSpPr>
          <p:cNvPr id="15" name="Прямая соединительная линия 14"/>
          <p:cNvCxnSpPr/>
          <p:nvPr/>
        </p:nvCxnSpPr>
        <p:spPr>
          <a:xfrm>
            <a:off x="1331640" y="6168024"/>
            <a:ext cx="7416824" cy="0"/>
          </a:xfrm>
          <a:prstGeom prst="line">
            <a:avLst/>
          </a:prstGeom>
          <a:ln w="9525">
            <a:solidFill>
              <a:srgbClr val="007236"/>
            </a:solidFill>
          </a:ln>
        </p:spPr>
        <p:style>
          <a:lnRef idx="1">
            <a:schemeClr val="accent1"/>
          </a:lnRef>
          <a:fillRef idx="0">
            <a:schemeClr val="accent1"/>
          </a:fillRef>
          <a:effectRef idx="0">
            <a:schemeClr val="accent1"/>
          </a:effectRef>
          <a:fontRef idx="minor">
            <a:schemeClr val="tx1"/>
          </a:fontRef>
        </p:style>
      </p:cxnSp>
      <p:pic>
        <p:nvPicPr>
          <p:cNvPr id="1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7" y="332803"/>
            <a:ext cx="1149969" cy="929481"/>
          </a:xfrm>
          <a:prstGeom prst="rect">
            <a:avLst/>
          </a:prstGeom>
          <a:noFill/>
          <a:ln w="9525">
            <a:noFill/>
            <a:miter lim="800000"/>
            <a:headEnd/>
            <a:tailEnd/>
          </a:ln>
          <a:effectLst>
            <a:glow rad="38100">
              <a:schemeClr val="bg1">
                <a:alpha val="58000"/>
              </a:schemeClr>
            </a:glow>
            <a:softEdge rad="12700"/>
          </a:effectLst>
          <a:extLst>
            <a:ext uri="{909E8E84-426E-40DD-AFC4-6F175D3DCCD1}">
              <a14:hiddenFill xmlns:a14="http://schemas.microsoft.com/office/drawing/2010/main">
                <a:solidFill>
                  <a:schemeClr val="accent1"/>
                </a:solidFill>
              </a14:hiddenFill>
            </a:ext>
          </a:extLst>
        </p:spPr>
      </p:pic>
      <p:sp>
        <p:nvSpPr>
          <p:cNvPr id="20" name="Текст 19"/>
          <p:cNvSpPr>
            <a:spLocks noGrp="1"/>
          </p:cNvSpPr>
          <p:nvPr>
            <p:ph type="body" sz="quarter" idx="10"/>
          </p:nvPr>
        </p:nvSpPr>
        <p:spPr>
          <a:xfrm>
            <a:off x="1258889" y="2807219"/>
            <a:ext cx="7489825" cy="576318"/>
          </a:xfrm>
        </p:spPr>
        <p:txBody>
          <a:bodyPr/>
          <a:lstStyle>
            <a:lvl1pPr marL="0" indent="0">
              <a:buNone/>
              <a:defRPr sz="2000" b="1"/>
            </a:lvl1pPr>
          </a:lstStyle>
          <a:p>
            <a:pPr lvl="0"/>
            <a:r>
              <a:rPr lang="ru-RU" smtClean="0"/>
              <a:t>Образец текста</a:t>
            </a:r>
          </a:p>
        </p:txBody>
      </p:sp>
      <p:sp>
        <p:nvSpPr>
          <p:cNvPr id="22" name="Текст 21"/>
          <p:cNvSpPr>
            <a:spLocks noGrp="1"/>
          </p:cNvSpPr>
          <p:nvPr>
            <p:ph type="body" sz="quarter" idx="11"/>
          </p:nvPr>
        </p:nvSpPr>
        <p:spPr>
          <a:xfrm>
            <a:off x="1332261" y="6240983"/>
            <a:ext cx="3671887" cy="384345"/>
          </a:xfrm>
        </p:spPr>
        <p:txBody>
          <a:bodyPr/>
          <a:lstStyle>
            <a:lvl1pPr marL="0" indent="0">
              <a:buNone/>
              <a:defRPr sz="1400"/>
            </a:lvl1pPr>
          </a:lstStyle>
          <a:p>
            <a:pPr lvl="0"/>
            <a:r>
              <a:rPr lang="ru-RU" smtClean="0"/>
              <a:t>Образец текста</a:t>
            </a:r>
          </a:p>
        </p:txBody>
      </p:sp>
      <p:sp>
        <p:nvSpPr>
          <p:cNvPr id="18" name="Номер слайда 1"/>
          <p:cNvSpPr>
            <a:spLocks noGrp="1"/>
          </p:cNvSpPr>
          <p:nvPr>
            <p:ph type="sldNum" sz="quarter" idx="12"/>
          </p:nvPr>
        </p:nvSpPr>
        <p:spPr>
          <a:xfrm>
            <a:off x="8748563" y="6625327"/>
            <a:ext cx="838200" cy="479637"/>
          </a:xfrm>
          <a:prstGeom prst="rect">
            <a:avLst/>
          </a:prstGeom>
        </p:spPr>
        <p:txBody>
          <a:bodyPr lIns="96661" tIns="48331" rIns="96661" bIns="48331"/>
          <a:lstStyle/>
          <a:p>
            <a:pPr algn="r"/>
            <a:fld id="{53400EF4-D14B-4B3E-8643-5A6D23594193}" type="slidenum">
              <a:rPr lang="uk-UA" smtClean="0">
                <a:solidFill>
                  <a:prstClr val="black">
                    <a:tint val="75000"/>
                  </a:prstClr>
                </a:solidFill>
              </a:rPr>
              <a:pPr algn="r"/>
              <a:t>‹#›</a:t>
            </a:fld>
            <a:endParaRPr lang="uk-UA" dirty="0">
              <a:solidFill>
                <a:prstClr val="black">
                  <a:tint val="75000"/>
                </a:prstClr>
              </a:solidFill>
            </a:endParaRPr>
          </a:p>
        </p:txBody>
      </p:sp>
    </p:spTree>
    <p:extLst>
      <p:ext uri="{BB962C8B-B14F-4D97-AF65-F5344CB8AC3E}">
        <p14:creationId xmlns:p14="http://schemas.microsoft.com/office/powerpoint/2010/main" val="20907108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1_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dirty="0"/>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dirty="0"/>
          </a:p>
        </p:txBody>
      </p:sp>
      <p:sp>
        <p:nvSpPr>
          <p:cNvPr id="5" name="Номер слайда 1"/>
          <p:cNvSpPr>
            <a:spLocks noGrp="1"/>
          </p:cNvSpPr>
          <p:nvPr>
            <p:ph type="sldNum" sz="quarter" idx="10"/>
          </p:nvPr>
        </p:nvSpPr>
        <p:spPr>
          <a:xfrm>
            <a:off x="8748563" y="6625327"/>
            <a:ext cx="838200" cy="479637"/>
          </a:xfrm>
          <a:prstGeom prst="rect">
            <a:avLst/>
          </a:prstGeom>
        </p:spPr>
        <p:txBody>
          <a:bodyPr lIns="96661" tIns="48331" rIns="96661" bIns="48331"/>
          <a:lstStyle/>
          <a:p>
            <a:pPr algn="r"/>
            <a:fld id="{53400EF4-D14B-4B3E-8643-5A6D23594193}" type="slidenum">
              <a:rPr lang="uk-UA" smtClean="0">
                <a:solidFill>
                  <a:prstClr val="black">
                    <a:tint val="75000"/>
                  </a:prstClr>
                </a:solidFill>
              </a:rPr>
              <a:pPr algn="r"/>
              <a:t>‹#›</a:t>
            </a:fld>
            <a:endParaRPr lang="uk-UA" dirty="0">
              <a:solidFill>
                <a:prstClr val="black">
                  <a:tint val="75000"/>
                </a:prstClr>
              </a:solidFill>
            </a:endParaRPr>
          </a:p>
        </p:txBody>
      </p:sp>
    </p:spTree>
    <p:extLst>
      <p:ext uri="{BB962C8B-B14F-4D97-AF65-F5344CB8AC3E}">
        <p14:creationId xmlns:p14="http://schemas.microsoft.com/office/powerpoint/2010/main" val="23288356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Титульный слайд">
    <p:spTree>
      <p:nvGrpSpPr>
        <p:cNvPr id="1" name=""/>
        <p:cNvGrpSpPr/>
        <p:nvPr/>
      </p:nvGrpSpPr>
      <p:grpSpPr>
        <a:xfrm>
          <a:off x="0" y="0"/>
          <a:ext cx="0" cy="0"/>
          <a:chOff x="0" y="0"/>
          <a:chExt cx="0" cy="0"/>
        </a:xfrm>
      </p:grpSpPr>
      <p:sp>
        <p:nvSpPr>
          <p:cNvPr id="11" name="Прямоугольник 10"/>
          <p:cNvSpPr/>
          <p:nvPr/>
        </p:nvSpPr>
        <p:spPr>
          <a:xfrm>
            <a:off x="1" y="0"/>
            <a:ext cx="827584" cy="7199313"/>
          </a:xfrm>
          <a:prstGeom prst="rect">
            <a:avLst/>
          </a:prstGeom>
          <a:solidFill>
            <a:srgbClr val="0072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84989"/>
            <a:endParaRPr lang="uk-UA" sz="1545">
              <a:solidFill>
                <a:prstClr val="white"/>
              </a:solidFill>
              <a:latin typeface="Times New Roman" panose="02020603050405020304" pitchFamily="18" charset="0"/>
              <a:cs typeface="Times New Roman" panose="02020603050405020304" pitchFamily="18" charset="0"/>
            </a:endParaRPr>
          </a:p>
        </p:txBody>
      </p:sp>
      <p:sp>
        <p:nvSpPr>
          <p:cNvPr id="12" name="TextBox 11"/>
          <p:cNvSpPr txBox="1"/>
          <p:nvPr/>
        </p:nvSpPr>
        <p:spPr>
          <a:xfrm>
            <a:off x="1619673" y="535819"/>
            <a:ext cx="7056784" cy="457048"/>
          </a:xfrm>
          <a:prstGeom prst="rect">
            <a:avLst/>
          </a:prstGeom>
          <a:noFill/>
        </p:spPr>
        <p:txBody>
          <a:bodyPr wrap="square" rtlCol="0">
            <a:spAutoFit/>
          </a:bodyPr>
          <a:lstStyle/>
          <a:p>
            <a:pPr defTabSz="784989"/>
            <a:r>
              <a:rPr lang="uk-UA" sz="2370" b="1" dirty="0">
                <a:solidFill>
                  <a:srgbClr val="007236"/>
                </a:solidFill>
                <a:cs typeface="Arial" pitchFamily="34" charset="0"/>
              </a:rPr>
              <a:t>НАЦІОНАЛЬНИЙ БАНК УКРАЇНИ</a:t>
            </a:r>
          </a:p>
        </p:txBody>
      </p:sp>
      <p:cxnSp>
        <p:nvCxnSpPr>
          <p:cNvPr id="13" name="Прямая соединительная линия 12"/>
          <p:cNvCxnSpPr/>
          <p:nvPr/>
        </p:nvCxnSpPr>
        <p:spPr>
          <a:xfrm>
            <a:off x="1259633" y="2710115"/>
            <a:ext cx="7488832" cy="0"/>
          </a:xfrm>
          <a:prstGeom prst="line">
            <a:avLst/>
          </a:prstGeom>
          <a:ln w="9525">
            <a:solidFill>
              <a:srgbClr val="007236"/>
            </a:solidFill>
          </a:ln>
        </p:spPr>
        <p:style>
          <a:lnRef idx="1">
            <a:schemeClr val="accent1"/>
          </a:lnRef>
          <a:fillRef idx="0">
            <a:schemeClr val="accent1"/>
          </a:fillRef>
          <a:effectRef idx="0">
            <a:schemeClr val="accent1"/>
          </a:effectRef>
          <a:fontRef idx="minor">
            <a:schemeClr val="tx1"/>
          </a:fontRef>
        </p:style>
      </p:cxnSp>
      <p:cxnSp>
        <p:nvCxnSpPr>
          <p:cNvPr id="14" name="Прямая соединительная линия 13"/>
          <p:cNvCxnSpPr/>
          <p:nvPr/>
        </p:nvCxnSpPr>
        <p:spPr>
          <a:xfrm>
            <a:off x="1259633" y="3430513"/>
            <a:ext cx="7488832" cy="0"/>
          </a:xfrm>
          <a:prstGeom prst="line">
            <a:avLst/>
          </a:prstGeom>
          <a:ln w="9525">
            <a:solidFill>
              <a:srgbClr val="007236"/>
            </a:solidFill>
          </a:ln>
        </p:spPr>
        <p:style>
          <a:lnRef idx="1">
            <a:schemeClr val="accent1"/>
          </a:lnRef>
          <a:fillRef idx="0">
            <a:schemeClr val="accent1"/>
          </a:fillRef>
          <a:effectRef idx="0">
            <a:schemeClr val="accent1"/>
          </a:effectRef>
          <a:fontRef idx="minor">
            <a:schemeClr val="tx1"/>
          </a:fontRef>
        </p:style>
      </p:cxnSp>
      <p:cxnSp>
        <p:nvCxnSpPr>
          <p:cNvPr id="15" name="Прямая соединительная линия 14"/>
          <p:cNvCxnSpPr/>
          <p:nvPr/>
        </p:nvCxnSpPr>
        <p:spPr>
          <a:xfrm>
            <a:off x="1331640" y="6168023"/>
            <a:ext cx="7416824" cy="0"/>
          </a:xfrm>
          <a:prstGeom prst="line">
            <a:avLst/>
          </a:prstGeom>
          <a:ln w="9525">
            <a:solidFill>
              <a:srgbClr val="007236"/>
            </a:solidFill>
          </a:ln>
        </p:spPr>
        <p:style>
          <a:lnRef idx="1">
            <a:schemeClr val="accent1"/>
          </a:lnRef>
          <a:fillRef idx="0">
            <a:schemeClr val="accent1"/>
          </a:fillRef>
          <a:effectRef idx="0">
            <a:schemeClr val="accent1"/>
          </a:effectRef>
          <a:fontRef idx="minor">
            <a:schemeClr val="tx1"/>
          </a:fontRef>
        </p:style>
      </p:cxnSp>
      <p:pic>
        <p:nvPicPr>
          <p:cNvPr id="1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8" y="332804"/>
            <a:ext cx="1149969" cy="929481"/>
          </a:xfrm>
          <a:prstGeom prst="rect">
            <a:avLst/>
          </a:prstGeom>
          <a:noFill/>
          <a:ln w="9525">
            <a:noFill/>
            <a:miter lim="800000"/>
            <a:headEnd/>
            <a:tailEnd/>
          </a:ln>
          <a:effectLst>
            <a:glow rad="38100">
              <a:schemeClr val="bg1">
                <a:alpha val="58000"/>
              </a:schemeClr>
            </a:glow>
            <a:softEdge rad="12700"/>
          </a:effectLst>
          <a:extLst>
            <a:ext uri="{909E8E84-426E-40DD-AFC4-6F175D3DCCD1}">
              <a14:hiddenFill xmlns:a14="http://schemas.microsoft.com/office/drawing/2010/main">
                <a:solidFill>
                  <a:schemeClr val="accent1"/>
                </a:solidFill>
              </a14:hiddenFill>
            </a:ext>
          </a:extLst>
        </p:spPr>
      </p:pic>
      <p:sp>
        <p:nvSpPr>
          <p:cNvPr id="20" name="Текст 19"/>
          <p:cNvSpPr>
            <a:spLocks noGrp="1"/>
          </p:cNvSpPr>
          <p:nvPr>
            <p:ph type="body" sz="quarter" idx="10"/>
          </p:nvPr>
        </p:nvSpPr>
        <p:spPr>
          <a:xfrm>
            <a:off x="1258891" y="2807219"/>
            <a:ext cx="7489825" cy="576318"/>
          </a:xfrm>
        </p:spPr>
        <p:txBody>
          <a:bodyPr/>
          <a:lstStyle>
            <a:lvl1pPr marL="0" indent="0">
              <a:buNone/>
              <a:defRPr sz="1975" b="1"/>
            </a:lvl1pPr>
          </a:lstStyle>
          <a:p>
            <a:pPr lvl="0"/>
            <a:r>
              <a:rPr lang="ru-RU" smtClean="0"/>
              <a:t>Образец текста</a:t>
            </a:r>
          </a:p>
        </p:txBody>
      </p:sp>
      <p:sp>
        <p:nvSpPr>
          <p:cNvPr id="22" name="Текст 21"/>
          <p:cNvSpPr>
            <a:spLocks noGrp="1"/>
          </p:cNvSpPr>
          <p:nvPr>
            <p:ph type="body" sz="quarter" idx="11"/>
          </p:nvPr>
        </p:nvSpPr>
        <p:spPr>
          <a:xfrm>
            <a:off x="1332262" y="6240984"/>
            <a:ext cx="3671887" cy="384345"/>
          </a:xfrm>
        </p:spPr>
        <p:txBody>
          <a:bodyPr/>
          <a:lstStyle>
            <a:lvl1pPr marL="0" indent="0">
              <a:buNone/>
              <a:defRPr sz="1383"/>
            </a:lvl1pPr>
          </a:lstStyle>
          <a:p>
            <a:pPr lvl="0"/>
            <a:r>
              <a:rPr lang="ru-RU" smtClean="0"/>
              <a:t>Образец текста</a:t>
            </a:r>
          </a:p>
        </p:txBody>
      </p:sp>
      <p:sp>
        <p:nvSpPr>
          <p:cNvPr id="18" name="Номер слайда 1"/>
          <p:cNvSpPr>
            <a:spLocks noGrp="1"/>
          </p:cNvSpPr>
          <p:nvPr>
            <p:ph type="sldNum" sz="quarter" idx="12"/>
          </p:nvPr>
        </p:nvSpPr>
        <p:spPr>
          <a:xfrm>
            <a:off x="8748563" y="6625328"/>
            <a:ext cx="838200" cy="479637"/>
          </a:xfrm>
          <a:prstGeom prst="rect">
            <a:avLst/>
          </a:prstGeom>
        </p:spPr>
        <p:txBody>
          <a:bodyPr lIns="96661" tIns="48331" rIns="96661" bIns="48331"/>
          <a:lstStyle/>
          <a:p>
            <a:pPr algn="r"/>
            <a:fld id="{53400EF4-D14B-4B3E-8643-5A6D23594193}" type="slidenum">
              <a:rPr lang="uk-UA" smtClean="0">
                <a:solidFill>
                  <a:prstClr val="black">
                    <a:tint val="75000"/>
                  </a:prstClr>
                </a:solidFill>
              </a:rPr>
              <a:pPr algn="r"/>
              <a:t>‹#›</a:t>
            </a:fld>
            <a:endParaRPr lang="uk-UA" dirty="0">
              <a:solidFill>
                <a:prstClr val="black">
                  <a:tint val="75000"/>
                </a:prstClr>
              </a:solidFill>
            </a:endParaRPr>
          </a:p>
        </p:txBody>
      </p:sp>
    </p:spTree>
    <p:extLst>
      <p:ext uri="{BB962C8B-B14F-4D97-AF65-F5344CB8AC3E}">
        <p14:creationId xmlns:p14="http://schemas.microsoft.com/office/powerpoint/2010/main" val="6831668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atin typeface="Arial" pitchFamily="34" charset="0"/>
                <a:cs typeface="Arial" pitchFamily="34" charset="0"/>
              </a:defRPr>
            </a:lvl1pPr>
          </a:lstStyle>
          <a:p>
            <a:r>
              <a:rPr lang="ru-RU" smtClean="0"/>
              <a:t>Образец заголовка</a:t>
            </a:r>
            <a:endParaRPr lang="uk-UA" dirty="0"/>
          </a:p>
        </p:txBody>
      </p:sp>
      <p:sp>
        <p:nvSpPr>
          <p:cNvPr id="3" name="Объект 2"/>
          <p:cNvSpPr>
            <a:spLocks noGrp="1"/>
          </p:cNvSpPr>
          <p:nvPr>
            <p:ph idx="1"/>
          </p:nvPr>
        </p:nvSpPr>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dirty="0"/>
          </a:p>
        </p:txBody>
      </p:sp>
      <p:sp>
        <p:nvSpPr>
          <p:cNvPr id="5" name="Номер слайда 1"/>
          <p:cNvSpPr>
            <a:spLocks noGrp="1"/>
          </p:cNvSpPr>
          <p:nvPr>
            <p:ph type="sldNum" sz="quarter" idx="10"/>
          </p:nvPr>
        </p:nvSpPr>
        <p:spPr>
          <a:xfrm>
            <a:off x="8748563" y="6625328"/>
            <a:ext cx="838200" cy="479637"/>
          </a:xfrm>
          <a:prstGeom prst="rect">
            <a:avLst/>
          </a:prstGeom>
        </p:spPr>
        <p:txBody>
          <a:bodyPr lIns="96661" tIns="48331" rIns="96661" bIns="48331"/>
          <a:lstStyle>
            <a:lvl1pPr>
              <a:defRPr sz="1383">
                <a:latin typeface="Arial" pitchFamily="34" charset="0"/>
                <a:cs typeface="Arial" pitchFamily="34" charset="0"/>
              </a:defRPr>
            </a:lvl1pPr>
          </a:lstStyle>
          <a:p>
            <a:pPr algn="r"/>
            <a:fld id="{53400EF4-D14B-4B3E-8643-5A6D23594193}" type="slidenum">
              <a:rPr lang="uk-UA" smtClean="0">
                <a:solidFill>
                  <a:prstClr val="black">
                    <a:tint val="75000"/>
                  </a:prstClr>
                </a:solidFill>
              </a:rPr>
              <a:pPr algn="r"/>
              <a:t>‹#›</a:t>
            </a:fld>
            <a:endParaRPr lang="uk-UA" dirty="0">
              <a:solidFill>
                <a:prstClr val="black">
                  <a:tint val="75000"/>
                </a:prstClr>
              </a:solidFill>
            </a:endParaRPr>
          </a:p>
        </p:txBody>
      </p:sp>
    </p:spTree>
    <p:extLst>
      <p:ext uri="{BB962C8B-B14F-4D97-AF65-F5344CB8AC3E}">
        <p14:creationId xmlns:p14="http://schemas.microsoft.com/office/powerpoint/2010/main" val="20700571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atin typeface="Arial" pitchFamily="34" charset="0"/>
                <a:cs typeface="Arial" pitchFamily="34" charset="0"/>
              </a:defRPr>
            </a:lvl1pPr>
          </a:lstStyle>
          <a:p>
            <a:r>
              <a:rPr lang="ru-RU" smtClean="0"/>
              <a:t>Образец заголовка</a:t>
            </a:r>
            <a:endParaRPr lang="uk-UA" dirty="0"/>
          </a:p>
        </p:txBody>
      </p:sp>
      <p:sp>
        <p:nvSpPr>
          <p:cNvPr id="3" name="Объект 2"/>
          <p:cNvSpPr>
            <a:spLocks noGrp="1"/>
          </p:cNvSpPr>
          <p:nvPr>
            <p:ph sz="half" idx="1"/>
          </p:nvPr>
        </p:nvSpPr>
        <p:spPr>
          <a:xfrm>
            <a:off x="1211262" y="1259445"/>
            <a:ext cx="4000501" cy="5040948"/>
          </a:xfrm>
        </p:spPr>
        <p:txBody>
          <a:bodyPr/>
          <a:lstStyle>
            <a:lvl1pPr>
              <a:defRPr sz="2765">
                <a:latin typeface="Arial" pitchFamily="34" charset="0"/>
                <a:cs typeface="Arial" pitchFamily="34" charset="0"/>
              </a:defRPr>
            </a:lvl1pPr>
            <a:lvl2pPr>
              <a:defRPr sz="2370">
                <a:latin typeface="Arial" pitchFamily="34" charset="0"/>
                <a:cs typeface="Arial" pitchFamily="34" charset="0"/>
              </a:defRPr>
            </a:lvl2pPr>
            <a:lvl3pPr>
              <a:defRPr sz="1975">
                <a:latin typeface="Arial" pitchFamily="34" charset="0"/>
                <a:cs typeface="Arial" pitchFamily="34" charset="0"/>
              </a:defRPr>
            </a:lvl3pPr>
            <a:lvl4pPr>
              <a:defRPr sz="1777">
                <a:latin typeface="Arial" pitchFamily="34" charset="0"/>
                <a:cs typeface="Arial" pitchFamily="34" charset="0"/>
              </a:defRPr>
            </a:lvl4pPr>
            <a:lvl5pPr>
              <a:defRPr sz="1777">
                <a:latin typeface="Arial" pitchFamily="34" charset="0"/>
                <a:cs typeface="Arial" pitchFamily="34" charset="0"/>
              </a:defRPr>
            </a:lvl5pPr>
            <a:lvl6pPr>
              <a:defRPr sz="1777"/>
            </a:lvl6pPr>
            <a:lvl7pPr>
              <a:defRPr sz="1777"/>
            </a:lvl7pPr>
            <a:lvl8pPr>
              <a:defRPr sz="1777"/>
            </a:lvl8pPr>
            <a:lvl9pPr>
              <a:defRPr sz="1777"/>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dirty="0"/>
          </a:p>
        </p:txBody>
      </p:sp>
      <p:sp>
        <p:nvSpPr>
          <p:cNvPr id="4" name="Объект 3"/>
          <p:cNvSpPr>
            <a:spLocks noGrp="1"/>
          </p:cNvSpPr>
          <p:nvPr>
            <p:ph sz="half" idx="2"/>
          </p:nvPr>
        </p:nvSpPr>
        <p:spPr>
          <a:xfrm>
            <a:off x="5364165" y="1259445"/>
            <a:ext cx="4002087" cy="5040948"/>
          </a:xfrm>
        </p:spPr>
        <p:txBody>
          <a:bodyPr/>
          <a:lstStyle>
            <a:lvl1pPr>
              <a:defRPr sz="2765">
                <a:latin typeface="Arial" pitchFamily="34" charset="0"/>
                <a:cs typeface="Arial" pitchFamily="34" charset="0"/>
              </a:defRPr>
            </a:lvl1pPr>
            <a:lvl2pPr>
              <a:defRPr sz="2370">
                <a:latin typeface="Arial" pitchFamily="34" charset="0"/>
                <a:cs typeface="Arial" pitchFamily="34" charset="0"/>
              </a:defRPr>
            </a:lvl2pPr>
            <a:lvl3pPr>
              <a:defRPr sz="1975">
                <a:latin typeface="Arial" pitchFamily="34" charset="0"/>
                <a:cs typeface="Arial" pitchFamily="34" charset="0"/>
              </a:defRPr>
            </a:lvl3pPr>
            <a:lvl4pPr>
              <a:defRPr sz="1777">
                <a:latin typeface="Arial" pitchFamily="34" charset="0"/>
                <a:cs typeface="Arial" pitchFamily="34" charset="0"/>
              </a:defRPr>
            </a:lvl4pPr>
            <a:lvl5pPr>
              <a:defRPr sz="1777">
                <a:latin typeface="Arial" pitchFamily="34" charset="0"/>
                <a:cs typeface="Arial" pitchFamily="34" charset="0"/>
              </a:defRPr>
            </a:lvl5pPr>
            <a:lvl6pPr>
              <a:defRPr sz="1777"/>
            </a:lvl6pPr>
            <a:lvl7pPr>
              <a:defRPr sz="1777"/>
            </a:lvl7pPr>
            <a:lvl8pPr>
              <a:defRPr sz="1777"/>
            </a:lvl8pPr>
            <a:lvl9pPr>
              <a:defRPr sz="1777"/>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6" name="Номер слайда 1"/>
          <p:cNvSpPr>
            <a:spLocks noGrp="1"/>
          </p:cNvSpPr>
          <p:nvPr>
            <p:ph type="sldNum" sz="quarter" idx="10"/>
          </p:nvPr>
        </p:nvSpPr>
        <p:spPr>
          <a:xfrm>
            <a:off x="8748563" y="6625328"/>
            <a:ext cx="838200" cy="479637"/>
          </a:xfrm>
          <a:prstGeom prst="rect">
            <a:avLst/>
          </a:prstGeom>
        </p:spPr>
        <p:txBody>
          <a:bodyPr lIns="96661" tIns="48331" rIns="96661" bIns="48331"/>
          <a:lstStyle>
            <a:lvl1pPr>
              <a:defRPr>
                <a:latin typeface="Arial" pitchFamily="34" charset="0"/>
                <a:cs typeface="Arial" pitchFamily="34" charset="0"/>
              </a:defRPr>
            </a:lvl1pPr>
          </a:lstStyle>
          <a:p>
            <a:pPr algn="r"/>
            <a:fld id="{53400EF4-D14B-4B3E-8643-5A6D23594193}" type="slidenum">
              <a:rPr lang="uk-UA" smtClean="0">
                <a:solidFill>
                  <a:prstClr val="black">
                    <a:tint val="75000"/>
                  </a:prstClr>
                </a:solidFill>
              </a:rPr>
              <a:pPr algn="r"/>
              <a:t>‹#›</a:t>
            </a:fld>
            <a:endParaRPr lang="uk-UA" dirty="0">
              <a:solidFill>
                <a:prstClr val="black">
                  <a:tint val="75000"/>
                </a:prstClr>
              </a:solidFill>
            </a:endParaRPr>
          </a:p>
        </p:txBody>
      </p:sp>
    </p:spTree>
    <p:extLst>
      <p:ext uri="{BB962C8B-B14F-4D97-AF65-F5344CB8AC3E}">
        <p14:creationId xmlns:p14="http://schemas.microsoft.com/office/powerpoint/2010/main" val="16763846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98110" y="0"/>
            <a:ext cx="8154987" cy="951333"/>
          </a:xfrm>
        </p:spPr>
        <p:txBody>
          <a:bodyPr/>
          <a:lstStyle>
            <a:lvl1pPr>
              <a:defRPr>
                <a:latin typeface="Arial" panose="020B0604020202020204" pitchFamily="34" charset="0"/>
                <a:cs typeface="Arial" panose="020B0604020202020204" pitchFamily="34" charset="0"/>
              </a:defRPr>
            </a:lvl1pPr>
          </a:lstStyle>
          <a:p>
            <a:r>
              <a:rPr lang="ru-RU" smtClean="0"/>
              <a:t>Образец заголовка</a:t>
            </a:r>
            <a:endParaRPr lang="uk-UA" dirty="0"/>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dirty="0"/>
          </a:p>
        </p:txBody>
      </p:sp>
      <p:sp>
        <p:nvSpPr>
          <p:cNvPr id="5" name="Номер слайда 1"/>
          <p:cNvSpPr>
            <a:spLocks noGrp="1"/>
          </p:cNvSpPr>
          <p:nvPr>
            <p:ph type="sldNum" sz="quarter" idx="10"/>
          </p:nvPr>
        </p:nvSpPr>
        <p:spPr>
          <a:xfrm>
            <a:off x="8748563" y="6625327"/>
            <a:ext cx="838200" cy="479637"/>
          </a:xfrm>
          <a:prstGeom prst="rect">
            <a:avLst/>
          </a:prstGeom>
        </p:spPr>
        <p:txBody>
          <a:bodyPr lIns="96661" tIns="48331" rIns="96661" bIns="48331"/>
          <a:lstStyle/>
          <a:p>
            <a:fld id="{D1197F7C-D3FA-4307-B255-288899BB8455}" type="slidenum">
              <a:rPr lang="uk-UA" smtClean="0"/>
              <a:t>‹#›</a:t>
            </a:fld>
            <a:endParaRPr lang="uk-UA"/>
          </a:p>
        </p:txBody>
      </p:sp>
    </p:spTree>
    <p:extLst>
      <p:ext uri="{BB962C8B-B14F-4D97-AF65-F5344CB8AC3E}">
        <p14:creationId xmlns:p14="http://schemas.microsoft.com/office/powerpoint/2010/main" val="9738636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ru-RU" smtClean="0"/>
              <a:t>Образец заголовка</a:t>
            </a:r>
            <a:endParaRPr lang="uk-UA" dirty="0"/>
          </a:p>
        </p:txBody>
      </p:sp>
      <p:sp>
        <p:nvSpPr>
          <p:cNvPr id="3" name="Объект 2"/>
          <p:cNvSpPr>
            <a:spLocks noGrp="1"/>
          </p:cNvSpPr>
          <p:nvPr>
            <p:ph sz="half" idx="1"/>
          </p:nvPr>
        </p:nvSpPr>
        <p:spPr>
          <a:xfrm>
            <a:off x="1211263" y="1259444"/>
            <a:ext cx="4000500" cy="504094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dirty="0"/>
          </a:p>
        </p:txBody>
      </p:sp>
      <p:sp>
        <p:nvSpPr>
          <p:cNvPr id="4" name="Объект 3"/>
          <p:cNvSpPr>
            <a:spLocks noGrp="1"/>
          </p:cNvSpPr>
          <p:nvPr>
            <p:ph sz="half" idx="2"/>
          </p:nvPr>
        </p:nvSpPr>
        <p:spPr>
          <a:xfrm>
            <a:off x="5364164" y="1259444"/>
            <a:ext cx="4002087" cy="504094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6" name="Номер слайда 1"/>
          <p:cNvSpPr>
            <a:spLocks noGrp="1"/>
          </p:cNvSpPr>
          <p:nvPr>
            <p:ph type="sldNum" sz="quarter" idx="10"/>
          </p:nvPr>
        </p:nvSpPr>
        <p:spPr>
          <a:xfrm>
            <a:off x="8748563" y="6625327"/>
            <a:ext cx="838200" cy="479637"/>
          </a:xfrm>
          <a:prstGeom prst="rect">
            <a:avLst/>
          </a:prstGeom>
        </p:spPr>
        <p:txBody>
          <a:bodyPr lIns="96661" tIns="48331" rIns="96661" bIns="48331"/>
          <a:lstStyle/>
          <a:p>
            <a:fld id="{D1197F7C-D3FA-4307-B255-288899BB8455}" type="slidenum">
              <a:rPr lang="uk-UA" smtClean="0"/>
              <a:t>‹#›</a:t>
            </a:fld>
            <a:endParaRPr lang="uk-UA"/>
          </a:p>
        </p:txBody>
      </p:sp>
    </p:spTree>
    <p:extLst>
      <p:ext uri="{BB962C8B-B14F-4D97-AF65-F5344CB8AC3E}">
        <p14:creationId xmlns:p14="http://schemas.microsoft.com/office/powerpoint/2010/main" val="18597101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Титульный слайд">
    <p:spTree>
      <p:nvGrpSpPr>
        <p:cNvPr id="1" name=""/>
        <p:cNvGrpSpPr/>
        <p:nvPr/>
      </p:nvGrpSpPr>
      <p:grpSpPr>
        <a:xfrm>
          <a:off x="0" y="0"/>
          <a:ext cx="0" cy="0"/>
          <a:chOff x="0" y="0"/>
          <a:chExt cx="0" cy="0"/>
        </a:xfrm>
      </p:grpSpPr>
      <p:sp>
        <p:nvSpPr>
          <p:cNvPr id="11" name="Прямоугольник 10"/>
          <p:cNvSpPr/>
          <p:nvPr/>
        </p:nvSpPr>
        <p:spPr>
          <a:xfrm>
            <a:off x="0" y="0"/>
            <a:ext cx="827584" cy="7199313"/>
          </a:xfrm>
          <a:prstGeom prst="rect">
            <a:avLst/>
          </a:prstGeom>
          <a:solidFill>
            <a:srgbClr val="0072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1565">
              <a:solidFill>
                <a:prstClr val="white"/>
              </a:solidFill>
              <a:latin typeface="Times New Roman" panose="02020603050405020304" pitchFamily="18" charset="0"/>
              <a:cs typeface="Times New Roman" panose="02020603050405020304" pitchFamily="18" charset="0"/>
            </a:endParaRPr>
          </a:p>
        </p:txBody>
      </p:sp>
      <p:sp>
        <p:nvSpPr>
          <p:cNvPr id="12" name="TextBox 11"/>
          <p:cNvSpPr txBox="1"/>
          <p:nvPr/>
        </p:nvSpPr>
        <p:spPr>
          <a:xfrm>
            <a:off x="1619672" y="535818"/>
            <a:ext cx="7056784" cy="461869"/>
          </a:xfrm>
          <a:prstGeom prst="rect">
            <a:avLst/>
          </a:prstGeom>
          <a:noFill/>
        </p:spPr>
        <p:txBody>
          <a:bodyPr wrap="square" rtlCol="0">
            <a:spAutoFit/>
          </a:bodyPr>
          <a:lstStyle/>
          <a:p>
            <a:r>
              <a:rPr lang="uk-UA" sz="2400" b="1" u="none" dirty="0" smtClean="0">
                <a:solidFill>
                  <a:srgbClr val="007236"/>
                </a:solidFill>
                <a:latin typeface="Arial" pitchFamily="34" charset="0"/>
                <a:cs typeface="Arial" pitchFamily="34" charset="0"/>
              </a:rPr>
              <a:t>НАЦІОНАЛЬНИЙ БАНК УКРАЇНИ</a:t>
            </a:r>
            <a:endParaRPr lang="uk-UA" sz="2400" b="1" u="none" dirty="0">
              <a:solidFill>
                <a:srgbClr val="007236"/>
              </a:solidFill>
              <a:latin typeface="Arial" pitchFamily="34" charset="0"/>
              <a:cs typeface="Arial" pitchFamily="34" charset="0"/>
            </a:endParaRPr>
          </a:p>
        </p:txBody>
      </p:sp>
      <p:cxnSp>
        <p:nvCxnSpPr>
          <p:cNvPr id="13" name="Прямая соединительная линия 12"/>
          <p:cNvCxnSpPr/>
          <p:nvPr/>
        </p:nvCxnSpPr>
        <p:spPr>
          <a:xfrm>
            <a:off x="1259632" y="2710115"/>
            <a:ext cx="7488832" cy="0"/>
          </a:xfrm>
          <a:prstGeom prst="line">
            <a:avLst/>
          </a:prstGeom>
          <a:ln w="9525">
            <a:solidFill>
              <a:srgbClr val="007236"/>
            </a:solidFill>
          </a:ln>
        </p:spPr>
        <p:style>
          <a:lnRef idx="1">
            <a:schemeClr val="accent1"/>
          </a:lnRef>
          <a:fillRef idx="0">
            <a:schemeClr val="accent1"/>
          </a:fillRef>
          <a:effectRef idx="0">
            <a:schemeClr val="accent1"/>
          </a:effectRef>
          <a:fontRef idx="minor">
            <a:schemeClr val="tx1"/>
          </a:fontRef>
        </p:style>
      </p:cxnSp>
      <p:cxnSp>
        <p:nvCxnSpPr>
          <p:cNvPr id="14" name="Прямая соединительная линия 13"/>
          <p:cNvCxnSpPr/>
          <p:nvPr/>
        </p:nvCxnSpPr>
        <p:spPr>
          <a:xfrm>
            <a:off x="1259632" y="3430513"/>
            <a:ext cx="7488832" cy="0"/>
          </a:xfrm>
          <a:prstGeom prst="line">
            <a:avLst/>
          </a:prstGeom>
          <a:ln w="9525">
            <a:solidFill>
              <a:srgbClr val="007236"/>
            </a:solidFill>
          </a:ln>
        </p:spPr>
        <p:style>
          <a:lnRef idx="1">
            <a:schemeClr val="accent1"/>
          </a:lnRef>
          <a:fillRef idx="0">
            <a:schemeClr val="accent1"/>
          </a:fillRef>
          <a:effectRef idx="0">
            <a:schemeClr val="accent1"/>
          </a:effectRef>
          <a:fontRef idx="minor">
            <a:schemeClr val="tx1"/>
          </a:fontRef>
        </p:style>
      </p:cxnSp>
      <p:cxnSp>
        <p:nvCxnSpPr>
          <p:cNvPr id="15" name="Прямая соединительная линия 14"/>
          <p:cNvCxnSpPr/>
          <p:nvPr/>
        </p:nvCxnSpPr>
        <p:spPr>
          <a:xfrm>
            <a:off x="1331640" y="6168024"/>
            <a:ext cx="7416824" cy="0"/>
          </a:xfrm>
          <a:prstGeom prst="line">
            <a:avLst/>
          </a:prstGeom>
          <a:ln w="9525">
            <a:solidFill>
              <a:srgbClr val="007236"/>
            </a:solidFill>
          </a:ln>
        </p:spPr>
        <p:style>
          <a:lnRef idx="1">
            <a:schemeClr val="accent1"/>
          </a:lnRef>
          <a:fillRef idx="0">
            <a:schemeClr val="accent1"/>
          </a:fillRef>
          <a:effectRef idx="0">
            <a:schemeClr val="accent1"/>
          </a:effectRef>
          <a:fontRef idx="minor">
            <a:schemeClr val="tx1"/>
          </a:fontRef>
        </p:style>
      </p:cxnSp>
      <p:pic>
        <p:nvPicPr>
          <p:cNvPr id="1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7" y="332803"/>
            <a:ext cx="1149969" cy="929481"/>
          </a:xfrm>
          <a:prstGeom prst="rect">
            <a:avLst/>
          </a:prstGeom>
          <a:noFill/>
          <a:ln w="9525">
            <a:noFill/>
            <a:miter lim="800000"/>
            <a:headEnd/>
            <a:tailEnd/>
          </a:ln>
          <a:effectLst>
            <a:glow rad="38100">
              <a:schemeClr val="bg1">
                <a:alpha val="58000"/>
              </a:schemeClr>
            </a:glow>
            <a:softEdge rad="12700"/>
          </a:effectLst>
          <a:extLst>
            <a:ext uri="{909E8E84-426E-40DD-AFC4-6F175D3DCCD1}">
              <a14:hiddenFill xmlns:a14="http://schemas.microsoft.com/office/drawing/2010/main">
                <a:solidFill>
                  <a:schemeClr val="accent1"/>
                </a:solidFill>
              </a14:hiddenFill>
            </a:ext>
          </a:extLst>
        </p:spPr>
      </p:pic>
      <p:sp>
        <p:nvSpPr>
          <p:cNvPr id="20" name="Текст 19"/>
          <p:cNvSpPr>
            <a:spLocks noGrp="1"/>
          </p:cNvSpPr>
          <p:nvPr>
            <p:ph type="body" sz="quarter" idx="10"/>
          </p:nvPr>
        </p:nvSpPr>
        <p:spPr>
          <a:xfrm>
            <a:off x="1258889" y="2807219"/>
            <a:ext cx="7489825" cy="576318"/>
          </a:xfrm>
        </p:spPr>
        <p:txBody>
          <a:bodyPr/>
          <a:lstStyle>
            <a:lvl1pPr marL="0" indent="0">
              <a:buNone/>
              <a:defRPr sz="2000" b="1"/>
            </a:lvl1pPr>
          </a:lstStyle>
          <a:p>
            <a:pPr lvl="0"/>
            <a:r>
              <a:rPr lang="ru-RU" smtClean="0"/>
              <a:t>Образец текста</a:t>
            </a:r>
          </a:p>
        </p:txBody>
      </p:sp>
      <p:sp>
        <p:nvSpPr>
          <p:cNvPr id="22" name="Текст 21"/>
          <p:cNvSpPr>
            <a:spLocks noGrp="1"/>
          </p:cNvSpPr>
          <p:nvPr>
            <p:ph type="body" sz="quarter" idx="11"/>
          </p:nvPr>
        </p:nvSpPr>
        <p:spPr>
          <a:xfrm>
            <a:off x="1332261" y="6240983"/>
            <a:ext cx="3671887" cy="384345"/>
          </a:xfrm>
        </p:spPr>
        <p:txBody>
          <a:bodyPr/>
          <a:lstStyle>
            <a:lvl1pPr marL="0" indent="0">
              <a:buNone/>
              <a:defRPr sz="1400"/>
            </a:lvl1pPr>
          </a:lstStyle>
          <a:p>
            <a:pPr lvl="0"/>
            <a:r>
              <a:rPr lang="ru-RU" smtClean="0"/>
              <a:t>Образец текста</a:t>
            </a:r>
          </a:p>
        </p:txBody>
      </p:sp>
      <p:sp>
        <p:nvSpPr>
          <p:cNvPr id="18" name="Номер слайда 1"/>
          <p:cNvSpPr>
            <a:spLocks noGrp="1"/>
          </p:cNvSpPr>
          <p:nvPr>
            <p:ph type="sldNum" sz="quarter" idx="12"/>
          </p:nvPr>
        </p:nvSpPr>
        <p:spPr>
          <a:xfrm>
            <a:off x="8748563" y="6625327"/>
            <a:ext cx="838200" cy="479637"/>
          </a:xfrm>
          <a:prstGeom prst="rect">
            <a:avLst/>
          </a:prstGeom>
        </p:spPr>
        <p:txBody>
          <a:bodyPr lIns="96661" tIns="48331" rIns="96661" bIns="48331"/>
          <a:lstStyle/>
          <a:p>
            <a:pPr algn="r"/>
            <a:fld id="{53400EF4-D14B-4B3E-8643-5A6D23594193}" type="slidenum">
              <a:rPr lang="uk-UA" smtClean="0">
                <a:solidFill>
                  <a:prstClr val="black">
                    <a:tint val="75000"/>
                  </a:prstClr>
                </a:solidFill>
              </a:rPr>
              <a:pPr algn="r"/>
              <a:t>‹#›</a:t>
            </a:fld>
            <a:endParaRPr lang="uk-UA" dirty="0">
              <a:solidFill>
                <a:prstClr val="black">
                  <a:tint val="75000"/>
                </a:prstClr>
              </a:solidFill>
            </a:endParaRPr>
          </a:p>
        </p:txBody>
      </p:sp>
    </p:spTree>
    <p:extLst>
      <p:ext uri="{BB962C8B-B14F-4D97-AF65-F5344CB8AC3E}">
        <p14:creationId xmlns:p14="http://schemas.microsoft.com/office/powerpoint/2010/main" val="2806864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atin typeface="Arial" pitchFamily="34" charset="0"/>
                <a:cs typeface="Arial" pitchFamily="34" charset="0"/>
              </a:defRPr>
            </a:lvl1pPr>
          </a:lstStyle>
          <a:p>
            <a:r>
              <a:rPr lang="ru-RU" smtClean="0"/>
              <a:t>Образец заголовка</a:t>
            </a:r>
            <a:endParaRPr lang="uk-UA" dirty="0"/>
          </a:p>
        </p:txBody>
      </p:sp>
      <p:sp>
        <p:nvSpPr>
          <p:cNvPr id="3" name="Объект 2"/>
          <p:cNvSpPr>
            <a:spLocks noGrp="1"/>
          </p:cNvSpPr>
          <p:nvPr>
            <p:ph idx="1"/>
          </p:nvPr>
        </p:nvSpPr>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dirty="0"/>
          </a:p>
        </p:txBody>
      </p:sp>
      <p:sp>
        <p:nvSpPr>
          <p:cNvPr id="5" name="Номер слайда 1"/>
          <p:cNvSpPr>
            <a:spLocks noGrp="1"/>
          </p:cNvSpPr>
          <p:nvPr>
            <p:ph type="sldNum" sz="quarter" idx="10"/>
          </p:nvPr>
        </p:nvSpPr>
        <p:spPr>
          <a:xfrm>
            <a:off x="8748563" y="6625327"/>
            <a:ext cx="838200" cy="479637"/>
          </a:xfrm>
          <a:prstGeom prst="rect">
            <a:avLst/>
          </a:prstGeom>
        </p:spPr>
        <p:txBody>
          <a:bodyPr lIns="96661" tIns="48331" rIns="96661" bIns="48331"/>
          <a:lstStyle>
            <a:lvl1pPr>
              <a:defRPr sz="1400">
                <a:latin typeface="Arial" pitchFamily="34" charset="0"/>
                <a:cs typeface="Arial" pitchFamily="34" charset="0"/>
              </a:defRPr>
            </a:lvl1pPr>
          </a:lstStyle>
          <a:p>
            <a:pPr algn="r"/>
            <a:fld id="{53400EF4-D14B-4B3E-8643-5A6D23594193}" type="slidenum">
              <a:rPr lang="uk-UA" smtClean="0">
                <a:solidFill>
                  <a:prstClr val="black">
                    <a:tint val="75000"/>
                  </a:prstClr>
                </a:solidFill>
              </a:rPr>
              <a:pPr algn="r"/>
              <a:t>‹#›</a:t>
            </a:fld>
            <a:endParaRPr lang="uk-UA" dirty="0">
              <a:solidFill>
                <a:prstClr val="black">
                  <a:tint val="75000"/>
                </a:prstClr>
              </a:solidFill>
            </a:endParaRPr>
          </a:p>
        </p:txBody>
      </p:sp>
    </p:spTree>
    <p:extLst>
      <p:ext uri="{BB962C8B-B14F-4D97-AF65-F5344CB8AC3E}">
        <p14:creationId xmlns:p14="http://schemas.microsoft.com/office/powerpoint/2010/main" val="9182631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atin typeface="Arial" pitchFamily="34" charset="0"/>
                <a:cs typeface="Arial" pitchFamily="34" charset="0"/>
              </a:defRPr>
            </a:lvl1pPr>
          </a:lstStyle>
          <a:p>
            <a:r>
              <a:rPr lang="ru-RU" smtClean="0"/>
              <a:t>Образец заголовка</a:t>
            </a:r>
            <a:endParaRPr lang="uk-UA" dirty="0"/>
          </a:p>
        </p:txBody>
      </p:sp>
      <p:sp>
        <p:nvSpPr>
          <p:cNvPr id="3" name="Объект 2"/>
          <p:cNvSpPr>
            <a:spLocks noGrp="1"/>
          </p:cNvSpPr>
          <p:nvPr>
            <p:ph sz="half" idx="1"/>
          </p:nvPr>
        </p:nvSpPr>
        <p:spPr>
          <a:xfrm>
            <a:off x="1211263" y="1259444"/>
            <a:ext cx="4000500" cy="5040948"/>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dirty="0"/>
          </a:p>
        </p:txBody>
      </p:sp>
      <p:sp>
        <p:nvSpPr>
          <p:cNvPr id="4" name="Объект 3"/>
          <p:cNvSpPr>
            <a:spLocks noGrp="1"/>
          </p:cNvSpPr>
          <p:nvPr>
            <p:ph sz="half" idx="2"/>
          </p:nvPr>
        </p:nvSpPr>
        <p:spPr>
          <a:xfrm>
            <a:off x="5364164" y="1259444"/>
            <a:ext cx="4002087" cy="5040948"/>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6" name="Номер слайда 1"/>
          <p:cNvSpPr>
            <a:spLocks noGrp="1"/>
          </p:cNvSpPr>
          <p:nvPr>
            <p:ph type="sldNum" sz="quarter" idx="10"/>
          </p:nvPr>
        </p:nvSpPr>
        <p:spPr>
          <a:xfrm>
            <a:off x="8748563" y="6625327"/>
            <a:ext cx="838200" cy="479637"/>
          </a:xfrm>
          <a:prstGeom prst="rect">
            <a:avLst/>
          </a:prstGeom>
        </p:spPr>
        <p:txBody>
          <a:bodyPr lIns="96661" tIns="48331" rIns="96661" bIns="48331"/>
          <a:lstStyle>
            <a:lvl1pPr>
              <a:defRPr>
                <a:latin typeface="Arial" pitchFamily="34" charset="0"/>
                <a:cs typeface="Arial" pitchFamily="34" charset="0"/>
              </a:defRPr>
            </a:lvl1pPr>
          </a:lstStyle>
          <a:p>
            <a:pPr algn="r"/>
            <a:fld id="{53400EF4-D14B-4B3E-8643-5A6D23594193}" type="slidenum">
              <a:rPr lang="uk-UA" smtClean="0">
                <a:solidFill>
                  <a:prstClr val="black">
                    <a:tint val="75000"/>
                  </a:prstClr>
                </a:solidFill>
              </a:rPr>
              <a:pPr algn="r"/>
              <a:t>‹#›</a:t>
            </a:fld>
            <a:endParaRPr lang="uk-UA" dirty="0">
              <a:solidFill>
                <a:prstClr val="black">
                  <a:tint val="75000"/>
                </a:prstClr>
              </a:solidFill>
            </a:endParaRPr>
          </a:p>
        </p:txBody>
      </p:sp>
    </p:spTree>
    <p:extLst>
      <p:ext uri="{BB962C8B-B14F-4D97-AF65-F5344CB8AC3E}">
        <p14:creationId xmlns:p14="http://schemas.microsoft.com/office/powerpoint/2010/main" val="11809218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Титульный слайд">
    <p:spTree>
      <p:nvGrpSpPr>
        <p:cNvPr id="1" name=""/>
        <p:cNvGrpSpPr/>
        <p:nvPr/>
      </p:nvGrpSpPr>
      <p:grpSpPr>
        <a:xfrm>
          <a:off x="0" y="0"/>
          <a:ext cx="0" cy="0"/>
          <a:chOff x="0" y="0"/>
          <a:chExt cx="0" cy="0"/>
        </a:xfrm>
      </p:grpSpPr>
      <p:sp>
        <p:nvSpPr>
          <p:cNvPr id="11" name="Прямоугольник 10"/>
          <p:cNvSpPr/>
          <p:nvPr/>
        </p:nvSpPr>
        <p:spPr>
          <a:xfrm>
            <a:off x="3" y="0"/>
            <a:ext cx="827584" cy="7199313"/>
          </a:xfrm>
          <a:prstGeom prst="rect">
            <a:avLst/>
          </a:prstGeom>
          <a:solidFill>
            <a:srgbClr val="007236"/>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uk-UA" sz="1565">
              <a:solidFill>
                <a:prstClr val="white"/>
              </a:solidFill>
              <a:cs typeface="Times New Roman" panose="02020603050405020304" pitchFamily="18" charset="0"/>
            </a:endParaRPr>
          </a:p>
        </p:txBody>
      </p:sp>
      <p:sp>
        <p:nvSpPr>
          <p:cNvPr id="12" name="TextBox 11"/>
          <p:cNvSpPr txBox="1"/>
          <p:nvPr/>
        </p:nvSpPr>
        <p:spPr>
          <a:xfrm>
            <a:off x="1619675" y="535818"/>
            <a:ext cx="7056784" cy="461869"/>
          </a:xfrm>
          <a:prstGeom prst="rect">
            <a:avLst/>
          </a:prstGeom>
          <a:noFill/>
        </p:spPr>
        <p:txBody>
          <a:bodyPr wrap="square" lIns="91416" tIns="45708" rIns="91416" bIns="45708" rtlCol="0">
            <a:spAutoFit/>
          </a:bodyPr>
          <a:lstStyle/>
          <a:p>
            <a:r>
              <a:rPr lang="uk-UA" sz="2400" b="1" u="none" dirty="0" smtClean="0">
                <a:solidFill>
                  <a:srgbClr val="007236"/>
                </a:solidFill>
                <a:latin typeface="Arial" pitchFamily="34" charset="0"/>
                <a:cs typeface="Arial" pitchFamily="34" charset="0"/>
              </a:rPr>
              <a:t>НАЦІОНАЛЬНИЙ БАНК УКРАЇНИ</a:t>
            </a:r>
            <a:endParaRPr lang="uk-UA" sz="2400" b="1" u="none" dirty="0">
              <a:solidFill>
                <a:srgbClr val="007236"/>
              </a:solidFill>
              <a:latin typeface="Arial" pitchFamily="34" charset="0"/>
              <a:cs typeface="Arial" pitchFamily="34" charset="0"/>
            </a:endParaRPr>
          </a:p>
        </p:txBody>
      </p:sp>
      <p:cxnSp>
        <p:nvCxnSpPr>
          <p:cNvPr id="13" name="Прямая соединительная линия 12"/>
          <p:cNvCxnSpPr/>
          <p:nvPr/>
        </p:nvCxnSpPr>
        <p:spPr>
          <a:xfrm>
            <a:off x="1259635" y="2710115"/>
            <a:ext cx="7488832" cy="0"/>
          </a:xfrm>
          <a:prstGeom prst="line">
            <a:avLst/>
          </a:prstGeom>
          <a:ln w="9525">
            <a:solidFill>
              <a:srgbClr val="007236"/>
            </a:solidFill>
          </a:ln>
        </p:spPr>
        <p:style>
          <a:lnRef idx="1">
            <a:schemeClr val="accent1"/>
          </a:lnRef>
          <a:fillRef idx="0">
            <a:schemeClr val="accent1"/>
          </a:fillRef>
          <a:effectRef idx="0">
            <a:schemeClr val="accent1"/>
          </a:effectRef>
          <a:fontRef idx="minor">
            <a:schemeClr val="tx1"/>
          </a:fontRef>
        </p:style>
      </p:cxnSp>
      <p:cxnSp>
        <p:nvCxnSpPr>
          <p:cNvPr id="14" name="Прямая соединительная линия 13"/>
          <p:cNvCxnSpPr/>
          <p:nvPr/>
        </p:nvCxnSpPr>
        <p:spPr>
          <a:xfrm>
            <a:off x="1259635" y="3430513"/>
            <a:ext cx="7488832" cy="0"/>
          </a:xfrm>
          <a:prstGeom prst="line">
            <a:avLst/>
          </a:prstGeom>
          <a:ln w="9525">
            <a:solidFill>
              <a:srgbClr val="007236"/>
            </a:solidFill>
          </a:ln>
        </p:spPr>
        <p:style>
          <a:lnRef idx="1">
            <a:schemeClr val="accent1"/>
          </a:lnRef>
          <a:fillRef idx="0">
            <a:schemeClr val="accent1"/>
          </a:fillRef>
          <a:effectRef idx="0">
            <a:schemeClr val="accent1"/>
          </a:effectRef>
          <a:fontRef idx="minor">
            <a:schemeClr val="tx1"/>
          </a:fontRef>
        </p:style>
      </p:cxnSp>
      <p:cxnSp>
        <p:nvCxnSpPr>
          <p:cNvPr id="15" name="Прямая соединительная линия 14"/>
          <p:cNvCxnSpPr/>
          <p:nvPr/>
        </p:nvCxnSpPr>
        <p:spPr>
          <a:xfrm>
            <a:off x="1331640" y="6168024"/>
            <a:ext cx="7416824" cy="0"/>
          </a:xfrm>
          <a:prstGeom prst="line">
            <a:avLst/>
          </a:prstGeom>
          <a:ln w="9525">
            <a:solidFill>
              <a:srgbClr val="007236"/>
            </a:solidFill>
          </a:ln>
        </p:spPr>
        <p:style>
          <a:lnRef idx="1">
            <a:schemeClr val="accent1"/>
          </a:lnRef>
          <a:fillRef idx="0">
            <a:schemeClr val="accent1"/>
          </a:fillRef>
          <a:effectRef idx="0">
            <a:schemeClr val="accent1"/>
          </a:effectRef>
          <a:fontRef idx="minor">
            <a:schemeClr val="tx1"/>
          </a:fontRef>
        </p:style>
      </p:cxnSp>
      <p:pic>
        <p:nvPicPr>
          <p:cNvPr id="1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40" y="332806"/>
            <a:ext cx="1149969" cy="929481"/>
          </a:xfrm>
          <a:prstGeom prst="rect">
            <a:avLst/>
          </a:prstGeom>
          <a:noFill/>
          <a:ln w="9525">
            <a:noFill/>
            <a:miter lim="800000"/>
            <a:headEnd/>
            <a:tailEnd/>
          </a:ln>
          <a:effectLst>
            <a:glow rad="38100">
              <a:schemeClr val="bg1">
                <a:alpha val="58000"/>
              </a:schemeClr>
            </a:glow>
            <a:softEdge rad="12700"/>
          </a:effectLst>
          <a:extLst>
            <a:ext uri="{909E8E84-426E-40DD-AFC4-6F175D3DCCD1}">
              <a14:hiddenFill xmlns:a14="http://schemas.microsoft.com/office/drawing/2010/main">
                <a:solidFill>
                  <a:schemeClr val="accent1"/>
                </a:solidFill>
              </a14:hiddenFill>
            </a:ext>
          </a:extLst>
        </p:spPr>
      </p:pic>
      <p:sp>
        <p:nvSpPr>
          <p:cNvPr id="20" name="Текст 19"/>
          <p:cNvSpPr>
            <a:spLocks noGrp="1"/>
          </p:cNvSpPr>
          <p:nvPr>
            <p:ph type="body" sz="quarter" idx="10"/>
          </p:nvPr>
        </p:nvSpPr>
        <p:spPr>
          <a:xfrm>
            <a:off x="1258893" y="2807219"/>
            <a:ext cx="7489825" cy="576318"/>
          </a:xfrm>
        </p:spPr>
        <p:txBody>
          <a:bodyPr/>
          <a:lstStyle>
            <a:lvl1pPr marL="0" indent="0">
              <a:buNone/>
              <a:defRPr sz="2000" b="1"/>
            </a:lvl1pPr>
          </a:lstStyle>
          <a:p>
            <a:pPr lvl="0"/>
            <a:r>
              <a:rPr lang="ru-RU" smtClean="0"/>
              <a:t>Образец текста</a:t>
            </a:r>
          </a:p>
        </p:txBody>
      </p:sp>
      <p:sp>
        <p:nvSpPr>
          <p:cNvPr id="22" name="Текст 21"/>
          <p:cNvSpPr>
            <a:spLocks noGrp="1"/>
          </p:cNvSpPr>
          <p:nvPr>
            <p:ph type="body" sz="quarter" idx="11"/>
          </p:nvPr>
        </p:nvSpPr>
        <p:spPr>
          <a:xfrm>
            <a:off x="1332264" y="6240986"/>
            <a:ext cx="3671887" cy="384345"/>
          </a:xfrm>
        </p:spPr>
        <p:txBody>
          <a:bodyPr/>
          <a:lstStyle>
            <a:lvl1pPr marL="0" indent="0">
              <a:buNone/>
              <a:defRPr sz="1400"/>
            </a:lvl1pPr>
          </a:lstStyle>
          <a:p>
            <a:pPr lvl="0"/>
            <a:r>
              <a:rPr lang="ru-RU" smtClean="0"/>
              <a:t>Образец текста</a:t>
            </a:r>
          </a:p>
        </p:txBody>
      </p:sp>
      <p:sp>
        <p:nvSpPr>
          <p:cNvPr id="18" name="Номер слайда 1"/>
          <p:cNvSpPr>
            <a:spLocks noGrp="1"/>
          </p:cNvSpPr>
          <p:nvPr>
            <p:ph type="sldNum" sz="quarter" idx="12"/>
          </p:nvPr>
        </p:nvSpPr>
        <p:spPr>
          <a:xfrm>
            <a:off x="8748563" y="6625330"/>
            <a:ext cx="838200" cy="479637"/>
          </a:xfrm>
          <a:prstGeom prst="rect">
            <a:avLst/>
          </a:prstGeom>
        </p:spPr>
        <p:txBody>
          <a:bodyPr lIns="96636" tIns="48318" rIns="96636" bIns="48318"/>
          <a:lstStyle/>
          <a:p>
            <a:pPr algn="r"/>
            <a:fld id="{53400EF4-D14B-4B3E-8643-5A6D23594193}" type="slidenum">
              <a:rPr lang="uk-UA" smtClean="0">
                <a:solidFill>
                  <a:prstClr val="black">
                    <a:tint val="75000"/>
                  </a:prstClr>
                </a:solidFill>
              </a:rPr>
              <a:pPr algn="r"/>
              <a:t>‹#›</a:t>
            </a:fld>
            <a:endParaRPr lang="uk-UA" dirty="0">
              <a:solidFill>
                <a:prstClr val="black">
                  <a:tint val="75000"/>
                </a:prstClr>
              </a:solidFill>
            </a:endParaRPr>
          </a:p>
        </p:txBody>
      </p:sp>
    </p:spTree>
    <p:extLst>
      <p:ext uri="{BB962C8B-B14F-4D97-AF65-F5344CB8AC3E}">
        <p14:creationId xmlns:p14="http://schemas.microsoft.com/office/powerpoint/2010/main" val="6127750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atin typeface="Arial" pitchFamily="34" charset="0"/>
                <a:cs typeface="Arial" pitchFamily="34" charset="0"/>
              </a:defRPr>
            </a:lvl1pPr>
          </a:lstStyle>
          <a:p>
            <a:r>
              <a:rPr lang="ru-RU" smtClean="0"/>
              <a:t>Образец заголовка</a:t>
            </a:r>
            <a:endParaRPr lang="uk-UA" dirty="0"/>
          </a:p>
        </p:txBody>
      </p:sp>
      <p:sp>
        <p:nvSpPr>
          <p:cNvPr id="3" name="Объект 2"/>
          <p:cNvSpPr>
            <a:spLocks noGrp="1"/>
          </p:cNvSpPr>
          <p:nvPr>
            <p:ph idx="1"/>
          </p:nvPr>
        </p:nvSpPr>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dirty="0"/>
          </a:p>
        </p:txBody>
      </p:sp>
      <p:sp>
        <p:nvSpPr>
          <p:cNvPr id="5" name="Номер слайда 1"/>
          <p:cNvSpPr>
            <a:spLocks noGrp="1"/>
          </p:cNvSpPr>
          <p:nvPr>
            <p:ph type="sldNum" sz="quarter" idx="10"/>
          </p:nvPr>
        </p:nvSpPr>
        <p:spPr>
          <a:xfrm>
            <a:off x="8748563" y="6625330"/>
            <a:ext cx="838200" cy="479637"/>
          </a:xfrm>
          <a:prstGeom prst="rect">
            <a:avLst/>
          </a:prstGeom>
        </p:spPr>
        <p:txBody>
          <a:bodyPr lIns="96636" tIns="48318" rIns="96636" bIns="48318"/>
          <a:lstStyle>
            <a:lvl1pPr>
              <a:defRPr sz="1400">
                <a:latin typeface="Arial" pitchFamily="34" charset="0"/>
                <a:cs typeface="Arial" pitchFamily="34" charset="0"/>
              </a:defRPr>
            </a:lvl1pPr>
          </a:lstStyle>
          <a:p>
            <a:pPr algn="r"/>
            <a:fld id="{53400EF4-D14B-4B3E-8643-5A6D23594193}" type="slidenum">
              <a:rPr lang="uk-UA" smtClean="0">
                <a:solidFill>
                  <a:prstClr val="black">
                    <a:tint val="75000"/>
                  </a:prstClr>
                </a:solidFill>
              </a:rPr>
              <a:pPr algn="r"/>
              <a:t>‹#›</a:t>
            </a:fld>
            <a:endParaRPr lang="uk-UA" dirty="0">
              <a:solidFill>
                <a:prstClr val="black">
                  <a:tint val="75000"/>
                </a:prstClr>
              </a:solidFill>
            </a:endParaRPr>
          </a:p>
        </p:txBody>
      </p:sp>
      <p:sp>
        <p:nvSpPr>
          <p:cNvPr id="6" name="Rectangle 4"/>
          <p:cNvSpPr/>
          <p:nvPr/>
        </p:nvSpPr>
        <p:spPr>
          <a:xfrm>
            <a:off x="-1593126" y="3261062"/>
            <a:ext cx="840858" cy="350762"/>
          </a:xfrm>
          <a:prstGeom prst="rect">
            <a:avLst/>
          </a:prstGeom>
          <a:solidFill>
            <a:srgbClr val="1C7A3B"/>
          </a:solidFill>
          <a:ln w="10795" cap="flat" cmpd="sng" algn="ctr">
            <a:solidFill>
              <a:srgbClr val="000000"/>
            </a:solidFill>
            <a:prstDash val="solid"/>
          </a:ln>
          <a:effectLst/>
        </p:spPr>
        <p:txBody>
          <a:bodyPr lIns="91424" tIns="45712" rIns="91424" bIns="45712" rtlCol="0" anchor="ctr"/>
          <a:lstStyle/>
          <a:p>
            <a:pPr algn="ctr" eaLnBrk="1" fontAlgn="auto" hangingPunct="1">
              <a:spcBef>
                <a:spcPts val="0"/>
              </a:spcBef>
              <a:spcAft>
                <a:spcPts val="0"/>
              </a:spcAft>
              <a:defRPr/>
            </a:pPr>
            <a:endParaRPr lang="en-GB" sz="1800" u="none" kern="0" smtClean="0">
              <a:solidFill>
                <a:srgbClr val="FFFFFF"/>
              </a:solidFill>
              <a:latin typeface="Calibri"/>
            </a:endParaRPr>
          </a:p>
        </p:txBody>
      </p:sp>
      <p:sp>
        <p:nvSpPr>
          <p:cNvPr id="7" name="Rectangle 5"/>
          <p:cNvSpPr/>
          <p:nvPr/>
        </p:nvSpPr>
        <p:spPr>
          <a:xfrm>
            <a:off x="-1593126" y="3826577"/>
            <a:ext cx="840858" cy="350762"/>
          </a:xfrm>
          <a:prstGeom prst="rect">
            <a:avLst/>
          </a:prstGeom>
          <a:solidFill>
            <a:srgbClr val="5DB761"/>
          </a:solidFill>
          <a:ln w="10795" cap="flat" cmpd="sng" algn="ctr">
            <a:solidFill>
              <a:srgbClr val="000000"/>
            </a:solidFill>
            <a:prstDash val="solid"/>
          </a:ln>
          <a:effectLst/>
        </p:spPr>
        <p:txBody>
          <a:bodyPr lIns="91424" tIns="45712" rIns="91424" bIns="45712" rtlCol="0" anchor="ctr"/>
          <a:lstStyle/>
          <a:p>
            <a:pPr algn="ctr" eaLnBrk="1" fontAlgn="auto" hangingPunct="1">
              <a:spcBef>
                <a:spcPts val="0"/>
              </a:spcBef>
              <a:spcAft>
                <a:spcPts val="0"/>
              </a:spcAft>
              <a:defRPr/>
            </a:pPr>
            <a:endParaRPr lang="en-GB" sz="1800" u="none" kern="0" smtClean="0">
              <a:solidFill>
                <a:srgbClr val="FFFFFF"/>
              </a:solidFill>
              <a:latin typeface="Calibri"/>
            </a:endParaRPr>
          </a:p>
        </p:txBody>
      </p:sp>
      <p:sp>
        <p:nvSpPr>
          <p:cNvPr id="8" name="Rectangle 6"/>
          <p:cNvSpPr/>
          <p:nvPr/>
        </p:nvSpPr>
        <p:spPr>
          <a:xfrm>
            <a:off x="-1593126" y="5523124"/>
            <a:ext cx="840858" cy="350762"/>
          </a:xfrm>
          <a:prstGeom prst="rect">
            <a:avLst/>
          </a:prstGeom>
          <a:solidFill>
            <a:srgbClr val="FEC903"/>
          </a:solidFill>
          <a:ln w="10795" cap="flat" cmpd="sng" algn="ctr">
            <a:solidFill>
              <a:srgbClr val="000000"/>
            </a:solidFill>
            <a:prstDash val="solid"/>
          </a:ln>
          <a:effectLst/>
        </p:spPr>
        <p:txBody>
          <a:bodyPr lIns="91424" tIns="45712" rIns="91424" bIns="45712" rtlCol="0" anchor="ctr"/>
          <a:lstStyle/>
          <a:p>
            <a:pPr algn="ctr" eaLnBrk="1" fontAlgn="auto" hangingPunct="1">
              <a:spcBef>
                <a:spcPts val="0"/>
              </a:spcBef>
              <a:spcAft>
                <a:spcPts val="0"/>
              </a:spcAft>
              <a:defRPr/>
            </a:pPr>
            <a:endParaRPr lang="en-GB" sz="1800" u="none" kern="0" smtClean="0">
              <a:solidFill>
                <a:srgbClr val="FFFFFF"/>
              </a:solidFill>
              <a:latin typeface="Calibri"/>
            </a:endParaRPr>
          </a:p>
        </p:txBody>
      </p:sp>
      <p:sp>
        <p:nvSpPr>
          <p:cNvPr id="9" name="Rectangle 7"/>
          <p:cNvSpPr/>
          <p:nvPr/>
        </p:nvSpPr>
        <p:spPr>
          <a:xfrm>
            <a:off x="-1593126" y="4954672"/>
            <a:ext cx="840858" cy="350762"/>
          </a:xfrm>
          <a:prstGeom prst="rect">
            <a:avLst/>
          </a:prstGeom>
          <a:solidFill>
            <a:srgbClr val="C60A06"/>
          </a:solidFill>
          <a:ln w="10795" cap="flat" cmpd="sng" algn="ctr">
            <a:solidFill>
              <a:srgbClr val="000000"/>
            </a:solidFill>
            <a:prstDash val="solid"/>
          </a:ln>
          <a:effectLst/>
        </p:spPr>
        <p:txBody>
          <a:bodyPr lIns="91424" tIns="45712" rIns="91424" bIns="45712" rtlCol="0" anchor="ctr"/>
          <a:lstStyle/>
          <a:p>
            <a:pPr algn="ctr" eaLnBrk="1" fontAlgn="auto" hangingPunct="1">
              <a:spcBef>
                <a:spcPts val="0"/>
              </a:spcBef>
              <a:spcAft>
                <a:spcPts val="0"/>
              </a:spcAft>
              <a:defRPr/>
            </a:pPr>
            <a:endParaRPr lang="en-GB" sz="1800" u="none" kern="0" smtClean="0">
              <a:solidFill>
                <a:srgbClr val="FFFFFF"/>
              </a:solidFill>
              <a:latin typeface="Calibri"/>
            </a:endParaRPr>
          </a:p>
        </p:txBody>
      </p:sp>
      <p:sp>
        <p:nvSpPr>
          <p:cNvPr id="10" name="Rectangle 8"/>
          <p:cNvSpPr/>
          <p:nvPr/>
        </p:nvSpPr>
        <p:spPr>
          <a:xfrm>
            <a:off x="-1593126" y="4392094"/>
            <a:ext cx="840858" cy="350762"/>
          </a:xfrm>
          <a:prstGeom prst="rect">
            <a:avLst/>
          </a:prstGeom>
          <a:solidFill>
            <a:srgbClr val="93CF96"/>
          </a:solidFill>
          <a:ln w="10795" cap="flat" cmpd="sng" algn="ctr">
            <a:solidFill>
              <a:srgbClr val="000000"/>
            </a:solidFill>
            <a:prstDash val="solid"/>
          </a:ln>
          <a:effectLst/>
        </p:spPr>
        <p:txBody>
          <a:bodyPr lIns="91424" tIns="45712" rIns="91424" bIns="45712" rtlCol="0" anchor="ctr"/>
          <a:lstStyle/>
          <a:p>
            <a:pPr algn="ctr" eaLnBrk="1" fontAlgn="auto" hangingPunct="1">
              <a:spcBef>
                <a:spcPts val="0"/>
              </a:spcBef>
              <a:spcAft>
                <a:spcPts val="0"/>
              </a:spcAft>
              <a:defRPr/>
            </a:pPr>
            <a:endParaRPr lang="en-GB" sz="1800" u="none" kern="0" smtClean="0">
              <a:solidFill>
                <a:srgbClr val="FFFFFF"/>
              </a:solidFill>
              <a:latin typeface="Calibri"/>
            </a:endParaRPr>
          </a:p>
        </p:txBody>
      </p:sp>
      <p:sp>
        <p:nvSpPr>
          <p:cNvPr id="11" name="Rectangle 34"/>
          <p:cNvSpPr/>
          <p:nvPr/>
        </p:nvSpPr>
        <p:spPr>
          <a:xfrm>
            <a:off x="-1593126" y="6088638"/>
            <a:ext cx="840858" cy="350762"/>
          </a:xfrm>
          <a:prstGeom prst="rect">
            <a:avLst/>
          </a:prstGeom>
          <a:solidFill>
            <a:srgbClr val="FEC903">
              <a:lumMod val="40000"/>
              <a:lumOff val="60000"/>
            </a:srgbClr>
          </a:solidFill>
          <a:ln w="10795" cap="flat" cmpd="sng" algn="ctr">
            <a:solidFill>
              <a:srgbClr val="000000"/>
            </a:solidFill>
            <a:prstDash val="solid"/>
          </a:ln>
          <a:effectLst/>
        </p:spPr>
        <p:txBody>
          <a:bodyPr lIns="91424" tIns="45712" rIns="91424" bIns="45712" rtlCol="0" anchor="ctr"/>
          <a:lstStyle/>
          <a:p>
            <a:pPr algn="ctr" eaLnBrk="1" fontAlgn="auto" hangingPunct="1">
              <a:spcBef>
                <a:spcPts val="0"/>
              </a:spcBef>
              <a:spcAft>
                <a:spcPts val="0"/>
              </a:spcAft>
              <a:defRPr/>
            </a:pPr>
            <a:endParaRPr lang="en-GB" sz="1800" u="none" kern="0" smtClean="0">
              <a:solidFill>
                <a:srgbClr val="FFFFFF"/>
              </a:solidFill>
              <a:latin typeface="Calibri"/>
            </a:endParaRPr>
          </a:p>
        </p:txBody>
      </p:sp>
      <p:sp>
        <p:nvSpPr>
          <p:cNvPr id="12" name="Rectangle 35"/>
          <p:cNvSpPr/>
          <p:nvPr/>
        </p:nvSpPr>
        <p:spPr>
          <a:xfrm>
            <a:off x="-1593126" y="2130033"/>
            <a:ext cx="840858" cy="350762"/>
          </a:xfrm>
          <a:prstGeom prst="rect">
            <a:avLst/>
          </a:prstGeom>
          <a:solidFill>
            <a:srgbClr val="FFFFFF">
              <a:lumMod val="75000"/>
            </a:srgbClr>
          </a:solidFill>
          <a:ln w="10795" cap="flat" cmpd="sng" algn="ctr">
            <a:solidFill>
              <a:srgbClr val="1C7A3B"/>
            </a:solidFill>
            <a:prstDash val="solid"/>
          </a:ln>
          <a:effectLst/>
        </p:spPr>
        <p:txBody>
          <a:bodyPr lIns="91424" tIns="45712" rIns="91424" bIns="45712" rtlCol="0" anchor="ctr"/>
          <a:lstStyle/>
          <a:p>
            <a:pPr algn="ctr" eaLnBrk="1" fontAlgn="auto" hangingPunct="1">
              <a:spcBef>
                <a:spcPts val="0"/>
              </a:spcBef>
              <a:spcAft>
                <a:spcPts val="0"/>
              </a:spcAft>
              <a:defRPr/>
            </a:pPr>
            <a:endParaRPr lang="en-GB" sz="1800" u="none" kern="0" smtClean="0">
              <a:solidFill>
                <a:srgbClr val="FFFFFF"/>
              </a:solidFill>
              <a:latin typeface="Calibri"/>
            </a:endParaRPr>
          </a:p>
        </p:txBody>
      </p:sp>
      <p:sp>
        <p:nvSpPr>
          <p:cNvPr id="13" name="Rectangle 38"/>
          <p:cNvSpPr/>
          <p:nvPr/>
        </p:nvSpPr>
        <p:spPr>
          <a:xfrm>
            <a:off x="-1593126" y="2695546"/>
            <a:ext cx="840858" cy="350762"/>
          </a:xfrm>
          <a:prstGeom prst="rect">
            <a:avLst/>
          </a:prstGeom>
          <a:solidFill>
            <a:srgbClr val="DEF0D3"/>
          </a:solidFill>
          <a:ln w="10795" cap="flat" cmpd="sng" algn="ctr">
            <a:solidFill>
              <a:srgbClr val="000000"/>
            </a:solidFill>
            <a:prstDash val="solid"/>
          </a:ln>
          <a:effectLst/>
        </p:spPr>
        <p:txBody>
          <a:bodyPr lIns="91424" tIns="45712" rIns="91424" bIns="45712" rtlCol="0" anchor="ctr"/>
          <a:lstStyle/>
          <a:p>
            <a:pPr algn="ctr" eaLnBrk="1" fontAlgn="auto" hangingPunct="1">
              <a:spcBef>
                <a:spcPts val="0"/>
              </a:spcBef>
              <a:spcAft>
                <a:spcPts val="0"/>
              </a:spcAft>
              <a:defRPr/>
            </a:pPr>
            <a:endParaRPr lang="en-GB" sz="1800" u="none" kern="0" smtClean="0">
              <a:solidFill>
                <a:srgbClr val="FFFFFF"/>
              </a:solidFill>
              <a:latin typeface="Calibri"/>
            </a:endParaRPr>
          </a:p>
        </p:txBody>
      </p:sp>
      <p:sp>
        <p:nvSpPr>
          <p:cNvPr id="14" name="Rectangle 39"/>
          <p:cNvSpPr/>
          <p:nvPr/>
        </p:nvSpPr>
        <p:spPr>
          <a:xfrm>
            <a:off x="-1593126" y="1565805"/>
            <a:ext cx="840858" cy="350762"/>
          </a:xfrm>
          <a:prstGeom prst="rect">
            <a:avLst/>
          </a:prstGeom>
          <a:solidFill>
            <a:srgbClr val="FFFFFF"/>
          </a:solidFill>
          <a:ln w="10795" cap="flat" cmpd="sng" algn="ctr">
            <a:solidFill>
              <a:srgbClr val="000000"/>
            </a:solidFill>
            <a:prstDash val="solid"/>
          </a:ln>
          <a:effectLst/>
        </p:spPr>
        <p:txBody>
          <a:bodyPr lIns="91424" tIns="45712" rIns="91424" bIns="45712" rtlCol="0" anchor="ctr"/>
          <a:lstStyle/>
          <a:p>
            <a:pPr algn="ctr" eaLnBrk="1" fontAlgn="auto" hangingPunct="1">
              <a:spcBef>
                <a:spcPts val="0"/>
              </a:spcBef>
              <a:spcAft>
                <a:spcPts val="0"/>
              </a:spcAft>
              <a:defRPr/>
            </a:pPr>
            <a:endParaRPr lang="en-GB" sz="1800" u="none" kern="0" smtClean="0">
              <a:solidFill>
                <a:srgbClr val="FFFFFF"/>
              </a:solidFill>
              <a:latin typeface="Calibri"/>
            </a:endParaRPr>
          </a:p>
        </p:txBody>
      </p:sp>
      <p:sp>
        <p:nvSpPr>
          <p:cNvPr id="15" name="Rectangle 41"/>
          <p:cNvSpPr/>
          <p:nvPr/>
        </p:nvSpPr>
        <p:spPr>
          <a:xfrm>
            <a:off x="-1593126" y="999002"/>
            <a:ext cx="840858" cy="350762"/>
          </a:xfrm>
          <a:prstGeom prst="rect">
            <a:avLst/>
          </a:prstGeom>
          <a:solidFill>
            <a:srgbClr val="000000"/>
          </a:solidFill>
          <a:ln w="10795" cap="flat" cmpd="sng" algn="ctr">
            <a:solidFill>
              <a:srgbClr val="000000"/>
            </a:solidFill>
            <a:prstDash val="solid"/>
          </a:ln>
          <a:effectLst/>
        </p:spPr>
        <p:txBody>
          <a:bodyPr lIns="91424" tIns="45712" rIns="91424" bIns="45712" rtlCol="0" anchor="ctr"/>
          <a:lstStyle/>
          <a:p>
            <a:pPr algn="ctr" eaLnBrk="1" fontAlgn="auto" hangingPunct="1">
              <a:spcBef>
                <a:spcPts val="0"/>
              </a:spcBef>
              <a:spcAft>
                <a:spcPts val="0"/>
              </a:spcAft>
              <a:defRPr/>
            </a:pPr>
            <a:endParaRPr lang="en-GB" sz="1800" u="none" kern="0" smtClean="0">
              <a:solidFill>
                <a:srgbClr val="FFFFFF"/>
              </a:solidFill>
              <a:latin typeface="Calibri"/>
            </a:endParaRPr>
          </a:p>
        </p:txBody>
      </p:sp>
      <p:cxnSp>
        <p:nvCxnSpPr>
          <p:cNvPr id="16" name="Straight Connector 48"/>
          <p:cNvCxnSpPr/>
          <p:nvPr/>
        </p:nvCxnSpPr>
        <p:spPr>
          <a:xfrm>
            <a:off x="-1902617" y="946833"/>
            <a:ext cx="1454365" cy="0"/>
          </a:xfrm>
          <a:prstGeom prst="line">
            <a:avLst/>
          </a:prstGeom>
          <a:noFill/>
          <a:ln w="9525" cap="flat" cmpd="sng" algn="ctr">
            <a:solidFill>
              <a:srgbClr val="1C7A3B"/>
            </a:solidFill>
            <a:prstDash val="solid"/>
          </a:ln>
          <a:effectLst/>
        </p:spPr>
      </p:cxnSp>
      <p:sp>
        <p:nvSpPr>
          <p:cNvPr id="17" name="TextBox 16"/>
          <p:cNvSpPr txBox="1"/>
          <p:nvPr/>
        </p:nvSpPr>
        <p:spPr>
          <a:xfrm>
            <a:off x="-1615702" y="619593"/>
            <a:ext cx="880533" cy="277121"/>
          </a:xfrm>
          <a:prstGeom prst="rect">
            <a:avLst/>
          </a:prstGeom>
          <a:noFill/>
        </p:spPr>
        <p:txBody>
          <a:bodyPr wrap="square" lIns="91424" tIns="45712" rIns="91424" bIns="45712" rtlCol="0">
            <a:spAutoFit/>
          </a:bodyPr>
          <a:lstStyle/>
          <a:p>
            <a:pPr algn="ctr"/>
            <a:r>
              <a:rPr lang="uk-UA" sz="1200" b="1" u="none" dirty="0">
                <a:solidFill>
                  <a:srgbClr val="000000"/>
                </a:solidFill>
                <a:latin typeface="Arial" panose="020B0604020202020204" pitchFamily="34" charset="0"/>
                <a:cs typeface="Arial" panose="020B0604020202020204" pitchFamily="34" charset="0"/>
              </a:rPr>
              <a:t>Колір</a:t>
            </a:r>
            <a:endParaRPr lang="en-GB" sz="1200" b="1" u="none"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0793133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atin typeface="Arial" pitchFamily="34" charset="0"/>
                <a:cs typeface="Arial" pitchFamily="34" charset="0"/>
              </a:defRPr>
            </a:lvl1pPr>
          </a:lstStyle>
          <a:p>
            <a:r>
              <a:rPr lang="ru-RU" smtClean="0"/>
              <a:t>Образец заголовка</a:t>
            </a:r>
            <a:endParaRPr lang="uk-UA" dirty="0"/>
          </a:p>
        </p:txBody>
      </p:sp>
      <p:sp>
        <p:nvSpPr>
          <p:cNvPr id="3" name="Объект 2"/>
          <p:cNvSpPr>
            <a:spLocks noGrp="1"/>
          </p:cNvSpPr>
          <p:nvPr>
            <p:ph sz="half" idx="1"/>
          </p:nvPr>
        </p:nvSpPr>
        <p:spPr>
          <a:xfrm>
            <a:off x="1211263" y="1259447"/>
            <a:ext cx="4000501" cy="5040948"/>
          </a:xfrm>
        </p:spPr>
        <p:txBody>
          <a:bodyPr/>
          <a:lstStyle>
            <a:lvl1pPr>
              <a:defRPr sz="27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dirty="0"/>
          </a:p>
        </p:txBody>
      </p:sp>
      <p:sp>
        <p:nvSpPr>
          <p:cNvPr id="4" name="Объект 3"/>
          <p:cNvSpPr>
            <a:spLocks noGrp="1"/>
          </p:cNvSpPr>
          <p:nvPr>
            <p:ph sz="half" idx="2"/>
          </p:nvPr>
        </p:nvSpPr>
        <p:spPr>
          <a:xfrm>
            <a:off x="5364167" y="1259447"/>
            <a:ext cx="4002087" cy="5040948"/>
          </a:xfrm>
        </p:spPr>
        <p:txBody>
          <a:bodyPr/>
          <a:lstStyle>
            <a:lvl1pPr>
              <a:defRPr sz="27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6" name="Номер слайда 1"/>
          <p:cNvSpPr>
            <a:spLocks noGrp="1"/>
          </p:cNvSpPr>
          <p:nvPr>
            <p:ph type="sldNum" sz="quarter" idx="10"/>
          </p:nvPr>
        </p:nvSpPr>
        <p:spPr>
          <a:xfrm>
            <a:off x="8748563" y="6625330"/>
            <a:ext cx="838200" cy="479637"/>
          </a:xfrm>
          <a:prstGeom prst="rect">
            <a:avLst/>
          </a:prstGeom>
        </p:spPr>
        <p:txBody>
          <a:bodyPr lIns="96636" tIns="48318" rIns="96636" bIns="48318"/>
          <a:lstStyle>
            <a:lvl1pPr>
              <a:defRPr>
                <a:latin typeface="Arial" pitchFamily="34" charset="0"/>
                <a:cs typeface="Arial" pitchFamily="34" charset="0"/>
              </a:defRPr>
            </a:lvl1pPr>
          </a:lstStyle>
          <a:p>
            <a:pPr algn="r"/>
            <a:fld id="{53400EF4-D14B-4B3E-8643-5A6D23594193}" type="slidenum">
              <a:rPr lang="uk-UA" smtClean="0">
                <a:solidFill>
                  <a:prstClr val="black">
                    <a:tint val="75000"/>
                  </a:prstClr>
                </a:solidFill>
              </a:rPr>
              <a:pPr algn="r"/>
              <a:t>‹#›</a:t>
            </a:fld>
            <a:endParaRPr lang="uk-UA" dirty="0">
              <a:solidFill>
                <a:prstClr val="black">
                  <a:tint val="75000"/>
                </a:prstClr>
              </a:solidFill>
            </a:endParaRPr>
          </a:p>
        </p:txBody>
      </p:sp>
    </p:spTree>
    <p:extLst>
      <p:ext uri="{BB962C8B-B14F-4D97-AF65-F5344CB8AC3E}">
        <p14:creationId xmlns:p14="http://schemas.microsoft.com/office/powerpoint/2010/main" val="18969589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ags" Target="../tags/tag1.xml"/><Relationship Id="rId5" Type="http://schemas.openxmlformats.org/officeDocument/2006/relationships/vmlDrawing" Target="../drawings/vmlDrawing1.vml"/><Relationship Id="rId10" Type="http://schemas.openxmlformats.org/officeDocument/2006/relationships/image" Target="../media/image3.emf"/><Relationship Id="rId4" Type="http://schemas.openxmlformats.org/officeDocument/2006/relationships/theme" Target="../theme/theme1.xml"/><Relationship Id="rId9" Type="http://schemas.openxmlformats.org/officeDocument/2006/relationships/image" Target="../media/image2.emf"/></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slideLayout" Target="../slideLayouts/slideLayout6.xml"/><Relationship Id="rId7" Type="http://schemas.openxmlformats.org/officeDocument/2006/relationships/oleObject" Target="../embeddings/oleObject2.bin"/><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tags" Target="../tags/tag2.xml"/><Relationship Id="rId5" Type="http://schemas.openxmlformats.org/officeDocument/2006/relationships/vmlDrawing" Target="../drawings/vmlDrawing2.vml"/><Relationship Id="rId10" Type="http://schemas.openxmlformats.org/officeDocument/2006/relationships/image" Target="../media/image3.emf"/><Relationship Id="rId4" Type="http://schemas.openxmlformats.org/officeDocument/2006/relationships/theme" Target="../theme/theme2.xml"/><Relationship Id="rId9" Type="http://schemas.openxmlformats.org/officeDocument/2006/relationships/image" Target="../media/image2.emf"/></Relationships>
</file>

<file path=ppt/slideMasters/_rels/slideMaster3.xml.rels><?xml version="1.0" encoding="UTF-8" standalone="yes"?>
<Relationships xmlns="http://schemas.openxmlformats.org/package/2006/relationships"><Relationship Id="rId8" Type="http://schemas.openxmlformats.org/officeDocument/2006/relationships/tags" Target="../tags/tag3.xml"/><Relationship Id="rId3" Type="http://schemas.openxmlformats.org/officeDocument/2006/relationships/slideLayout" Target="../slideLayouts/slideLayout9.xml"/><Relationship Id="rId7" Type="http://schemas.openxmlformats.org/officeDocument/2006/relationships/vmlDrawing" Target="../drawings/vmlDrawing3.vml"/><Relationship Id="rId12" Type="http://schemas.openxmlformats.org/officeDocument/2006/relationships/image" Target="../media/image3.emf"/><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theme" Target="../theme/theme3.xml"/><Relationship Id="rId11" Type="http://schemas.openxmlformats.org/officeDocument/2006/relationships/image" Target="../media/image2.emf"/><Relationship Id="rId5" Type="http://schemas.openxmlformats.org/officeDocument/2006/relationships/slideLayout" Target="../slideLayouts/slideLayout11.xml"/><Relationship Id="rId10" Type="http://schemas.openxmlformats.org/officeDocument/2006/relationships/image" Target="../media/image4.emf"/><Relationship Id="rId4" Type="http://schemas.openxmlformats.org/officeDocument/2006/relationships/slideLayout" Target="../slideLayouts/slideLayout10.xml"/><Relationship Id="rId9" Type="http://schemas.openxmlformats.org/officeDocument/2006/relationships/oleObject" Target="../embeddings/oleObject3.bin"/></Relationships>
</file>

<file path=ppt/slideMasters/_rels/slideMaster4.xml.rels><?xml version="1.0" encoding="UTF-8" standalone="yes"?>
<Relationships xmlns="http://schemas.openxmlformats.org/package/2006/relationships"><Relationship Id="rId8" Type="http://schemas.openxmlformats.org/officeDocument/2006/relationships/tags" Target="../tags/tag4.xml"/><Relationship Id="rId3" Type="http://schemas.openxmlformats.org/officeDocument/2006/relationships/slideLayout" Target="../slideLayouts/slideLayout14.xml"/><Relationship Id="rId7" Type="http://schemas.openxmlformats.org/officeDocument/2006/relationships/vmlDrawing" Target="../drawings/vmlDrawing4.vml"/><Relationship Id="rId12" Type="http://schemas.openxmlformats.org/officeDocument/2006/relationships/image" Target="../media/image3.emf"/><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4.xml"/><Relationship Id="rId11" Type="http://schemas.openxmlformats.org/officeDocument/2006/relationships/image" Target="../media/image2.emf"/><Relationship Id="rId5" Type="http://schemas.openxmlformats.org/officeDocument/2006/relationships/slideLayout" Target="../slideLayouts/slideLayout16.xml"/><Relationship Id="rId10" Type="http://schemas.openxmlformats.org/officeDocument/2006/relationships/image" Target="../media/image4.emf"/><Relationship Id="rId4" Type="http://schemas.openxmlformats.org/officeDocument/2006/relationships/slideLayout" Target="../slideLayouts/slideLayout15.xml"/><Relationship Id="rId9" Type="http://schemas.openxmlformats.org/officeDocument/2006/relationships/oleObject" Target="../embeddings/oleObject4.bin"/></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slideLayout" Target="../slideLayouts/slideLayout19.xml"/><Relationship Id="rId7" Type="http://schemas.openxmlformats.org/officeDocument/2006/relationships/oleObject" Target="../embeddings/oleObject5.bin"/><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tags" Target="../tags/tag5.xml"/><Relationship Id="rId5" Type="http://schemas.openxmlformats.org/officeDocument/2006/relationships/vmlDrawing" Target="../drawings/vmlDrawing5.vml"/><Relationship Id="rId10" Type="http://schemas.openxmlformats.org/officeDocument/2006/relationships/image" Target="../media/image3.emf"/><Relationship Id="rId4" Type="http://schemas.openxmlformats.org/officeDocument/2006/relationships/theme" Target="../theme/theme5.xml"/><Relationship Id="rId9"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Объект 1" hidden="1"/>
          <p:cNvGraphicFramePr>
            <a:graphicFrameLocks noChangeAspect="1"/>
          </p:cNvGraphicFramePr>
          <p:nvPr>
            <p:custDataLst>
              <p:tags r:id="rId6"/>
            </p:custDataLst>
            <p:extLst>
              <p:ext uri="{D42A27DB-BD31-4B8C-83A1-F6EECF244321}">
                <p14:modId xmlns:p14="http://schemas.microsoft.com/office/powerpoint/2010/main" val="823427840"/>
              </p:ext>
            </p:extLst>
          </p:nvPr>
        </p:nvGraphicFramePr>
        <p:xfrm>
          <a:off x="1589" y="1589"/>
          <a:ext cx="1587" cy="1588"/>
        </p:xfrm>
        <a:graphic>
          <a:graphicData uri="http://schemas.openxmlformats.org/presentationml/2006/ole">
            <mc:AlternateContent xmlns:mc="http://schemas.openxmlformats.org/markup-compatibility/2006">
              <mc:Choice xmlns:v="urn:schemas-microsoft-com:vml" Requires="v">
                <p:oleObj spid="_x0000_s1123" name="think-cell Slide" r:id="rId7" imgW="270" imgH="270" progId="TCLayout.ActiveDocument.1">
                  <p:embed/>
                </p:oleObj>
              </mc:Choice>
              <mc:Fallback>
                <p:oleObj name="think-cell Slide" r:id="rId7" imgW="270" imgH="270" progId="TCLayout.ActiveDocument.1">
                  <p:embed/>
                  <p:pic>
                    <p:nvPicPr>
                      <p:cNvPr id="0" name=""/>
                      <p:cNvPicPr/>
                      <p:nvPr/>
                    </p:nvPicPr>
                    <p:blipFill>
                      <a:blip r:embed="rId8"/>
                      <a:stretch>
                        <a:fillRect/>
                      </a:stretch>
                    </p:blipFill>
                    <p:spPr>
                      <a:xfrm>
                        <a:off x="1589" y="1589"/>
                        <a:ext cx="1587" cy="1588"/>
                      </a:xfrm>
                      <a:prstGeom prst="rect">
                        <a:avLst/>
                      </a:prstGeom>
                    </p:spPr>
                  </p:pic>
                </p:oleObj>
              </mc:Fallback>
            </mc:AlternateContent>
          </a:graphicData>
        </a:graphic>
      </p:graphicFrame>
      <p:sp>
        <p:nvSpPr>
          <p:cNvPr id="1026" name="Rectangle 2"/>
          <p:cNvSpPr>
            <a:spLocks noGrp="1" noChangeArrowheads="1"/>
          </p:cNvSpPr>
          <p:nvPr>
            <p:ph type="title"/>
          </p:nvPr>
        </p:nvSpPr>
        <p:spPr bwMode="auto">
          <a:xfrm>
            <a:off x="1211264" y="0"/>
            <a:ext cx="8154987" cy="9513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ctr" anchorCtr="0" compatLnSpc="1">
            <a:prstTxWarp prst="textNoShape">
              <a:avLst/>
            </a:prstTxWarp>
          </a:bodyPr>
          <a:lstStyle/>
          <a:p>
            <a:pPr lvl="0"/>
            <a:r>
              <a:rPr lang="en-GB" altLang="uk-UA" dirty="0" smtClean="0"/>
              <a:t>Fare </a:t>
            </a:r>
            <a:r>
              <a:rPr lang="en-GB" altLang="uk-UA" dirty="0" err="1" smtClean="0"/>
              <a:t>clic</a:t>
            </a:r>
            <a:r>
              <a:rPr lang="en-GB" altLang="uk-UA" dirty="0" smtClean="0"/>
              <a:t> per </a:t>
            </a:r>
            <a:r>
              <a:rPr lang="en-GB" altLang="uk-UA" dirty="0" err="1" smtClean="0"/>
              <a:t>modificare</a:t>
            </a:r>
            <a:r>
              <a:rPr lang="en-GB" altLang="uk-UA" dirty="0" smtClean="0"/>
              <a:t> stile</a:t>
            </a:r>
          </a:p>
        </p:txBody>
      </p:sp>
      <p:sp>
        <p:nvSpPr>
          <p:cNvPr id="1027" name="Rectangle 3"/>
          <p:cNvSpPr>
            <a:spLocks noGrp="1" noChangeArrowheads="1"/>
          </p:cNvSpPr>
          <p:nvPr>
            <p:ph type="body" idx="1"/>
          </p:nvPr>
        </p:nvSpPr>
        <p:spPr bwMode="auto">
          <a:xfrm>
            <a:off x="1211264" y="1259444"/>
            <a:ext cx="8154987" cy="50409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p>
            <a:pPr lvl="0"/>
            <a:r>
              <a:rPr lang="en-GB" altLang="uk-UA" dirty="0" smtClean="0"/>
              <a:t>Fare </a:t>
            </a:r>
            <a:r>
              <a:rPr lang="en-GB" altLang="uk-UA" dirty="0" err="1" smtClean="0"/>
              <a:t>clic</a:t>
            </a:r>
            <a:r>
              <a:rPr lang="en-GB" altLang="uk-UA" dirty="0" smtClean="0"/>
              <a:t> per </a:t>
            </a:r>
            <a:r>
              <a:rPr lang="en-GB" altLang="uk-UA" dirty="0" err="1" smtClean="0"/>
              <a:t>modificare</a:t>
            </a:r>
            <a:r>
              <a:rPr lang="en-GB" altLang="uk-UA" dirty="0" smtClean="0"/>
              <a:t> </a:t>
            </a:r>
            <a:r>
              <a:rPr lang="en-GB" altLang="uk-UA" dirty="0" err="1" smtClean="0"/>
              <a:t>gli</a:t>
            </a:r>
            <a:r>
              <a:rPr lang="en-GB" altLang="uk-UA" dirty="0" smtClean="0"/>
              <a:t> </a:t>
            </a:r>
            <a:r>
              <a:rPr lang="en-GB" altLang="uk-UA" dirty="0" err="1" smtClean="0"/>
              <a:t>stili</a:t>
            </a:r>
            <a:r>
              <a:rPr lang="en-GB" altLang="uk-UA" dirty="0" smtClean="0"/>
              <a:t> del </a:t>
            </a:r>
            <a:r>
              <a:rPr lang="en-GB" altLang="uk-UA" dirty="0" err="1" smtClean="0"/>
              <a:t>testo</a:t>
            </a:r>
            <a:r>
              <a:rPr lang="en-GB" altLang="uk-UA" dirty="0" smtClean="0"/>
              <a:t> </a:t>
            </a:r>
            <a:r>
              <a:rPr lang="en-GB" altLang="uk-UA" dirty="0" err="1" smtClean="0"/>
              <a:t>dello</a:t>
            </a:r>
            <a:r>
              <a:rPr lang="en-GB" altLang="uk-UA" dirty="0" smtClean="0"/>
              <a:t> schema</a:t>
            </a:r>
          </a:p>
          <a:p>
            <a:pPr lvl="1"/>
            <a:r>
              <a:rPr lang="en-GB" altLang="uk-UA" dirty="0" smtClean="0"/>
              <a:t>Secondo </a:t>
            </a:r>
            <a:r>
              <a:rPr lang="en-GB" altLang="uk-UA" dirty="0" err="1" smtClean="0"/>
              <a:t>livello</a:t>
            </a:r>
            <a:endParaRPr lang="en-GB" altLang="uk-UA" dirty="0" smtClean="0"/>
          </a:p>
          <a:p>
            <a:pPr lvl="2"/>
            <a:r>
              <a:rPr lang="en-GB" altLang="uk-UA" dirty="0" err="1" smtClean="0"/>
              <a:t>Terzo</a:t>
            </a:r>
            <a:r>
              <a:rPr lang="en-GB" altLang="uk-UA" dirty="0" smtClean="0"/>
              <a:t> </a:t>
            </a:r>
            <a:r>
              <a:rPr lang="en-GB" altLang="uk-UA" dirty="0" err="1" smtClean="0"/>
              <a:t>livello</a:t>
            </a:r>
            <a:endParaRPr lang="en-GB" altLang="uk-UA" dirty="0" smtClean="0"/>
          </a:p>
          <a:p>
            <a:pPr lvl="3"/>
            <a:r>
              <a:rPr lang="en-GB" altLang="uk-UA" dirty="0" smtClean="0"/>
              <a:t>Quarto </a:t>
            </a:r>
            <a:r>
              <a:rPr lang="en-GB" altLang="uk-UA" dirty="0" err="1" smtClean="0"/>
              <a:t>livello</a:t>
            </a:r>
            <a:endParaRPr lang="en-GB" altLang="uk-UA" dirty="0" smtClean="0"/>
          </a:p>
          <a:p>
            <a:pPr lvl="4"/>
            <a:r>
              <a:rPr lang="en-GB" altLang="uk-UA" dirty="0" err="1" smtClean="0"/>
              <a:t>Quinto</a:t>
            </a:r>
            <a:r>
              <a:rPr lang="en-GB" altLang="uk-UA" dirty="0" smtClean="0"/>
              <a:t> </a:t>
            </a:r>
            <a:r>
              <a:rPr lang="en-GB" altLang="uk-UA" dirty="0" err="1" smtClean="0"/>
              <a:t>livello</a:t>
            </a:r>
            <a:endParaRPr lang="en-GB" altLang="uk-UA" dirty="0" smtClean="0"/>
          </a:p>
        </p:txBody>
      </p:sp>
      <p:sp>
        <p:nvSpPr>
          <p:cNvPr id="1030" name="Rectangle 6"/>
          <p:cNvSpPr>
            <a:spLocks noGrp="1" noChangeArrowheads="1"/>
          </p:cNvSpPr>
          <p:nvPr>
            <p:ph type="sldNum" sz="quarter" idx="4"/>
          </p:nvPr>
        </p:nvSpPr>
        <p:spPr bwMode="auto">
          <a:xfrm>
            <a:off x="8748563" y="6553287"/>
            <a:ext cx="838200" cy="4796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b" anchorCtr="0" compatLnSpc="1">
            <a:prstTxWarp prst="textNoShape">
              <a:avLst/>
            </a:prstTxWarp>
          </a:bodyPr>
          <a:lstStyle>
            <a:lvl1pPr algn="ctr" defTabSz="966788">
              <a:defRPr sz="1400" b="0" u="none">
                <a:solidFill>
                  <a:srgbClr val="007236"/>
                </a:solidFill>
                <a:latin typeface="Arial" panose="020B0604020202020204" pitchFamily="34" charset="0"/>
                <a:cs typeface="Arial" panose="020B0604020202020204" pitchFamily="34" charset="0"/>
              </a:defRPr>
            </a:lvl1pPr>
          </a:lstStyle>
          <a:p>
            <a:fld id="{D1197F7C-D3FA-4307-B255-288899BB8455}" type="slidenum">
              <a:rPr lang="uk-UA" smtClean="0"/>
              <a:pPr/>
              <a:t>‹#›</a:t>
            </a:fld>
            <a:endParaRPr lang="uk-UA"/>
          </a:p>
        </p:txBody>
      </p:sp>
      <p:sp>
        <p:nvSpPr>
          <p:cNvPr id="8" name="TextBox 7"/>
          <p:cNvSpPr txBox="1"/>
          <p:nvPr/>
        </p:nvSpPr>
        <p:spPr>
          <a:xfrm>
            <a:off x="28282" y="768547"/>
            <a:ext cx="1008112" cy="415681"/>
          </a:xfrm>
          <a:prstGeom prst="rect">
            <a:avLst/>
          </a:prstGeom>
          <a:noFill/>
          <a:ln>
            <a:noFill/>
          </a:ln>
        </p:spPr>
        <p:txBody>
          <a:bodyPr wrap="square" rtlCol="0">
            <a:spAutoFit/>
          </a:bodyPr>
          <a:lstStyle/>
          <a:p>
            <a:pPr algn="ctr"/>
            <a:r>
              <a:rPr lang="uk-UA" sz="700" b="1" u="none" dirty="0" smtClean="0">
                <a:solidFill>
                  <a:srgbClr val="007236"/>
                </a:solidFill>
                <a:latin typeface="+mj-lt"/>
                <a:cs typeface="Arial" panose="020B0604020202020204" pitchFamily="34" charset="0"/>
              </a:rPr>
              <a:t>НАЦІОНАЛЬНИЙ </a:t>
            </a:r>
            <a:endParaRPr lang="en-US" sz="700" b="1" u="none" dirty="0" smtClean="0">
              <a:solidFill>
                <a:srgbClr val="007236"/>
              </a:solidFill>
              <a:latin typeface="+mj-lt"/>
              <a:cs typeface="Arial" panose="020B0604020202020204" pitchFamily="34" charset="0"/>
            </a:endParaRPr>
          </a:p>
          <a:p>
            <a:pPr algn="ctr"/>
            <a:r>
              <a:rPr lang="uk-UA" sz="700" b="1" u="none" dirty="0" smtClean="0">
                <a:solidFill>
                  <a:srgbClr val="007236"/>
                </a:solidFill>
                <a:latin typeface="+mj-lt"/>
                <a:cs typeface="Arial" panose="020B0604020202020204" pitchFamily="34" charset="0"/>
              </a:rPr>
              <a:t>БАНК </a:t>
            </a:r>
            <a:endParaRPr lang="en-US" sz="700" b="1" u="none" dirty="0" smtClean="0">
              <a:solidFill>
                <a:srgbClr val="007236"/>
              </a:solidFill>
              <a:latin typeface="+mj-lt"/>
              <a:cs typeface="Arial" panose="020B0604020202020204" pitchFamily="34" charset="0"/>
            </a:endParaRPr>
          </a:p>
          <a:p>
            <a:pPr algn="ctr"/>
            <a:r>
              <a:rPr lang="uk-UA" sz="700" b="1" u="none" dirty="0" smtClean="0">
                <a:solidFill>
                  <a:srgbClr val="007236"/>
                </a:solidFill>
                <a:latin typeface="+mj-lt"/>
                <a:cs typeface="Arial" panose="020B0604020202020204" pitchFamily="34" charset="0"/>
              </a:rPr>
              <a:t>УКРАЇНИ</a:t>
            </a:r>
            <a:endParaRPr lang="uk-UA" sz="700" b="1" u="none" dirty="0">
              <a:solidFill>
                <a:srgbClr val="007236"/>
              </a:solidFill>
              <a:latin typeface="+mj-lt"/>
              <a:cs typeface="Arial" panose="020B0604020202020204" pitchFamily="34" charset="0"/>
            </a:endParaRPr>
          </a:p>
        </p:txBody>
      </p:sp>
      <p:pic>
        <p:nvPicPr>
          <p:cNvPr id="9"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68409" y="171386"/>
            <a:ext cx="727858" cy="588302"/>
          </a:xfrm>
          <a:prstGeom prst="rect">
            <a:avLst/>
          </a:prstGeom>
          <a:noFill/>
          <a:ln w="9525">
            <a:noFill/>
            <a:miter lim="800000"/>
            <a:headEnd/>
            <a:tailEnd/>
          </a:ln>
          <a:effectLst>
            <a:glow rad="38100">
              <a:schemeClr val="bg1">
                <a:alpha val="58000"/>
              </a:schemeClr>
            </a:glow>
            <a:softEdge rad="12700"/>
          </a:effectLst>
          <a:extLst>
            <a:ext uri="{909E8E84-426E-40DD-AFC4-6F175D3DCCD1}">
              <a14:hiddenFill xmlns:a14="http://schemas.microsoft.com/office/drawing/2010/main">
                <a:solidFill>
                  <a:schemeClr val="accent1"/>
                </a:solidFill>
              </a14:hiddenFill>
            </a:ext>
          </a:extLst>
        </p:spPr>
      </p:pic>
      <p:pic>
        <p:nvPicPr>
          <p:cNvPr id="11" name="Picture 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804347" y="69708"/>
            <a:ext cx="2664296" cy="7816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Прямая соединительная линия 4"/>
          <p:cNvCxnSpPr/>
          <p:nvPr/>
        </p:nvCxnSpPr>
        <p:spPr bwMode="auto">
          <a:xfrm flipH="1">
            <a:off x="1187723" y="851384"/>
            <a:ext cx="8280920" cy="0"/>
          </a:xfrm>
          <a:prstGeom prst="line">
            <a:avLst/>
          </a:prstGeom>
          <a:solidFill>
            <a:schemeClr val="accent1"/>
          </a:solidFill>
          <a:ln w="9525" cap="flat" cmpd="sng" algn="ctr">
            <a:solidFill>
              <a:srgbClr val="00723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1" name="Rectangle 4"/>
          <p:cNvSpPr/>
          <p:nvPr userDrawn="1"/>
        </p:nvSpPr>
        <p:spPr>
          <a:xfrm>
            <a:off x="-1192771" y="3387884"/>
            <a:ext cx="840858" cy="350607"/>
          </a:xfrm>
          <a:prstGeom prst="rect">
            <a:avLst/>
          </a:prstGeom>
          <a:solidFill>
            <a:srgbClr val="1C7A3B"/>
          </a:solidFill>
          <a:ln w="10795" cap="flat" cmpd="sng" algn="ctr">
            <a:solidFill>
              <a:srgbClr val="000000"/>
            </a:solidFill>
            <a:prstDash val="solid"/>
          </a:ln>
          <a:effectLst/>
        </p:spPr>
        <p:txBody>
          <a:bodyPr lIns="91424" tIns="45712" rIns="91424" bIns="45712"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GB" sz="1000" b="0" i="0" u="sng" strike="noStrike" kern="0" cap="none" spc="0" normalizeH="0" baseline="0" noProof="0">
              <a:ln>
                <a:noFill/>
              </a:ln>
              <a:solidFill>
                <a:srgbClr val="FFFFFF"/>
              </a:solidFill>
              <a:effectLst/>
              <a:uLnTx/>
              <a:uFillTx/>
              <a:latin typeface="Calibri"/>
              <a:ea typeface="+mn-ea"/>
              <a:cs typeface="+mn-cs"/>
            </a:endParaRPr>
          </a:p>
        </p:txBody>
      </p:sp>
      <p:sp>
        <p:nvSpPr>
          <p:cNvPr id="22" name="Rectangle 5"/>
          <p:cNvSpPr/>
          <p:nvPr userDrawn="1"/>
        </p:nvSpPr>
        <p:spPr>
          <a:xfrm>
            <a:off x="-1192771" y="3953150"/>
            <a:ext cx="840858" cy="350607"/>
          </a:xfrm>
          <a:prstGeom prst="rect">
            <a:avLst/>
          </a:prstGeom>
          <a:solidFill>
            <a:srgbClr val="5DB761"/>
          </a:solidFill>
          <a:ln w="10795" cap="flat" cmpd="sng" algn="ctr">
            <a:solidFill>
              <a:srgbClr val="000000"/>
            </a:solidFill>
            <a:prstDash val="solid"/>
          </a:ln>
          <a:effectLst/>
        </p:spPr>
        <p:txBody>
          <a:bodyPr lIns="91424" tIns="45712" rIns="91424" bIns="45712"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GB" sz="1000" b="0" i="0" u="sng" strike="noStrike" kern="0" cap="none" spc="0" normalizeH="0" baseline="0" noProof="0">
              <a:ln>
                <a:noFill/>
              </a:ln>
              <a:solidFill>
                <a:srgbClr val="FFFFFF"/>
              </a:solidFill>
              <a:effectLst/>
              <a:uLnTx/>
              <a:uFillTx/>
              <a:latin typeface="Calibri"/>
              <a:ea typeface="+mn-ea"/>
              <a:cs typeface="+mn-cs"/>
            </a:endParaRPr>
          </a:p>
        </p:txBody>
      </p:sp>
      <p:sp>
        <p:nvSpPr>
          <p:cNvPr id="23" name="Rectangle 6"/>
          <p:cNvSpPr/>
          <p:nvPr userDrawn="1"/>
        </p:nvSpPr>
        <p:spPr>
          <a:xfrm>
            <a:off x="-1192771" y="5648949"/>
            <a:ext cx="840858" cy="350607"/>
          </a:xfrm>
          <a:prstGeom prst="rect">
            <a:avLst/>
          </a:prstGeom>
          <a:solidFill>
            <a:srgbClr val="FEC903"/>
          </a:solidFill>
          <a:ln w="10795" cap="flat" cmpd="sng" algn="ctr">
            <a:solidFill>
              <a:srgbClr val="000000"/>
            </a:solidFill>
            <a:prstDash val="solid"/>
          </a:ln>
          <a:effectLst/>
        </p:spPr>
        <p:txBody>
          <a:bodyPr lIns="91424" tIns="45712" rIns="91424" bIns="45712"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GB" sz="1000" b="0" i="0" u="sng" strike="noStrike" kern="0" cap="none" spc="0" normalizeH="0" baseline="0" noProof="0">
              <a:ln>
                <a:noFill/>
              </a:ln>
              <a:solidFill>
                <a:srgbClr val="FFFFFF"/>
              </a:solidFill>
              <a:effectLst/>
              <a:uLnTx/>
              <a:uFillTx/>
              <a:latin typeface="Calibri"/>
              <a:ea typeface="+mn-ea"/>
              <a:cs typeface="+mn-cs"/>
            </a:endParaRPr>
          </a:p>
        </p:txBody>
      </p:sp>
      <p:sp>
        <p:nvSpPr>
          <p:cNvPr id="24" name="Rectangle 7"/>
          <p:cNvSpPr/>
          <p:nvPr userDrawn="1"/>
        </p:nvSpPr>
        <p:spPr>
          <a:xfrm>
            <a:off x="-1192771" y="5080748"/>
            <a:ext cx="840858" cy="350607"/>
          </a:xfrm>
          <a:prstGeom prst="rect">
            <a:avLst/>
          </a:prstGeom>
          <a:solidFill>
            <a:srgbClr val="C60A06"/>
          </a:solidFill>
          <a:ln w="10795" cap="flat" cmpd="sng" algn="ctr">
            <a:solidFill>
              <a:srgbClr val="000000"/>
            </a:solidFill>
            <a:prstDash val="solid"/>
          </a:ln>
          <a:effectLst/>
        </p:spPr>
        <p:txBody>
          <a:bodyPr lIns="91424" tIns="45712" rIns="91424" bIns="45712"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GB" sz="1000" b="0" i="0" u="sng" strike="noStrike" kern="0" cap="none" spc="0" normalizeH="0" baseline="0" noProof="0">
              <a:ln>
                <a:noFill/>
              </a:ln>
              <a:solidFill>
                <a:srgbClr val="FFFFFF"/>
              </a:solidFill>
              <a:effectLst/>
              <a:uLnTx/>
              <a:uFillTx/>
              <a:latin typeface="Calibri"/>
              <a:ea typeface="+mn-ea"/>
              <a:cs typeface="+mn-cs"/>
            </a:endParaRPr>
          </a:p>
        </p:txBody>
      </p:sp>
      <p:sp>
        <p:nvSpPr>
          <p:cNvPr id="25" name="Rectangle 8"/>
          <p:cNvSpPr/>
          <p:nvPr userDrawn="1"/>
        </p:nvSpPr>
        <p:spPr>
          <a:xfrm>
            <a:off x="-1192771" y="4518418"/>
            <a:ext cx="840858" cy="350607"/>
          </a:xfrm>
          <a:prstGeom prst="rect">
            <a:avLst/>
          </a:prstGeom>
          <a:solidFill>
            <a:srgbClr val="93CF96"/>
          </a:solidFill>
          <a:ln w="10795" cap="flat" cmpd="sng" algn="ctr">
            <a:solidFill>
              <a:srgbClr val="000000"/>
            </a:solidFill>
            <a:prstDash val="solid"/>
          </a:ln>
          <a:effectLst/>
        </p:spPr>
        <p:txBody>
          <a:bodyPr lIns="91424" tIns="45712" rIns="91424" bIns="45712"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GB" sz="1000" b="0" i="0" u="sng" strike="noStrike" kern="0" cap="none" spc="0" normalizeH="0" baseline="0" noProof="0">
              <a:ln>
                <a:noFill/>
              </a:ln>
              <a:solidFill>
                <a:srgbClr val="FFFFFF"/>
              </a:solidFill>
              <a:effectLst/>
              <a:uLnTx/>
              <a:uFillTx/>
              <a:latin typeface="Calibri"/>
              <a:ea typeface="+mn-ea"/>
              <a:cs typeface="+mn-cs"/>
            </a:endParaRPr>
          </a:p>
        </p:txBody>
      </p:sp>
      <p:sp>
        <p:nvSpPr>
          <p:cNvPr id="26" name="Rectangle 34"/>
          <p:cNvSpPr/>
          <p:nvPr userDrawn="1"/>
        </p:nvSpPr>
        <p:spPr>
          <a:xfrm>
            <a:off x="-1192771" y="6214213"/>
            <a:ext cx="840858" cy="350607"/>
          </a:xfrm>
          <a:prstGeom prst="rect">
            <a:avLst/>
          </a:prstGeom>
          <a:solidFill>
            <a:srgbClr val="FEC903">
              <a:lumMod val="40000"/>
              <a:lumOff val="60000"/>
            </a:srgbClr>
          </a:solidFill>
          <a:ln w="10795" cap="flat" cmpd="sng" algn="ctr">
            <a:solidFill>
              <a:srgbClr val="000000"/>
            </a:solidFill>
            <a:prstDash val="solid"/>
          </a:ln>
          <a:effectLst/>
        </p:spPr>
        <p:txBody>
          <a:bodyPr lIns="91424" tIns="45712" rIns="91424" bIns="45712"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GB" sz="1000" b="0" i="0" u="sng" strike="noStrike" kern="0" cap="none" spc="0" normalizeH="0" baseline="0" noProof="0">
              <a:ln>
                <a:noFill/>
              </a:ln>
              <a:solidFill>
                <a:srgbClr val="FFFFFF"/>
              </a:solidFill>
              <a:effectLst/>
              <a:uLnTx/>
              <a:uFillTx/>
              <a:latin typeface="Calibri"/>
              <a:ea typeface="+mn-ea"/>
              <a:cs typeface="+mn-cs"/>
            </a:endParaRPr>
          </a:p>
        </p:txBody>
      </p:sp>
      <p:sp>
        <p:nvSpPr>
          <p:cNvPr id="27" name="Rectangle 35"/>
          <p:cNvSpPr/>
          <p:nvPr userDrawn="1"/>
        </p:nvSpPr>
        <p:spPr>
          <a:xfrm>
            <a:off x="-1192771" y="2257354"/>
            <a:ext cx="840858" cy="350607"/>
          </a:xfrm>
          <a:prstGeom prst="rect">
            <a:avLst/>
          </a:prstGeom>
          <a:solidFill>
            <a:srgbClr val="FFFFFF">
              <a:lumMod val="75000"/>
            </a:srgbClr>
          </a:solidFill>
          <a:ln w="10795" cap="flat" cmpd="sng" algn="ctr">
            <a:solidFill>
              <a:srgbClr val="1C7A3B"/>
            </a:solidFill>
            <a:prstDash val="solid"/>
          </a:ln>
          <a:effectLst/>
        </p:spPr>
        <p:txBody>
          <a:bodyPr lIns="91424" tIns="45712" rIns="91424" bIns="45712"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GB" sz="1000" b="0" i="0" u="sng" strike="noStrike" kern="0" cap="none" spc="0" normalizeH="0" baseline="0" noProof="0">
              <a:ln>
                <a:noFill/>
              </a:ln>
              <a:solidFill>
                <a:srgbClr val="FFFFFF"/>
              </a:solidFill>
              <a:effectLst/>
              <a:uLnTx/>
              <a:uFillTx/>
              <a:latin typeface="Calibri"/>
              <a:ea typeface="+mn-ea"/>
              <a:cs typeface="+mn-cs"/>
            </a:endParaRPr>
          </a:p>
        </p:txBody>
      </p:sp>
      <p:sp>
        <p:nvSpPr>
          <p:cNvPr id="28" name="Rectangle 38"/>
          <p:cNvSpPr/>
          <p:nvPr userDrawn="1"/>
        </p:nvSpPr>
        <p:spPr>
          <a:xfrm>
            <a:off x="-1192771" y="2822618"/>
            <a:ext cx="840858" cy="350607"/>
          </a:xfrm>
          <a:prstGeom prst="rect">
            <a:avLst/>
          </a:prstGeom>
          <a:solidFill>
            <a:srgbClr val="DEF0D3"/>
          </a:solidFill>
          <a:ln w="10795" cap="flat" cmpd="sng" algn="ctr">
            <a:solidFill>
              <a:srgbClr val="000000"/>
            </a:solidFill>
            <a:prstDash val="solid"/>
          </a:ln>
          <a:effectLst/>
        </p:spPr>
        <p:txBody>
          <a:bodyPr lIns="91424" tIns="45712" rIns="91424" bIns="45712"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GB" sz="1000" b="0" i="0" u="sng" strike="noStrike" kern="0" cap="none" spc="0" normalizeH="0" baseline="0" noProof="0">
              <a:ln>
                <a:noFill/>
              </a:ln>
              <a:solidFill>
                <a:srgbClr val="FFFFFF"/>
              </a:solidFill>
              <a:effectLst/>
              <a:uLnTx/>
              <a:uFillTx/>
              <a:latin typeface="Calibri"/>
              <a:ea typeface="+mn-ea"/>
              <a:cs typeface="+mn-cs"/>
            </a:endParaRPr>
          </a:p>
        </p:txBody>
      </p:sp>
      <p:sp>
        <p:nvSpPr>
          <p:cNvPr id="29" name="Rectangle 39"/>
          <p:cNvSpPr/>
          <p:nvPr userDrawn="1"/>
        </p:nvSpPr>
        <p:spPr>
          <a:xfrm>
            <a:off x="-1192771" y="1693375"/>
            <a:ext cx="840858" cy="350607"/>
          </a:xfrm>
          <a:prstGeom prst="rect">
            <a:avLst/>
          </a:prstGeom>
          <a:solidFill>
            <a:srgbClr val="FFFFFF"/>
          </a:solidFill>
          <a:ln w="10795" cap="flat" cmpd="sng" algn="ctr">
            <a:solidFill>
              <a:srgbClr val="000000"/>
            </a:solidFill>
            <a:prstDash val="solid"/>
          </a:ln>
          <a:effectLst/>
        </p:spPr>
        <p:txBody>
          <a:bodyPr lIns="91424" tIns="45712" rIns="91424" bIns="45712"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GB" sz="1000" b="0" i="0" u="sng" strike="noStrike" kern="0" cap="none" spc="0" normalizeH="0" baseline="0" noProof="0">
              <a:ln>
                <a:noFill/>
              </a:ln>
              <a:solidFill>
                <a:srgbClr val="FFFFFF"/>
              </a:solidFill>
              <a:effectLst/>
              <a:uLnTx/>
              <a:uFillTx/>
              <a:latin typeface="Calibri"/>
              <a:ea typeface="+mn-ea"/>
              <a:cs typeface="+mn-cs"/>
            </a:endParaRPr>
          </a:p>
        </p:txBody>
      </p:sp>
      <p:sp>
        <p:nvSpPr>
          <p:cNvPr id="30" name="Rectangle 41"/>
          <p:cNvSpPr/>
          <p:nvPr userDrawn="1"/>
        </p:nvSpPr>
        <p:spPr>
          <a:xfrm>
            <a:off x="-1192771" y="1126822"/>
            <a:ext cx="840858" cy="350607"/>
          </a:xfrm>
          <a:prstGeom prst="rect">
            <a:avLst/>
          </a:prstGeom>
          <a:solidFill>
            <a:srgbClr val="000000"/>
          </a:solidFill>
          <a:ln w="10795" cap="flat" cmpd="sng" algn="ctr">
            <a:solidFill>
              <a:srgbClr val="000000"/>
            </a:solidFill>
            <a:prstDash val="solid"/>
          </a:ln>
          <a:effectLst/>
        </p:spPr>
        <p:txBody>
          <a:bodyPr lIns="91424" tIns="45712" rIns="91424" bIns="45712"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GB" sz="1000" b="0" i="0" u="sng" strike="noStrike" kern="0" cap="none" spc="0" normalizeH="0" baseline="0" noProof="0">
              <a:ln>
                <a:noFill/>
              </a:ln>
              <a:solidFill>
                <a:srgbClr val="FFFFFF"/>
              </a:solidFill>
              <a:effectLst/>
              <a:uLnTx/>
              <a:uFillTx/>
              <a:latin typeface="Calibri"/>
              <a:ea typeface="+mn-ea"/>
              <a:cs typeface="+mn-cs"/>
            </a:endParaRPr>
          </a:p>
        </p:txBody>
      </p:sp>
    </p:spTree>
    <p:extLst>
      <p:ext uri="{BB962C8B-B14F-4D97-AF65-F5344CB8AC3E}">
        <p14:creationId xmlns:p14="http://schemas.microsoft.com/office/powerpoint/2010/main" val="112178757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Lst>
  <p:txStyles>
    <p:titleStyle>
      <a:lvl1pPr algn="l" defTabSz="966788" rtl="0" eaLnBrk="1" fontAlgn="base" hangingPunct="1">
        <a:spcBef>
          <a:spcPct val="0"/>
        </a:spcBef>
        <a:spcAft>
          <a:spcPct val="0"/>
        </a:spcAft>
        <a:defRPr sz="2000" b="1">
          <a:solidFill>
            <a:schemeClr val="tx1"/>
          </a:solidFill>
          <a:latin typeface="Arial" panose="020B0604020202020204" pitchFamily="34" charset="0"/>
          <a:ea typeface="+mj-ea"/>
          <a:cs typeface="Arial" panose="020B0604020202020204" pitchFamily="34" charset="0"/>
        </a:defRPr>
      </a:lvl1pPr>
      <a:lvl2pPr algn="l" defTabSz="966788" rtl="0" eaLnBrk="1" fontAlgn="base" hangingPunct="1">
        <a:spcBef>
          <a:spcPct val="0"/>
        </a:spcBef>
        <a:spcAft>
          <a:spcPct val="0"/>
        </a:spcAft>
        <a:defRPr sz="2000" b="1">
          <a:solidFill>
            <a:schemeClr val="tx2"/>
          </a:solidFill>
          <a:latin typeface="Arial" pitchFamily="34" charset="0"/>
          <a:ea typeface="MS PGothic" pitchFamily="34" charset="-128"/>
        </a:defRPr>
      </a:lvl2pPr>
      <a:lvl3pPr algn="l" defTabSz="966788" rtl="0" eaLnBrk="1" fontAlgn="base" hangingPunct="1">
        <a:spcBef>
          <a:spcPct val="0"/>
        </a:spcBef>
        <a:spcAft>
          <a:spcPct val="0"/>
        </a:spcAft>
        <a:defRPr sz="2000" b="1">
          <a:solidFill>
            <a:schemeClr val="tx2"/>
          </a:solidFill>
          <a:latin typeface="Arial" pitchFamily="34" charset="0"/>
          <a:ea typeface="MS PGothic" pitchFamily="34" charset="-128"/>
        </a:defRPr>
      </a:lvl3pPr>
      <a:lvl4pPr algn="l" defTabSz="966788" rtl="0" eaLnBrk="1" fontAlgn="base" hangingPunct="1">
        <a:spcBef>
          <a:spcPct val="0"/>
        </a:spcBef>
        <a:spcAft>
          <a:spcPct val="0"/>
        </a:spcAft>
        <a:defRPr sz="2000" b="1">
          <a:solidFill>
            <a:schemeClr val="tx2"/>
          </a:solidFill>
          <a:latin typeface="Arial" pitchFamily="34" charset="0"/>
          <a:ea typeface="MS PGothic" pitchFamily="34" charset="-128"/>
        </a:defRPr>
      </a:lvl4pPr>
      <a:lvl5pPr algn="l" defTabSz="966788" rtl="0" eaLnBrk="1" fontAlgn="base" hangingPunct="1">
        <a:spcBef>
          <a:spcPct val="0"/>
        </a:spcBef>
        <a:spcAft>
          <a:spcPct val="0"/>
        </a:spcAft>
        <a:defRPr sz="2000" b="1">
          <a:solidFill>
            <a:schemeClr val="tx2"/>
          </a:solidFill>
          <a:latin typeface="Arial" pitchFamily="34" charset="0"/>
          <a:ea typeface="MS PGothic" pitchFamily="34" charset="-128"/>
        </a:defRPr>
      </a:lvl5pPr>
      <a:lvl6pPr marL="457200" algn="l" defTabSz="966788" rtl="0" eaLnBrk="1" fontAlgn="base" hangingPunct="1">
        <a:spcBef>
          <a:spcPct val="0"/>
        </a:spcBef>
        <a:spcAft>
          <a:spcPct val="0"/>
        </a:spcAft>
        <a:defRPr sz="2000" b="1">
          <a:solidFill>
            <a:schemeClr val="tx2"/>
          </a:solidFill>
          <a:latin typeface="Arial" pitchFamily="34" charset="0"/>
          <a:ea typeface="MS PGothic" pitchFamily="34" charset="-128"/>
        </a:defRPr>
      </a:lvl6pPr>
      <a:lvl7pPr marL="914400" algn="l" defTabSz="966788" rtl="0" eaLnBrk="1" fontAlgn="base" hangingPunct="1">
        <a:spcBef>
          <a:spcPct val="0"/>
        </a:spcBef>
        <a:spcAft>
          <a:spcPct val="0"/>
        </a:spcAft>
        <a:defRPr sz="2000" b="1">
          <a:solidFill>
            <a:schemeClr val="tx2"/>
          </a:solidFill>
          <a:latin typeface="Arial" pitchFamily="34" charset="0"/>
          <a:ea typeface="MS PGothic" pitchFamily="34" charset="-128"/>
        </a:defRPr>
      </a:lvl7pPr>
      <a:lvl8pPr marL="1371600" algn="l" defTabSz="966788" rtl="0" eaLnBrk="1" fontAlgn="base" hangingPunct="1">
        <a:spcBef>
          <a:spcPct val="0"/>
        </a:spcBef>
        <a:spcAft>
          <a:spcPct val="0"/>
        </a:spcAft>
        <a:defRPr sz="2000" b="1">
          <a:solidFill>
            <a:schemeClr val="tx2"/>
          </a:solidFill>
          <a:latin typeface="Arial" pitchFamily="34" charset="0"/>
          <a:ea typeface="MS PGothic" pitchFamily="34" charset="-128"/>
        </a:defRPr>
      </a:lvl8pPr>
      <a:lvl9pPr marL="1828800" algn="l" defTabSz="966788" rtl="0" eaLnBrk="1" fontAlgn="base" hangingPunct="1">
        <a:spcBef>
          <a:spcPct val="0"/>
        </a:spcBef>
        <a:spcAft>
          <a:spcPct val="0"/>
        </a:spcAft>
        <a:defRPr sz="2000" b="1">
          <a:solidFill>
            <a:schemeClr val="tx2"/>
          </a:solidFill>
          <a:latin typeface="Arial" pitchFamily="34" charset="0"/>
          <a:ea typeface="MS PGothic" pitchFamily="34" charset="-128"/>
        </a:defRPr>
      </a:lvl9pPr>
    </p:titleStyle>
    <p:bodyStyle>
      <a:lvl1pPr marL="192088" indent="-192088" algn="l" defTabSz="966788" rtl="0" eaLnBrk="1" fontAlgn="base" hangingPunct="1">
        <a:spcBef>
          <a:spcPct val="20000"/>
        </a:spcBef>
        <a:spcAft>
          <a:spcPct val="0"/>
        </a:spcAft>
        <a:buClr>
          <a:srgbClr val="007236"/>
        </a:buClr>
        <a:buFont typeface="Wingdings" pitchFamily="2" charset="2"/>
        <a:buChar char="n"/>
        <a:defRPr sz="1600">
          <a:solidFill>
            <a:schemeClr val="tx1"/>
          </a:solidFill>
          <a:latin typeface="Arial" panose="020B0604020202020204" pitchFamily="34" charset="0"/>
          <a:ea typeface="+mn-ea"/>
          <a:cs typeface="Arial" panose="020B0604020202020204" pitchFamily="34" charset="0"/>
        </a:defRPr>
      </a:lvl1pPr>
      <a:lvl2pPr marL="571500" indent="-190500" algn="l" defTabSz="966788" rtl="0" eaLnBrk="1" fontAlgn="base" hangingPunct="1">
        <a:spcBef>
          <a:spcPct val="20000"/>
        </a:spcBef>
        <a:spcAft>
          <a:spcPct val="0"/>
        </a:spcAft>
        <a:buClr>
          <a:srgbClr val="007236"/>
        </a:buClr>
        <a:buFont typeface="Wingdings" pitchFamily="2" charset="2"/>
        <a:buChar char="§"/>
        <a:defRPr sz="1400">
          <a:solidFill>
            <a:schemeClr val="tx1"/>
          </a:solidFill>
          <a:latin typeface="Arial" panose="020B0604020202020204" pitchFamily="34" charset="0"/>
          <a:ea typeface="+mn-ea"/>
          <a:cs typeface="Arial" panose="020B0604020202020204" pitchFamily="34" charset="0"/>
        </a:defRPr>
      </a:lvl2pPr>
      <a:lvl3pPr marL="954088" indent="-190500" algn="l" defTabSz="966788" rtl="0" eaLnBrk="1" fontAlgn="base" hangingPunct="1">
        <a:spcBef>
          <a:spcPct val="20000"/>
        </a:spcBef>
        <a:spcAft>
          <a:spcPct val="0"/>
        </a:spcAft>
        <a:buClr>
          <a:srgbClr val="007236"/>
        </a:buClr>
        <a:buFont typeface="Wingdings" pitchFamily="2" charset="2"/>
        <a:buChar char="§"/>
        <a:defRPr sz="1400">
          <a:solidFill>
            <a:schemeClr val="tx1"/>
          </a:solidFill>
          <a:latin typeface="Arial" panose="020B0604020202020204" pitchFamily="34" charset="0"/>
          <a:ea typeface="+mn-ea"/>
          <a:cs typeface="Arial" panose="020B0604020202020204" pitchFamily="34" charset="0"/>
        </a:defRPr>
      </a:lvl3pPr>
      <a:lvl4pPr marL="1331913" indent="-185738" algn="l" defTabSz="966788" rtl="0" eaLnBrk="1" fontAlgn="base" hangingPunct="1">
        <a:spcBef>
          <a:spcPct val="20000"/>
        </a:spcBef>
        <a:spcAft>
          <a:spcPct val="0"/>
        </a:spcAft>
        <a:buClr>
          <a:srgbClr val="007236"/>
        </a:buClr>
        <a:buFont typeface="Wingdings" pitchFamily="2" charset="2"/>
        <a:buChar char="§"/>
        <a:defRPr sz="1400">
          <a:solidFill>
            <a:schemeClr val="tx1"/>
          </a:solidFill>
          <a:latin typeface="Arial" panose="020B0604020202020204" pitchFamily="34" charset="0"/>
          <a:ea typeface="+mn-ea"/>
          <a:cs typeface="Arial" panose="020B0604020202020204" pitchFamily="34" charset="0"/>
        </a:defRPr>
      </a:lvl4pPr>
      <a:lvl5pPr marL="1714500" indent="-192088" algn="l" defTabSz="966788" rtl="0" eaLnBrk="1" fontAlgn="base" hangingPunct="1">
        <a:spcBef>
          <a:spcPct val="20000"/>
        </a:spcBef>
        <a:spcAft>
          <a:spcPct val="0"/>
        </a:spcAft>
        <a:buClr>
          <a:srgbClr val="007236"/>
        </a:buClr>
        <a:buFont typeface="Wingdings" pitchFamily="2" charset="2"/>
        <a:buChar char="§"/>
        <a:defRPr sz="1400" b="0">
          <a:solidFill>
            <a:schemeClr val="tx1"/>
          </a:solidFill>
          <a:latin typeface="Arial" panose="020B0604020202020204" pitchFamily="34" charset="0"/>
          <a:ea typeface="+mn-ea"/>
          <a:cs typeface="Arial" panose="020B0604020202020204" pitchFamily="34" charset="0"/>
        </a:defRPr>
      </a:lvl5pPr>
      <a:lvl6pPr marL="2171700" indent="-192088" algn="l" defTabSz="966788" rtl="0" eaLnBrk="1" fontAlgn="base" hangingPunct="1">
        <a:spcBef>
          <a:spcPct val="20000"/>
        </a:spcBef>
        <a:spcAft>
          <a:spcPct val="0"/>
        </a:spcAft>
        <a:buClr>
          <a:srgbClr val="E2001A"/>
        </a:buClr>
        <a:buFont typeface="Wingdings" pitchFamily="2" charset="2"/>
        <a:buChar char="n"/>
        <a:defRPr sz="1200">
          <a:solidFill>
            <a:schemeClr val="tx1"/>
          </a:solidFill>
          <a:latin typeface="+mn-lt"/>
          <a:ea typeface="+mn-ea"/>
        </a:defRPr>
      </a:lvl6pPr>
      <a:lvl7pPr marL="2628900" indent="-192088" algn="l" defTabSz="966788" rtl="0" eaLnBrk="1" fontAlgn="base" hangingPunct="1">
        <a:spcBef>
          <a:spcPct val="20000"/>
        </a:spcBef>
        <a:spcAft>
          <a:spcPct val="0"/>
        </a:spcAft>
        <a:buClr>
          <a:srgbClr val="E2001A"/>
        </a:buClr>
        <a:buFont typeface="Wingdings" pitchFamily="2" charset="2"/>
        <a:buChar char="n"/>
        <a:defRPr sz="1200">
          <a:solidFill>
            <a:schemeClr val="tx1"/>
          </a:solidFill>
          <a:latin typeface="+mn-lt"/>
          <a:ea typeface="+mn-ea"/>
        </a:defRPr>
      </a:lvl7pPr>
      <a:lvl8pPr marL="3086100" indent="-192088" algn="l" defTabSz="966788" rtl="0" eaLnBrk="1" fontAlgn="base" hangingPunct="1">
        <a:spcBef>
          <a:spcPct val="20000"/>
        </a:spcBef>
        <a:spcAft>
          <a:spcPct val="0"/>
        </a:spcAft>
        <a:buClr>
          <a:srgbClr val="E2001A"/>
        </a:buClr>
        <a:buFont typeface="Wingdings" pitchFamily="2" charset="2"/>
        <a:buChar char="n"/>
        <a:defRPr sz="1200">
          <a:solidFill>
            <a:schemeClr val="tx1"/>
          </a:solidFill>
          <a:latin typeface="+mn-lt"/>
          <a:ea typeface="+mn-ea"/>
        </a:defRPr>
      </a:lvl8pPr>
      <a:lvl9pPr marL="3543300" indent="-192088" algn="l" defTabSz="966788" rtl="0" eaLnBrk="1" fontAlgn="base" hangingPunct="1">
        <a:spcBef>
          <a:spcPct val="20000"/>
        </a:spcBef>
        <a:spcAft>
          <a:spcPct val="0"/>
        </a:spcAft>
        <a:buClr>
          <a:srgbClr val="E2001A"/>
        </a:buClr>
        <a:buFont typeface="Wingdings" pitchFamily="2" charset="2"/>
        <a:buChar char="n"/>
        <a:defRPr sz="1200">
          <a:solidFill>
            <a:schemeClr val="tx1"/>
          </a:solidFill>
          <a:latin typeface="+mn-lt"/>
          <a:ea typeface="+mn-ea"/>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6"/>
            </p:custDataLst>
            <p:extLst/>
          </p:nvPr>
        </p:nvGraphicFramePr>
        <p:xfrm>
          <a:off x="1589" y="1589"/>
          <a:ext cx="1587" cy="1588"/>
        </p:xfrm>
        <a:graphic>
          <a:graphicData uri="http://schemas.openxmlformats.org/presentationml/2006/ole">
            <mc:AlternateContent xmlns:mc="http://schemas.openxmlformats.org/markup-compatibility/2006">
              <mc:Choice xmlns:v="urn:schemas-microsoft-com:vml" Requires="v">
                <p:oleObj spid="_x0000_s2147" name="think-cell Slide" r:id="rId7" imgW="270" imgH="270" progId="TCLayout.ActiveDocument.1">
                  <p:embed/>
                </p:oleObj>
              </mc:Choice>
              <mc:Fallback>
                <p:oleObj name="think-cell Slide" r:id="rId7" imgW="270" imgH="270" progId="TCLayout.ActiveDocument.1">
                  <p:embed/>
                  <p:pic>
                    <p:nvPicPr>
                      <p:cNvPr id="0" name=""/>
                      <p:cNvPicPr/>
                      <p:nvPr/>
                    </p:nvPicPr>
                    <p:blipFill>
                      <a:blip r:embed="rId8"/>
                      <a:stretch>
                        <a:fillRect/>
                      </a:stretch>
                    </p:blipFill>
                    <p:spPr>
                      <a:xfrm>
                        <a:off x="1589" y="1589"/>
                        <a:ext cx="1587" cy="1588"/>
                      </a:xfrm>
                      <a:prstGeom prst="rect">
                        <a:avLst/>
                      </a:prstGeom>
                    </p:spPr>
                  </p:pic>
                </p:oleObj>
              </mc:Fallback>
            </mc:AlternateContent>
          </a:graphicData>
        </a:graphic>
      </p:graphicFrame>
      <p:sp>
        <p:nvSpPr>
          <p:cNvPr id="1026" name="Rectangle 2"/>
          <p:cNvSpPr>
            <a:spLocks noGrp="1" noChangeArrowheads="1"/>
          </p:cNvSpPr>
          <p:nvPr>
            <p:ph type="title"/>
          </p:nvPr>
        </p:nvSpPr>
        <p:spPr bwMode="auto">
          <a:xfrm>
            <a:off x="1211264" y="0"/>
            <a:ext cx="8154987" cy="9513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ctr" anchorCtr="0" compatLnSpc="1">
            <a:prstTxWarp prst="textNoShape">
              <a:avLst/>
            </a:prstTxWarp>
          </a:bodyPr>
          <a:lstStyle/>
          <a:p>
            <a:pPr lvl="0"/>
            <a:r>
              <a:rPr lang="en-GB" altLang="uk-UA" dirty="0" smtClean="0"/>
              <a:t>Fare </a:t>
            </a:r>
            <a:r>
              <a:rPr lang="en-GB" altLang="uk-UA" dirty="0" err="1" smtClean="0"/>
              <a:t>clic</a:t>
            </a:r>
            <a:r>
              <a:rPr lang="en-GB" altLang="uk-UA" dirty="0" smtClean="0"/>
              <a:t> per </a:t>
            </a:r>
            <a:r>
              <a:rPr lang="en-GB" altLang="uk-UA" dirty="0" err="1" smtClean="0"/>
              <a:t>modificare</a:t>
            </a:r>
            <a:r>
              <a:rPr lang="en-GB" altLang="uk-UA" dirty="0" smtClean="0"/>
              <a:t> stile</a:t>
            </a:r>
          </a:p>
        </p:txBody>
      </p:sp>
      <p:sp>
        <p:nvSpPr>
          <p:cNvPr id="1027" name="Rectangle 3"/>
          <p:cNvSpPr>
            <a:spLocks noGrp="1" noChangeArrowheads="1"/>
          </p:cNvSpPr>
          <p:nvPr>
            <p:ph type="body" idx="1"/>
          </p:nvPr>
        </p:nvSpPr>
        <p:spPr bwMode="auto">
          <a:xfrm>
            <a:off x="1211264" y="1259444"/>
            <a:ext cx="8154987" cy="50409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p>
            <a:pPr lvl="0"/>
            <a:r>
              <a:rPr lang="en-GB" altLang="uk-UA" dirty="0" smtClean="0"/>
              <a:t>Fare </a:t>
            </a:r>
            <a:r>
              <a:rPr lang="en-GB" altLang="uk-UA" dirty="0" err="1" smtClean="0"/>
              <a:t>clic</a:t>
            </a:r>
            <a:r>
              <a:rPr lang="en-GB" altLang="uk-UA" dirty="0" smtClean="0"/>
              <a:t> per </a:t>
            </a:r>
            <a:r>
              <a:rPr lang="en-GB" altLang="uk-UA" dirty="0" err="1" smtClean="0"/>
              <a:t>modificare</a:t>
            </a:r>
            <a:r>
              <a:rPr lang="en-GB" altLang="uk-UA" dirty="0" smtClean="0"/>
              <a:t> </a:t>
            </a:r>
            <a:r>
              <a:rPr lang="en-GB" altLang="uk-UA" dirty="0" err="1" smtClean="0"/>
              <a:t>gli</a:t>
            </a:r>
            <a:r>
              <a:rPr lang="en-GB" altLang="uk-UA" dirty="0" smtClean="0"/>
              <a:t> </a:t>
            </a:r>
            <a:r>
              <a:rPr lang="en-GB" altLang="uk-UA" dirty="0" err="1" smtClean="0"/>
              <a:t>stili</a:t>
            </a:r>
            <a:r>
              <a:rPr lang="en-GB" altLang="uk-UA" dirty="0" smtClean="0"/>
              <a:t> del </a:t>
            </a:r>
            <a:r>
              <a:rPr lang="en-GB" altLang="uk-UA" dirty="0" err="1" smtClean="0"/>
              <a:t>testo</a:t>
            </a:r>
            <a:r>
              <a:rPr lang="en-GB" altLang="uk-UA" dirty="0" smtClean="0"/>
              <a:t> </a:t>
            </a:r>
            <a:r>
              <a:rPr lang="en-GB" altLang="uk-UA" dirty="0" err="1" smtClean="0"/>
              <a:t>dello</a:t>
            </a:r>
            <a:r>
              <a:rPr lang="en-GB" altLang="uk-UA" dirty="0" smtClean="0"/>
              <a:t> schema</a:t>
            </a:r>
          </a:p>
          <a:p>
            <a:pPr lvl="1"/>
            <a:r>
              <a:rPr lang="en-GB" altLang="uk-UA" dirty="0" smtClean="0"/>
              <a:t>Secondo </a:t>
            </a:r>
            <a:r>
              <a:rPr lang="en-GB" altLang="uk-UA" dirty="0" err="1" smtClean="0"/>
              <a:t>livello</a:t>
            </a:r>
            <a:endParaRPr lang="en-GB" altLang="uk-UA" dirty="0" smtClean="0"/>
          </a:p>
          <a:p>
            <a:pPr lvl="2"/>
            <a:r>
              <a:rPr lang="en-GB" altLang="uk-UA" dirty="0" err="1" smtClean="0"/>
              <a:t>Terzo</a:t>
            </a:r>
            <a:r>
              <a:rPr lang="en-GB" altLang="uk-UA" dirty="0" smtClean="0"/>
              <a:t> </a:t>
            </a:r>
            <a:r>
              <a:rPr lang="en-GB" altLang="uk-UA" dirty="0" err="1" smtClean="0"/>
              <a:t>livello</a:t>
            </a:r>
            <a:endParaRPr lang="en-GB" altLang="uk-UA" dirty="0" smtClean="0"/>
          </a:p>
          <a:p>
            <a:pPr lvl="3"/>
            <a:r>
              <a:rPr lang="en-GB" altLang="uk-UA" dirty="0" smtClean="0"/>
              <a:t>Quarto </a:t>
            </a:r>
            <a:r>
              <a:rPr lang="en-GB" altLang="uk-UA" dirty="0" err="1" smtClean="0"/>
              <a:t>livello</a:t>
            </a:r>
            <a:endParaRPr lang="en-GB" altLang="uk-UA" dirty="0" smtClean="0"/>
          </a:p>
          <a:p>
            <a:pPr lvl="4"/>
            <a:r>
              <a:rPr lang="en-GB" altLang="uk-UA" dirty="0" err="1" smtClean="0"/>
              <a:t>Quinto</a:t>
            </a:r>
            <a:r>
              <a:rPr lang="en-GB" altLang="uk-UA" dirty="0" smtClean="0"/>
              <a:t> </a:t>
            </a:r>
            <a:r>
              <a:rPr lang="en-GB" altLang="uk-UA" dirty="0" err="1" smtClean="0"/>
              <a:t>livello</a:t>
            </a:r>
            <a:endParaRPr lang="en-GB" altLang="uk-UA" dirty="0" smtClean="0"/>
          </a:p>
        </p:txBody>
      </p:sp>
      <p:sp>
        <p:nvSpPr>
          <p:cNvPr id="1030" name="Rectangle 6"/>
          <p:cNvSpPr>
            <a:spLocks noGrp="1" noChangeArrowheads="1"/>
          </p:cNvSpPr>
          <p:nvPr>
            <p:ph type="sldNum" sz="quarter" idx="4"/>
          </p:nvPr>
        </p:nvSpPr>
        <p:spPr bwMode="auto">
          <a:xfrm>
            <a:off x="8748563" y="6553287"/>
            <a:ext cx="838200" cy="4796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b" anchorCtr="0" compatLnSpc="1">
            <a:prstTxWarp prst="textNoShape">
              <a:avLst/>
            </a:prstTxWarp>
          </a:bodyPr>
          <a:lstStyle>
            <a:lvl1pPr algn="ctr" defTabSz="966788">
              <a:defRPr sz="1400" b="0" u="none">
                <a:solidFill>
                  <a:srgbClr val="007236"/>
                </a:solidFill>
                <a:latin typeface="Arial" pitchFamily="34" charset="0"/>
                <a:cs typeface="Arial" pitchFamily="34" charset="0"/>
              </a:defRPr>
            </a:lvl1pPr>
          </a:lstStyle>
          <a:p>
            <a:pPr>
              <a:defRPr/>
            </a:pPr>
            <a:fld id="{341693B4-AE59-479F-B4BA-6CBA5666A4DB}" type="slidenum">
              <a:rPr lang="en-US" smtClean="0"/>
              <a:pPr>
                <a:defRPr/>
              </a:pPr>
              <a:t>‹#›</a:t>
            </a:fld>
            <a:endParaRPr lang="en-US"/>
          </a:p>
        </p:txBody>
      </p:sp>
      <p:sp>
        <p:nvSpPr>
          <p:cNvPr id="8" name="TextBox 7"/>
          <p:cNvSpPr txBox="1"/>
          <p:nvPr/>
        </p:nvSpPr>
        <p:spPr>
          <a:xfrm>
            <a:off x="28282" y="768547"/>
            <a:ext cx="1008112" cy="415681"/>
          </a:xfrm>
          <a:prstGeom prst="rect">
            <a:avLst/>
          </a:prstGeom>
          <a:noFill/>
          <a:ln>
            <a:noFill/>
          </a:ln>
        </p:spPr>
        <p:txBody>
          <a:bodyPr wrap="square" rtlCol="0">
            <a:spAutoFit/>
          </a:bodyPr>
          <a:lstStyle/>
          <a:p>
            <a:pPr algn="ctr"/>
            <a:r>
              <a:rPr lang="uk-UA" sz="700" b="1" u="none" dirty="0" smtClean="0">
                <a:solidFill>
                  <a:srgbClr val="007236"/>
                </a:solidFill>
                <a:latin typeface="Times New Roman" panose="02020603050405020304" pitchFamily="18" charset="0"/>
                <a:cs typeface="Times New Roman" panose="02020603050405020304" pitchFamily="18" charset="0"/>
              </a:rPr>
              <a:t>НАЦІОНАЛЬНИЙ </a:t>
            </a:r>
            <a:endParaRPr lang="en-US" sz="700" b="1" u="none" dirty="0" smtClean="0">
              <a:solidFill>
                <a:srgbClr val="007236"/>
              </a:solidFill>
              <a:latin typeface="Times New Roman" panose="02020603050405020304" pitchFamily="18" charset="0"/>
              <a:cs typeface="Times New Roman" panose="02020603050405020304" pitchFamily="18" charset="0"/>
            </a:endParaRPr>
          </a:p>
          <a:p>
            <a:pPr algn="ctr"/>
            <a:r>
              <a:rPr lang="uk-UA" sz="700" b="1" u="none" dirty="0" smtClean="0">
                <a:solidFill>
                  <a:srgbClr val="007236"/>
                </a:solidFill>
                <a:latin typeface="Times New Roman" panose="02020603050405020304" pitchFamily="18" charset="0"/>
                <a:cs typeface="Times New Roman" panose="02020603050405020304" pitchFamily="18" charset="0"/>
              </a:rPr>
              <a:t>БАНК </a:t>
            </a:r>
            <a:endParaRPr lang="en-US" sz="700" b="1" u="none" dirty="0" smtClean="0">
              <a:solidFill>
                <a:srgbClr val="007236"/>
              </a:solidFill>
              <a:latin typeface="Times New Roman" panose="02020603050405020304" pitchFamily="18" charset="0"/>
              <a:cs typeface="Times New Roman" panose="02020603050405020304" pitchFamily="18" charset="0"/>
            </a:endParaRPr>
          </a:p>
          <a:p>
            <a:pPr algn="ctr"/>
            <a:r>
              <a:rPr lang="uk-UA" sz="700" b="1" u="none" dirty="0" smtClean="0">
                <a:solidFill>
                  <a:srgbClr val="007236"/>
                </a:solidFill>
                <a:latin typeface="Times New Roman" panose="02020603050405020304" pitchFamily="18" charset="0"/>
                <a:cs typeface="Times New Roman" panose="02020603050405020304" pitchFamily="18" charset="0"/>
              </a:rPr>
              <a:t>УКРАЇНИ</a:t>
            </a:r>
            <a:endParaRPr lang="uk-UA" sz="700" b="1" u="none" dirty="0">
              <a:solidFill>
                <a:srgbClr val="007236"/>
              </a:solidFill>
              <a:latin typeface="Times New Roman" panose="02020603050405020304" pitchFamily="18" charset="0"/>
              <a:cs typeface="Times New Roman" panose="02020603050405020304" pitchFamily="18" charset="0"/>
            </a:endParaRPr>
          </a:p>
        </p:txBody>
      </p:sp>
      <p:pic>
        <p:nvPicPr>
          <p:cNvPr id="9"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68409" y="171386"/>
            <a:ext cx="727858" cy="588302"/>
          </a:xfrm>
          <a:prstGeom prst="rect">
            <a:avLst/>
          </a:prstGeom>
          <a:noFill/>
          <a:ln w="9525">
            <a:noFill/>
            <a:miter lim="800000"/>
            <a:headEnd/>
            <a:tailEnd/>
          </a:ln>
          <a:effectLst>
            <a:glow rad="38100">
              <a:schemeClr val="bg1">
                <a:alpha val="58000"/>
              </a:schemeClr>
            </a:glow>
            <a:softEdge rad="12700"/>
          </a:effectLst>
          <a:extLst>
            <a:ext uri="{909E8E84-426E-40DD-AFC4-6F175D3DCCD1}">
              <a14:hiddenFill xmlns:a14="http://schemas.microsoft.com/office/drawing/2010/main">
                <a:solidFill>
                  <a:schemeClr val="accent1"/>
                </a:solidFill>
              </a14:hiddenFill>
            </a:ext>
          </a:extLst>
        </p:spPr>
      </p:pic>
      <p:pic>
        <p:nvPicPr>
          <p:cNvPr id="11"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804347" y="69708"/>
            <a:ext cx="2664296" cy="7816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Прямая соединительная линия 4"/>
          <p:cNvCxnSpPr/>
          <p:nvPr/>
        </p:nvCxnSpPr>
        <p:spPr bwMode="auto">
          <a:xfrm flipH="1">
            <a:off x="1187723" y="851384"/>
            <a:ext cx="8280920" cy="0"/>
          </a:xfrm>
          <a:prstGeom prst="line">
            <a:avLst/>
          </a:prstGeom>
          <a:solidFill>
            <a:schemeClr val="accent1"/>
          </a:solidFill>
          <a:ln w="9525" cap="flat" cmpd="sng" algn="ctr">
            <a:solidFill>
              <a:srgbClr val="00723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Rectangle 4"/>
          <p:cNvSpPr/>
          <p:nvPr userDrawn="1"/>
        </p:nvSpPr>
        <p:spPr>
          <a:xfrm>
            <a:off x="-1192771" y="3387884"/>
            <a:ext cx="840858" cy="350607"/>
          </a:xfrm>
          <a:prstGeom prst="rect">
            <a:avLst/>
          </a:prstGeom>
          <a:solidFill>
            <a:srgbClr val="1C7A3B"/>
          </a:solidFill>
          <a:ln w="10795" cap="flat" cmpd="sng" algn="ctr">
            <a:solidFill>
              <a:srgbClr val="000000"/>
            </a:solidFill>
            <a:prstDash val="solid"/>
          </a:ln>
          <a:effectLst/>
        </p:spPr>
        <p:txBody>
          <a:bodyPr lIns="91424" tIns="45712" rIns="91424" bIns="45712"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GB" sz="1000" b="0" i="0" u="sng" strike="noStrike" kern="0" cap="none" spc="0" normalizeH="0" baseline="0" noProof="0">
              <a:ln>
                <a:noFill/>
              </a:ln>
              <a:solidFill>
                <a:srgbClr val="FFFFFF"/>
              </a:solidFill>
              <a:effectLst/>
              <a:uLnTx/>
              <a:uFillTx/>
              <a:latin typeface="Calibri"/>
              <a:ea typeface="+mn-ea"/>
              <a:cs typeface="+mn-cs"/>
            </a:endParaRPr>
          </a:p>
        </p:txBody>
      </p:sp>
      <p:sp>
        <p:nvSpPr>
          <p:cNvPr id="12" name="Rectangle 5"/>
          <p:cNvSpPr/>
          <p:nvPr userDrawn="1"/>
        </p:nvSpPr>
        <p:spPr>
          <a:xfrm>
            <a:off x="-1192771" y="3953150"/>
            <a:ext cx="840858" cy="350607"/>
          </a:xfrm>
          <a:prstGeom prst="rect">
            <a:avLst/>
          </a:prstGeom>
          <a:solidFill>
            <a:srgbClr val="5DB761"/>
          </a:solidFill>
          <a:ln w="10795" cap="flat" cmpd="sng" algn="ctr">
            <a:solidFill>
              <a:srgbClr val="000000"/>
            </a:solidFill>
            <a:prstDash val="solid"/>
          </a:ln>
          <a:effectLst/>
        </p:spPr>
        <p:txBody>
          <a:bodyPr lIns="91424" tIns="45712" rIns="91424" bIns="45712"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GB" sz="1000" b="0" i="0" u="sng" strike="noStrike" kern="0" cap="none" spc="0" normalizeH="0" baseline="0" noProof="0">
              <a:ln>
                <a:noFill/>
              </a:ln>
              <a:solidFill>
                <a:srgbClr val="FFFFFF"/>
              </a:solidFill>
              <a:effectLst/>
              <a:uLnTx/>
              <a:uFillTx/>
              <a:latin typeface="Calibri"/>
              <a:ea typeface="+mn-ea"/>
              <a:cs typeface="+mn-cs"/>
            </a:endParaRPr>
          </a:p>
        </p:txBody>
      </p:sp>
      <p:sp>
        <p:nvSpPr>
          <p:cNvPr id="13" name="Rectangle 6"/>
          <p:cNvSpPr/>
          <p:nvPr userDrawn="1"/>
        </p:nvSpPr>
        <p:spPr>
          <a:xfrm>
            <a:off x="-1192771" y="5648949"/>
            <a:ext cx="840858" cy="350607"/>
          </a:xfrm>
          <a:prstGeom prst="rect">
            <a:avLst/>
          </a:prstGeom>
          <a:solidFill>
            <a:srgbClr val="FEC903"/>
          </a:solidFill>
          <a:ln w="10795" cap="flat" cmpd="sng" algn="ctr">
            <a:solidFill>
              <a:srgbClr val="000000"/>
            </a:solidFill>
            <a:prstDash val="solid"/>
          </a:ln>
          <a:effectLst/>
        </p:spPr>
        <p:txBody>
          <a:bodyPr lIns="91424" tIns="45712" rIns="91424" bIns="45712"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GB" sz="1000" b="0" i="0" u="sng" strike="noStrike" kern="0" cap="none" spc="0" normalizeH="0" baseline="0" noProof="0">
              <a:ln>
                <a:noFill/>
              </a:ln>
              <a:solidFill>
                <a:srgbClr val="FFFFFF"/>
              </a:solidFill>
              <a:effectLst/>
              <a:uLnTx/>
              <a:uFillTx/>
              <a:latin typeface="Calibri"/>
              <a:ea typeface="+mn-ea"/>
              <a:cs typeface="+mn-cs"/>
            </a:endParaRPr>
          </a:p>
        </p:txBody>
      </p:sp>
      <p:sp>
        <p:nvSpPr>
          <p:cNvPr id="14" name="Rectangle 7"/>
          <p:cNvSpPr/>
          <p:nvPr userDrawn="1"/>
        </p:nvSpPr>
        <p:spPr>
          <a:xfrm>
            <a:off x="-1192771" y="5080748"/>
            <a:ext cx="840858" cy="350607"/>
          </a:xfrm>
          <a:prstGeom prst="rect">
            <a:avLst/>
          </a:prstGeom>
          <a:solidFill>
            <a:srgbClr val="C60A06"/>
          </a:solidFill>
          <a:ln w="10795" cap="flat" cmpd="sng" algn="ctr">
            <a:solidFill>
              <a:srgbClr val="000000"/>
            </a:solidFill>
            <a:prstDash val="solid"/>
          </a:ln>
          <a:effectLst/>
        </p:spPr>
        <p:txBody>
          <a:bodyPr lIns="91424" tIns="45712" rIns="91424" bIns="45712"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GB" sz="1000" b="0" i="0" u="sng" strike="noStrike" kern="0" cap="none" spc="0" normalizeH="0" baseline="0" noProof="0">
              <a:ln>
                <a:noFill/>
              </a:ln>
              <a:solidFill>
                <a:srgbClr val="FFFFFF"/>
              </a:solidFill>
              <a:effectLst/>
              <a:uLnTx/>
              <a:uFillTx/>
              <a:latin typeface="Calibri"/>
              <a:ea typeface="+mn-ea"/>
              <a:cs typeface="+mn-cs"/>
            </a:endParaRPr>
          </a:p>
        </p:txBody>
      </p:sp>
      <p:sp>
        <p:nvSpPr>
          <p:cNvPr id="15" name="Rectangle 8"/>
          <p:cNvSpPr/>
          <p:nvPr userDrawn="1"/>
        </p:nvSpPr>
        <p:spPr>
          <a:xfrm>
            <a:off x="-1192771" y="4518418"/>
            <a:ext cx="840858" cy="350607"/>
          </a:xfrm>
          <a:prstGeom prst="rect">
            <a:avLst/>
          </a:prstGeom>
          <a:solidFill>
            <a:srgbClr val="93CF96"/>
          </a:solidFill>
          <a:ln w="10795" cap="flat" cmpd="sng" algn="ctr">
            <a:solidFill>
              <a:srgbClr val="000000"/>
            </a:solidFill>
            <a:prstDash val="solid"/>
          </a:ln>
          <a:effectLst/>
        </p:spPr>
        <p:txBody>
          <a:bodyPr lIns="91424" tIns="45712" rIns="91424" bIns="45712"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GB" sz="1000" b="0" i="0" u="sng" strike="noStrike" kern="0" cap="none" spc="0" normalizeH="0" baseline="0" noProof="0">
              <a:ln>
                <a:noFill/>
              </a:ln>
              <a:solidFill>
                <a:srgbClr val="FFFFFF"/>
              </a:solidFill>
              <a:effectLst/>
              <a:uLnTx/>
              <a:uFillTx/>
              <a:latin typeface="Calibri"/>
              <a:ea typeface="+mn-ea"/>
              <a:cs typeface="+mn-cs"/>
            </a:endParaRPr>
          </a:p>
        </p:txBody>
      </p:sp>
      <p:sp>
        <p:nvSpPr>
          <p:cNvPr id="16" name="Rectangle 34"/>
          <p:cNvSpPr/>
          <p:nvPr userDrawn="1"/>
        </p:nvSpPr>
        <p:spPr>
          <a:xfrm>
            <a:off x="-1192771" y="6214213"/>
            <a:ext cx="840858" cy="350607"/>
          </a:xfrm>
          <a:prstGeom prst="rect">
            <a:avLst/>
          </a:prstGeom>
          <a:solidFill>
            <a:srgbClr val="FEC903">
              <a:lumMod val="40000"/>
              <a:lumOff val="60000"/>
            </a:srgbClr>
          </a:solidFill>
          <a:ln w="10795" cap="flat" cmpd="sng" algn="ctr">
            <a:solidFill>
              <a:srgbClr val="000000"/>
            </a:solidFill>
            <a:prstDash val="solid"/>
          </a:ln>
          <a:effectLst/>
        </p:spPr>
        <p:txBody>
          <a:bodyPr lIns="91424" tIns="45712" rIns="91424" bIns="45712"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GB" sz="1000" b="0" i="0" u="sng" strike="noStrike" kern="0" cap="none" spc="0" normalizeH="0" baseline="0" noProof="0">
              <a:ln>
                <a:noFill/>
              </a:ln>
              <a:solidFill>
                <a:srgbClr val="FFFFFF"/>
              </a:solidFill>
              <a:effectLst/>
              <a:uLnTx/>
              <a:uFillTx/>
              <a:latin typeface="Calibri"/>
              <a:ea typeface="+mn-ea"/>
              <a:cs typeface="+mn-cs"/>
            </a:endParaRPr>
          </a:p>
        </p:txBody>
      </p:sp>
      <p:sp>
        <p:nvSpPr>
          <p:cNvPr id="17" name="Rectangle 35"/>
          <p:cNvSpPr/>
          <p:nvPr userDrawn="1"/>
        </p:nvSpPr>
        <p:spPr>
          <a:xfrm>
            <a:off x="-1192771" y="2257354"/>
            <a:ext cx="840858" cy="350607"/>
          </a:xfrm>
          <a:prstGeom prst="rect">
            <a:avLst/>
          </a:prstGeom>
          <a:solidFill>
            <a:srgbClr val="FFFFFF">
              <a:lumMod val="75000"/>
            </a:srgbClr>
          </a:solidFill>
          <a:ln w="10795" cap="flat" cmpd="sng" algn="ctr">
            <a:solidFill>
              <a:srgbClr val="1C7A3B"/>
            </a:solidFill>
            <a:prstDash val="solid"/>
          </a:ln>
          <a:effectLst/>
        </p:spPr>
        <p:txBody>
          <a:bodyPr lIns="91424" tIns="45712" rIns="91424" bIns="45712"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GB" sz="1000" b="0" i="0" u="sng" strike="noStrike" kern="0" cap="none" spc="0" normalizeH="0" baseline="0" noProof="0">
              <a:ln>
                <a:noFill/>
              </a:ln>
              <a:solidFill>
                <a:srgbClr val="FFFFFF"/>
              </a:solidFill>
              <a:effectLst/>
              <a:uLnTx/>
              <a:uFillTx/>
              <a:latin typeface="Calibri"/>
              <a:ea typeface="+mn-ea"/>
              <a:cs typeface="+mn-cs"/>
            </a:endParaRPr>
          </a:p>
        </p:txBody>
      </p:sp>
      <p:sp>
        <p:nvSpPr>
          <p:cNvPr id="18" name="Rectangle 38"/>
          <p:cNvSpPr/>
          <p:nvPr userDrawn="1"/>
        </p:nvSpPr>
        <p:spPr>
          <a:xfrm>
            <a:off x="-1192771" y="2822618"/>
            <a:ext cx="840858" cy="350607"/>
          </a:xfrm>
          <a:prstGeom prst="rect">
            <a:avLst/>
          </a:prstGeom>
          <a:solidFill>
            <a:srgbClr val="DEF0D3"/>
          </a:solidFill>
          <a:ln w="10795" cap="flat" cmpd="sng" algn="ctr">
            <a:solidFill>
              <a:srgbClr val="000000"/>
            </a:solidFill>
            <a:prstDash val="solid"/>
          </a:ln>
          <a:effectLst/>
        </p:spPr>
        <p:txBody>
          <a:bodyPr lIns="91424" tIns="45712" rIns="91424" bIns="45712"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GB" sz="1000" b="0" i="0" u="sng" strike="noStrike" kern="0" cap="none" spc="0" normalizeH="0" baseline="0" noProof="0">
              <a:ln>
                <a:noFill/>
              </a:ln>
              <a:solidFill>
                <a:srgbClr val="FFFFFF"/>
              </a:solidFill>
              <a:effectLst/>
              <a:uLnTx/>
              <a:uFillTx/>
              <a:latin typeface="Calibri"/>
              <a:ea typeface="+mn-ea"/>
              <a:cs typeface="+mn-cs"/>
            </a:endParaRPr>
          </a:p>
        </p:txBody>
      </p:sp>
      <p:sp>
        <p:nvSpPr>
          <p:cNvPr id="19" name="Rectangle 39"/>
          <p:cNvSpPr/>
          <p:nvPr userDrawn="1"/>
        </p:nvSpPr>
        <p:spPr>
          <a:xfrm>
            <a:off x="-1192771" y="1693375"/>
            <a:ext cx="840858" cy="350607"/>
          </a:xfrm>
          <a:prstGeom prst="rect">
            <a:avLst/>
          </a:prstGeom>
          <a:solidFill>
            <a:srgbClr val="FFFFFF"/>
          </a:solidFill>
          <a:ln w="10795" cap="flat" cmpd="sng" algn="ctr">
            <a:solidFill>
              <a:srgbClr val="000000"/>
            </a:solidFill>
            <a:prstDash val="solid"/>
          </a:ln>
          <a:effectLst/>
        </p:spPr>
        <p:txBody>
          <a:bodyPr lIns="91424" tIns="45712" rIns="91424" bIns="45712"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GB" sz="1000" b="0" i="0" u="sng" strike="noStrike" kern="0" cap="none" spc="0" normalizeH="0" baseline="0" noProof="0">
              <a:ln>
                <a:noFill/>
              </a:ln>
              <a:solidFill>
                <a:srgbClr val="FFFFFF"/>
              </a:solidFill>
              <a:effectLst/>
              <a:uLnTx/>
              <a:uFillTx/>
              <a:latin typeface="Calibri"/>
              <a:ea typeface="+mn-ea"/>
              <a:cs typeface="+mn-cs"/>
            </a:endParaRPr>
          </a:p>
        </p:txBody>
      </p:sp>
      <p:sp>
        <p:nvSpPr>
          <p:cNvPr id="20" name="Rectangle 41"/>
          <p:cNvSpPr/>
          <p:nvPr userDrawn="1"/>
        </p:nvSpPr>
        <p:spPr>
          <a:xfrm>
            <a:off x="-1192771" y="1126822"/>
            <a:ext cx="840858" cy="350607"/>
          </a:xfrm>
          <a:prstGeom prst="rect">
            <a:avLst/>
          </a:prstGeom>
          <a:solidFill>
            <a:srgbClr val="000000"/>
          </a:solidFill>
          <a:ln w="10795" cap="flat" cmpd="sng" algn="ctr">
            <a:solidFill>
              <a:srgbClr val="000000"/>
            </a:solidFill>
            <a:prstDash val="solid"/>
          </a:ln>
          <a:effectLst/>
        </p:spPr>
        <p:txBody>
          <a:bodyPr lIns="91424" tIns="45712" rIns="91424" bIns="45712"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GB" sz="1000" b="0" i="0" u="sng" strike="noStrike" kern="0" cap="none" spc="0" normalizeH="0" baseline="0" noProof="0">
              <a:ln>
                <a:noFill/>
              </a:ln>
              <a:solidFill>
                <a:srgbClr val="FFFFFF"/>
              </a:solidFill>
              <a:effectLst/>
              <a:uLnTx/>
              <a:uFillTx/>
              <a:latin typeface="Calibri"/>
              <a:ea typeface="+mn-ea"/>
              <a:cs typeface="+mn-cs"/>
            </a:endParaRPr>
          </a:p>
        </p:txBody>
      </p:sp>
    </p:spTree>
    <p:extLst>
      <p:ext uri="{BB962C8B-B14F-4D97-AF65-F5344CB8AC3E}">
        <p14:creationId xmlns:p14="http://schemas.microsoft.com/office/powerpoint/2010/main" val="88435842"/>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Lst>
  <p:hf hdr="0" ftr="0" dt="0"/>
  <p:txStyles>
    <p:titleStyle>
      <a:lvl1pPr algn="l" defTabSz="966788" rtl="0" eaLnBrk="1" fontAlgn="base" hangingPunct="1">
        <a:spcBef>
          <a:spcPct val="0"/>
        </a:spcBef>
        <a:spcAft>
          <a:spcPct val="0"/>
        </a:spcAft>
        <a:defRPr sz="2000" b="1">
          <a:solidFill>
            <a:schemeClr val="tx1"/>
          </a:solidFill>
          <a:latin typeface="Arial" pitchFamily="34" charset="0"/>
          <a:ea typeface="+mj-ea"/>
          <a:cs typeface="Arial" pitchFamily="34" charset="0"/>
        </a:defRPr>
      </a:lvl1pPr>
      <a:lvl2pPr algn="l" defTabSz="966788" rtl="0" eaLnBrk="1" fontAlgn="base" hangingPunct="1">
        <a:spcBef>
          <a:spcPct val="0"/>
        </a:spcBef>
        <a:spcAft>
          <a:spcPct val="0"/>
        </a:spcAft>
        <a:defRPr sz="2000" b="1">
          <a:solidFill>
            <a:schemeClr val="tx2"/>
          </a:solidFill>
          <a:latin typeface="Arial" pitchFamily="34" charset="0"/>
          <a:ea typeface="MS PGothic" pitchFamily="34" charset="-128"/>
        </a:defRPr>
      </a:lvl2pPr>
      <a:lvl3pPr algn="l" defTabSz="966788" rtl="0" eaLnBrk="1" fontAlgn="base" hangingPunct="1">
        <a:spcBef>
          <a:spcPct val="0"/>
        </a:spcBef>
        <a:spcAft>
          <a:spcPct val="0"/>
        </a:spcAft>
        <a:defRPr sz="2000" b="1">
          <a:solidFill>
            <a:schemeClr val="tx2"/>
          </a:solidFill>
          <a:latin typeface="Arial" pitchFamily="34" charset="0"/>
          <a:ea typeface="MS PGothic" pitchFamily="34" charset="-128"/>
        </a:defRPr>
      </a:lvl3pPr>
      <a:lvl4pPr algn="l" defTabSz="966788" rtl="0" eaLnBrk="1" fontAlgn="base" hangingPunct="1">
        <a:spcBef>
          <a:spcPct val="0"/>
        </a:spcBef>
        <a:spcAft>
          <a:spcPct val="0"/>
        </a:spcAft>
        <a:defRPr sz="2000" b="1">
          <a:solidFill>
            <a:schemeClr val="tx2"/>
          </a:solidFill>
          <a:latin typeface="Arial" pitchFamily="34" charset="0"/>
          <a:ea typeface="MS PGothic" pitchFamily="34" charset="-128"/>
        </a:defRPr>
      </a:lvl4pPr>
      <a:lvl5pPr algn="l" defTabSz="966788" rtl="0" eaLnBrk="1" fontAlgn="base" hangingPunct="1">
        <a:spcBef>
          <a:spcPct val="0"/>
        </a:spcBef>
        <a:spcAft>
          <a:spcPct val="0"/>
        </a:spcAft>
        <a:defRPr sz="2000" b="1">
          <a:solidFill>
            <a:schemeClr val="tx2"/>
          </a:solidFill>
          <a:latin typeface="Arial" pitchFamily="34" charset="0"/>
          <a:ea typeface="MS PGothic" pitchFamily="34" charset="-128"/>
        </a:defRPr>
      </a:lvl5pPr>
      <a:lvl6pPr marL="457200" algn="l" defTabSz="966788" rtl="0" eaLnBrk="1" fontAlgn="base" hangingPunct="1">
        <a:spcBef>
          <a:spcPct val="0"/>
        </a:spcBef>
        <a:spcAft>
          <a:spcPct val="0"/>
        </a:spcAft>
        <a:defRPr sz="2000" b="1">
          <a:solidFill>
            <a:schemeClr val="tx2"/>
          </a:solidFill>
          <a:latin typeface="Arial" pitchFamily="34" charset="0"/>
          <a:ea typeface="MS PGothic" pitchFamily="34" charset="-128"/>
        </a:defRPr>
      </a:lvl6pPr>
      <a:lvl7pPr marL="914400" algn="l" defTabSz="966788" rtl="0" eaLnBrk="1" fontAlgn="base" hangingPunct="1">
        <a:spcBef>
          <a:spcPct val="0"/>
        </a:spcBef>
        <a:spcAft>
          <a:spcPct val="0"/>
        </a:spcAft>
        <a:defRPr sz="2000" b="1">
          <a:solidFill>
            <a:schemeClr val="tx2"/>
          </a:solidFill>
          <a:latin typeface="Arial" pitchFamily="34" charset="0"/>
          <a:ea typeface="MS PGothic" pitchFamily="34" charset="-128"/>
        </a:defRPr>
      </a:lvl7pPr>
      <a:lvl8pPr marL="1371600" algn="l" defTabSz="966788" rtl="0" eaLnBrk="1" fontAlgn="base" hangingPunct="1">
        <a:spcBef>
          <a:spcPct val="0"/>
        </a:spcBef>
        <a:spcAft>
          <a:spcPct val="0"/>
        </a:spcAft>
        <a:defRPr sz="2000" b="1">
          <a:solidFill>
            <a:schemeClr val="tx2"/>
          </a:solidFill>
          <a:latin typeface="Arial" pitchFamily="34" charset="0"/>
          <a:ea typeface="MS PGothic" pitchFamily="34" charset="-128"/>
        </a:defRPr>
      </a:lvl8pPr>
      <a:lvl9pPr marL="1828800" algn="l" defTabSz="966788" rtl="0" eaLnBrk="1" fontAlgn="base" hangingPunct="1">
        <a:spcBef>
          <a:spcPct val="0"/>
        </a:spcBef>
        <a:spcAft>
          <a:spcPct val="0"/>
        </a:spcAft>
        <a:defRPr sz="2000" b="1">
          <a:solidFill>
            <a:schemeClr val="tx2"/>
          </a:solidFill>
          <a:latin typeface="Arial" pitchFamily="34" charset="0"/>
          <a:ea typeface="MS PGothic" pitchFamily="34" charset="-128"/>
        </a:defRPr>
      </a:lvl9pPr>
    </p:titleStyle>
    <p:bodyStyle>
      <a:lvl1pPr marL="192088" indent="-192088" algn="l" defTabSz="966788" rtl="0" eaLnBrk="1" fontAlgn="base" hangingPunct="1">
        <a:spcBef>
          <a:spcPct val="20000"/>
        </a:spcBef>
        <a:spcAft>
          <a:spcPct val="0"/>
        </a:spcAft>
        <a:buClr>
          <a:srgbClr val="007236"/>
        </a:buClr>
        <a:buFont typeface="Wingdings" pitchFamily="2" charset="2"/>
        <a:buChar char="n"/>
        <a:defRPr sz="1600">
          <a:solidFill>
            <a:schemeClr val="tx1"/>
          </a:solidFill>
          <a:latin typeface="Arial" pitchFamily="34" charset="0"/>
          <a:ea typeface="+mn-ea"/>
          <a:cs typeface="Arial" pitchFamily="34" charset="0"/>
        </a:defRPr>
      </a:lvl1pPr>
      <a:lvl2pPr marL="571500" indent="-190500" algn="l" defTabSz="966788" rtl="0" eaLnBrk="1" fontAlgn="base" hangingPunct="1">
        <a:spcBef>
          <a:spcPct val="20000"/>
        </a:spcBef>
        <a:spcAft>
          <a:spcPct val="0"/>
        </a:spcAft>
        <a:buClr>
          <a:srgbClr val="007236"/>
        </a:buClr>
        <a:buFont typeface="Wingdings" pitchFamily="2" charset="2"/>
        <a:buChar char="§"/>
        <a:defRPr sz="1400">
          <a:solidFill>
            <a:schemeClr val="tx1"/>
          </a:solidFill>
          <a:latin typeface="Arial" pitchFamily="34" charset="0"/>
          <a:ea typeface="+mn-ea"/>
          <a:cs typeface="Arial" pitchFamily="34" charset="0"/>
        </a:defRPr>
      </a:lvl2pPr>
      <a:lvl3pPr marL="954088" indent="-190500" algn="l" defTabSz="966788" rtl="0" eaLnBrk="1" fontAlgn="base" hangingPunct="1">
        <a:spcBef>
          <a:spcPct val="20000"/>
        </a:spcBef>
        <a:spcAft>
          <a:spcPct val="0"/>
        </a:spcAft>
        <a:buClr>
          <a:srgbClr val="007236"/>
        </a:buClr>
        <a:buFont typeface="Wingdings" pitchFamily="2" charset="2"/>
        <a:buChar char="§"/>
        <a:defRPr sz="1400">
          <a:solidFill>
            <a:schemeClr val="tx1"/>
          </a:solidFill>
          <a:latin typeface="Arial" pitchFamily="34" charset="0"/>
          <a:ea typeface="+mn-ea"/>
          <a:cs typeface="Arial" pitchFamily="34" charset="0"/>
        </a:defRPr>
      </a:lvl3pPr>
      <a:lvl4pPr marL="1331913" indent="-185738" algn="l" defTabSz="966788" rtl="0" eaLnBrk="1" fontAlgn="base" hangingPunct="1">
        <a:spcBef>
          <a:spcPct val="20000"/>
        </a:spcBef>
        <a:spcAft>
          <a:spcPct val="0"/>
        </a:spcAft>
        <a:buClr>
          <a:srgbClr val="007236"/>
        </a:buClr>
        <a:buFont typeface="Wingdings" pitchFamily="2" charset="2"/>
        <a:buChar char="§"/>
        <a:defRPr sz="1400">
          <a:solidFill>
            <a:schemeClr val="tx1"/>
          </a:solidFill>
          <a:latin typeface="Arial" pitchFamily="34" charset="0"/>
          <a:ea typeface="+mn-ea"/>
          <a:cs typeface="Arial" pitchFamily="34" charset="0"/>
        </a:defRPr>
      </a:lvl4pPr>
      <a:lvl5pPr marL="1714500" indent="-192088" algn="l" defTabSz="966788" rtl="0" eaLnBrk="1" fontAlgn="base" hangingPunct="1">
        <a:spcBef>
          <a:spcPct val="20000"/>
        </a:spcBef>
        <a:spcAft>
          <a:spcPct val="0"/>
        </a:spcAft>
        <a:buClr>
          <a:srgbClr val="007236"/>
        </a:buClr>
        <a:buFont typeface="Wingdings" pitchFamily="2" charset="2"/>
        <a:buChar char="§"/>
        <a:defRPr sz="1400" b="0">
          <a:solidFill>
            <a:schemeClr val="tx1"/>
          </a:solidFill>
          <a:latin typeface="Arial" pitchFamily="34" charset="0"/>
          <a:ea typeface="+mn-ea"/>
          <a:cs typeface="Arial" pitchFamily="34" charset="0"/>
        </a:defRPr>
      </a:lvl5pPr>
      <a:lvl6pPr marL="2171700" indent="-192088" algn="l" defTabSz="966788" rtl="0" eaLnBrk="1" fontAlgn="base" hangingPunct="1">
        <a:spcBef>
          <a:spcPct val="20000"/>
        </a:spcBef>
        <a:spcAft>
          <a:spcPct val="0"/>
        </a:spcAft>
        <a:buClr>
          <a:srgbClr val="E2001A"/>
        </a:buClr>
        <a:buFont typeface="Wingdings" pitchFamily="2" charset="2"/>
        <a:buChar char="n"/>
        <a:defRPr sz="1200">
          <a:solidFill>
            <a:schemeClr val="tx1"/>
          </a:solidFill>
          <a:latin typeface="+mn-lt"/>
          <a:ea typeface="+mn-ea"/>
        </a:defRPr>
      </a:lvl6pPr>
      <a:lvl7pPr marL="2628900" indent="-192088" algn="l" defTabSz="966788" rtl="0" eaLnBrk="1" fontAlgn="base" hangingPunct="1">
        <a:spcBef>
          <a:spcPct val="20000"/>
        </a:spcBef>
        <a:spcAft>
          <a:spcPct val="0"/>
        </a:spcAft>
        <a:buClr>
          <a:srgbClr val="E2001A"/>
        </a:buClr>
        <a:buFont typeface="Wingdings" pitchFamily="2" charset="2"/>
        <a:buChar char="n"/>
        <a:defRPr sz="1200">
          <a:solidFill>
            <a:schemeClr val="tx1"/>
          </a:solidFill>
          <a:latin typeface="+mn-lt"/>
          <a:ea typeface="+mn-ea"/>
        </a:defRPr>
      </a:lvl7pPr>
      <a:lvl8pPr marL="3086100" indent="-192088" algn="l" defTabSz="966788" rtl="0" eaLnBrk="1" fontAlgn="base" hangingPunct="1">
        <a:spcBef>
          <a:spcPct val="20000"/>
        </a:spcBef>
        <a:spcAft>
          <a:spcPct val="0"/>
        </a:spcAft>
        <a:buClr>
          <a:srgbClr val="E2001A"/>
        </a:buClr>
        <a:buFont typeface="Wingdings" pitchFamily="2" charset="2"/>
        <a:buChar char="n"/>
        <a:defRPr sz="1200">
          <a:solidFill>
            <a:schemeClr val="tx1"/>
          </a:solidFill>
          <a:latin typeface="+mn-lt"/>
          <a:ea typeface="+mn-ea"/>
        </a:defRPr>
      </a:lvl8pPr>
      <a:lvl9pPr marL="3543300" indent="-192088" algn="l" defTabSz="966788" rtl="0" eaLnBrk="1" fontAlgn="base" hangingPunct="1">
        <a:spcBef>
          <a:spcPct val="20000"/>
        </a:spcBef>
        <a:spcAft>
          <a:spcPct val="0"/>
        </a:spcAft>
        <a:buClr>
          <a:srgbClr val="E2001A"/>
        </a:buClr>
        <a:buFont typeface="Wingdings" pitchFamily="2" charset="2"/>
        <a:buChar char="n"/>
        <a:defRPr sz="1200">
          <a:solidFill>
            <a:schemeClr val="tx1"/>
          </a:solidFill>
          <a:latin typeface="+mn-lt"/>
          <a:ea typeface="+mn-ea"/>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8"/>
            </p:custDataLst>
            <p:extLst>
              <p:ext uri="{D42A27DB-BD31-4B8C-83A1-F6EECF244321}">
                <p14:modId xmlns:p14="http://schemas.microsoft.com/office/powerpoint/2010/main" val="2540956191"/>
              </p:ext>
            </p:extLst>
          </p:nvPr>
        </p:nvGraphicFramePr>
        <p:xfrm>
          <a:off x="1592" y="1589"/>
          <a:ext cx="1587" cy="1588"/>
        </p:xfrm>
        <a:graphic>
          <a:graphicData uri="http://schemas.openxmlformats.org/presentationml/2006/ole">
            <mc:AlternateContent xmlns:mc="http://schemas.openxmlformats.org/markup-compatibility/2006">
              <mc:Choice xmlns:v="urn:schemas-microsoft-com:vml" Requires="v">
                <p:oleObj spid="_x0000_s3171" name="think-cell Slide" r:id="rId9" imgW="360" imgH="360" progId="TCLayout.ActiveDocument.1">
                  <p:embed/>
                </p:oleObj>
              </mc:Choice>
              <mc:Fallback>
                <p:oleObj name="think-cell Slide" r:id="rId9" imgW="360" imgH="360" progId="TCLayout.ActiveDocument.1">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92" y="1589"/>
                        <a:ext cx="1587" cy="1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6" name="Rectangle 2"/>
          <p:cNvSpPr>
            <a:spLocks noGrp="1" noChangeArrowheads="1"/>
          </p:cNvSpPr>
          <p:nvPr>
            <p:ph type="title"/>
          </p:nvPr>
        </p:nvSpPr>
        <p:spPr bwMode="auto">
          <a:xfrm>
            <a:off x="1211267" y="3"/>
            <a:ext cx="8154987" cy="9513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ctr" anchorCtr="0" compatLnSpc="1">
            <a:prstTxWarp prst="textNoShape">
              <a:avLst/>
            </a:prstTxWarp>
          </a:bodyPr>
          <a:lstStyle/>
          <a:p>
            <a:pPr lvl="0"/>
            <a:r>
              <a:rPr lang="en-GB" altLang="uk-UA" dirty="0" smtClean="0"/>
              <a:t>Fare </a:t>
            </a:r>
            <a:r>
              <a:rPr lang="en-GB" altLang="uk-UA" dirty="0" err="1" smtClean="0"/>
              <a:t>clic</a:t>
            </a:r>
            <a:r>
              <a:rPr lang="en-GB" altLang="uk-UA" dirty="0" smtClean="0"/>
              <a:t> per </a:t>
            </a:r>
            <a:r>
              <a:rPr lang="en-GB" altLang="uk-UA" dirty="0" err="1" smtClean="0"/>
              <a:t>modificare</a:t>
            </a:r>
            <a:r>
              <a:rPr lang="en-GB" altLang="uk-UA" dirty="0" smtClean="0"/>
              <a:t> stile</a:t>
            </a:r>
          </a:p>
        </p:txBody>
      </p:sp>
      <p:sp>
        <p:nvSpPr>
          <p:cNvPr id="1027" name="Rectangle 3"/>
          <p:cNvSpPr>
            <a:spLocks noGrp="1" noChangeArrowheads="1"/>
          </p:cNvSpPr>
          <p:nvPr>
            <p:ph type="body" idx="1"/>
          </p:nvPr>
        </p:nvSpPr>
        <p:spPr bwMode="auto">
          <a:xfrm>
            <a:off x="1211267" y="1259447"/>
            <a:ext cx="8154987" cy="50409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p>
            <a:pPr lvl="0"/>
            <a:r>
              <a:rPr lang="en-GB" altLang="uk-UA" dirty="0" smtClean="0"/>
              <a:t>Fare </a:t>
            </a:r>
            <a:r>
              <a:rPr lang="en-GB" altLang="uk-UA" dirty="0" err="1" smtClean="0"/>
              <a:t>clic</a:t>
            </a:r>
            <a:r>
              <a:rPr lang="en-GB" altLang="uk-UA" dirty="0" smtClean="0"/>
              <a:t> per </a:t>
            </a:r>
            <a:r>
              <a:rPr lang="en-GB" altLang="uk-UA" dirty="0" err="1" smtClean="0"/>
              <a:t>modificare</a:t>
            </a:r>
            <a:r>
              <a:rPr lang="en-GB" altLang="uk-UA" dirty="0" smtClean="0"/>
              <a:t> </a:t>
            </a:r>
            <a:r>
              <a:rPr lang="en-GB" altLang="uk-UA" dirty="0" err="1" smtClean="0"/>
              <a:t>gli</a:t>
            </a:r>
            <a:r>
              <a:rPr lang="en-GB" altLang="uk-UA" dirty="0" smtClean="0"/>
              <a:t> </a:t>
            </a:r>
            <a:r>
              <a:rPr lang="en-GB" altLang="uk-UA" dirty="0" err="1" smtClean="0"/>
              <a:t>stili</a:t>
            </a:r>
            <a:r>
              <a:rPr lang="en-GB" altLang="uk-UA" dirty="0" smtClean="0"/>
              <a:t> del </a:t>
            </a:r>
            <a:r>
              <a:rPr lang="en-GB" altLang="uk-UA" dirty="0" err="1" smtClean="0"/>
              <a:t>testo</a:t>
            </a:r>
            <a:r>
              <a:rPr lang="en-GB" altLang="uk-UA" dirty="0" smtClean="0"/>
              <a:t> </a:t>
            </a:r>
            <a:r>
              <a:rPr lang="en-GB" altLang="uk-UA" dirty="0" err="1" smtClean="0"/>
              <a:t>dello</a:t>
            </a:r>
            <a:r>
              <a:rPr lang="en-GB" altLang="uk-UA" dirty="0" smtClean="0"/>
              <a:t> schema</a:t>
            </a:r>
          </a:p>
          <a:p>
            <a:pPr lvl="1"/>
            <a:r>
              <a:rPr lang="en-GB" altLang="uk-UA" dirty="0" smtClean="0"/>
              <a:t>Secondo </a:t>
            </a:r>
            <a:r>
              <a:rPr lang="en-GB" altLang="uk-UA" dirty="0" err="1" smtClean="0"/>
              <a:t>livello</a:t>
            </a:r>
            <a:endParaRPr lang="en-GB" altLang="uk-UA" dirty="0" smtClean="0"/>
          </a:p>
          <a:p>
            <a:pPr lvl="2"/>
            <a:r>
              <a:rPr lang="en-GB" altLang="uk-UA" dirty="0" err="1" smtClean="0"/>
              <a:t>Terzo</a:t>
            </a:r>
            <a:r>
              <a:rPr lang="en-GB" altLang="uk-UA" dirty="0" smtClean="0"/>
              <a:t> </a:t>
            </a:r>
            <a:r>
              <a:rPr lang="en-GB" altLang="uk-UA" dirty="0" err="1" smtClean="0"/>
              <a:t>livello</a:t>
            </a:r>
            <a:endParaRPr lang="en-GB" altLang="uk-UA" dirty="0" smtClean="0"/>
          </a:p>
          <a:p>
            <a:pPr lvl="3"/>
            <a:r>
              <a:rPr lang="en-GB" altLang="uk-UA" dirty="0" smtClean="0"/>
              <a:t>Quarto </a:t>
            </a:r>
            <a:r>
              <a:rPr lang="en-GB" altLang="uk-UA" dirty="0" err="1" smtClean="0"/>
              <a:t>livello</a:t>
            </a:r>
            <a:endParaRPr lang="en-GB" altLang="uk-UA" dirty="0" smtClean="0"/>
          </a:p>
          <a:p>
            <a:pPr lvl="4"/>
            <a:r>
              <a:rPr lang="en-GB" altLang="uk-UA" dirty="0" err="1" smtClean="0"/>
              <a:t>Quinto</a:t>
            </a:r>
            <a:r>
              <a:rPr lang="en-GB" altLang="uk-UA" dirty="0" smtClean="0"/>
              <a:t> </a:t>
            </a:r>
            <a:r>
              <a:rPr lang="en-GB" altLang="uk-UA" dirty="0" err="1" smtClean="0"/>
              <a:t>livello</a:t>
            </a:r>
            <a:endParaRPr lang="en-GB" altLang="uk-UA" dirty="0" smtClean="0"/>
          </a:p>
        </p:txBody>
      </p:sp>
      <p:sp>
        <p:nvSpPr>
          <p:cNvPr id="1030" name="Rectangle 6"/>
          <p:cNvSpPr>
            <a:spLocks noGrp="1" noChangeArrowheads="1"/>
          </p:cNvSpPr>
          <p:nvPr>
            <p:ph type="sldNum" sz="quarter" idx="4"/>
          </p:nvPr>
        </p:nvSpPr>
        <p:spPr bwMode="auto">
          <a:xfrm>
            <a:off x="8748563" y="6553290"/>
            <a:ext cx="838200" cy="4796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b" anchorCtr="0" compatLnSpc="1">
            <a:prstTxWarp prst="textNoShape">
              <a:avLst/>
            </a:prstTxWarp>
          </a:bodyPr>
          <a:lstStyle>
            <a:lvl1pPr algn="ctr" defTabSz="966529">
              <a:defRPr sz="1400" b="0" u="none">
                <a:solidFill>
                  <a:srgbClr val="007236"/>
                </a:solidFill>
                <a:latin typeface="Arial" pitchFamily="34" charset="0"/>
                <a:cs typeface="Arial" pitchFamily="34" charset="0"/>
              </a:defRPr>
            </a:lvl1pPr>
          </a:lstStyle>
          <a:p>
            <a:pPr>
              <a:defRPr/>
            </a:pPr>
            <a:fld id="{341693B4-AE59-479F-B4BA-6CBA5666A4DB}" type="slidenum">
              <a:rPr lang="en-US" smtClean="0"/>
              <a:pPr>
                <a:defRPr/>
              </a:pPr>
              <a:t>‹#›</a:t>
            </a:fld>
            <a:endParaRPr lang="en-US"/>
          </a:p>
        </p:txBody>
      </p:sp>
      <p:sp>
        <p:nvSpPr>
          <p:cNvPr id="8" name="TextBox 7"/>
          <p:cNvSpPr txBox="1"/>
          <p:nvPr/>
        </p:nvSpPr>
        <p:spPr>
          <a:xfrm>
            <a:off x="28281" y="768547"/>
            <a:ext cx="1008112" cy="430934"/>
          </a:xfrm>
          <a:prstGeom prst="rect">
            <a:avLst/>
          </a:prstGeom>
          <a:noFill/>
          <a:ln>
            <a:noFill/>
          </a:ln>
        </p:spPr>
        <p:txBody>
          <a:bodyPr wrap="square" lIns="91416" tIns="45708" rIns="91416" bIns="45708" rtlCol="0">
            <a:spAutoFit/>
          </a:bodyPr>
          <a:lstStyle/>
          <a:p>
            <a:pPr algn="ctr"/>
            <a:r>
              <a:rPr lang="uk-UA" sz="700" b="1" u="none" dirty="0" smtClean="0">
                <a:solidFill>
                  <a:srgbClr val="007236"/>
                </a:solidFill>
                <a:latin typeface="+mj-lt"/>
                <a:cs typeface="Arial" pitchFamily="34" charset="0"/>
              </a:rPr>
              <a:t>НАЦІОНАЛЬНИЙ </a:t>
            </a:r>
            <a:endParaRPr lang="en-US" sz="700" b="1" u="none" dirty="0" smtClean="0">
              <a:solidFill>
                <a:srgbClr val="007236"/>
              </a:solidFill>
              <a:latin typeface="+mj-lt"/>
              <a:cs typeface="Arial" pitchFamily="34" charset="0"/>
            </a:endParaRPr>
          </a:p>
          <a:p>
            <a:pPr algn="ctr"/>
            <a:r>
              <a:rPr lang="uk-UA" sz="700" b="1" u="none" dirty="0" smtClean="0">
                <a:solidFill>
                  <a:srgbClr val="007236"/>
                </a:solidFill>
                <a:latin typeface="+mj-lt"/>
                <a:cs typeface="Arial" pitchFamily="34" charset="0"/>
              </a:rPr>
              <a:t>БАНК </a:t>
            </a:r>
            <a:endParaRPr lang="en-US" sz="700" b="1" u="none" dirty="0" smtClean="0">
              <a:solidFill>
                <a:srgbClr val="007236"/>
              </a:solidFill>
              <a:latin typeface="+mj-lt"/>
              <a:cs typeface="Arial" pitchFamily="34" charset="0"/>
            </a:endParaRPr>
          </a:p>
          <a:p>
            <a:pPr algn="ctr"/>
            <a:r>
              <a:rPr lang="uk-UA" sz="700" b="1" u="none" dirty="0" smtClean="0">
                <a:solidFill>
                  <a:srgbClr val="007236"/>
                </a:solidFill>
                <a:latin typeface="+mj-lt"/>
                <a:cs typeface="Arial" pitchFamily="34" charset="0"/>
              </a:rPr>
              <a:t>УКРАЇНИ</a:t>
            </a:r>
            <a:endParaRPr lang="uk-UA" sz="700" b="1" u="none" dirty="0">
              <a:solidFill>
                <a:srgbClr val="007236"/>
              </a:solidFill>
              <a:latin typeface="+mj-lt"/>
              <a:cs typeface="Arial" pitchFamily="34" charset="0"/>
            </a:endParaRPr>
          </a:p>
        </p:txBody>
      </p:sp>
      <p:pic>
        <p:nvPicPr>
          <p:cNvPr id="9" name="Picture 2"/>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68412" y="171389"/>
            <a:ext cx="727858" cy="588302"/>
          </a:xfrm>
          <a:prstGeom prst="rect">
            <a:avLst/>
          </a:prstGeom>
          <a:noFill/>
          <a:ln w="9525">
            <a:noFill/>
            <a:miter lim="800000"/>
            <a:headEnd/>
            <a:tailEnd/>
          </a:ln>
          <a:effectLst>
            <a:glow rad="38100">
              <a:schemeClr val="bg1">
                <a:alpha val="58000"/>
              </a:schemeClr>
            </a:glow>
            <a:softEdge rad="12700"/>
          </a:effectLst>
          <a:extLst>
            <a:ext uri="{909E8E84-426E-40DD-AFC4-6F175D3DCCD1}">
              <a14:hiddenFill xmlns:a14="http://schemas.microsoft.com/office/drawing/2010/main">
                <a:solidFill>
                  <a:schemeClr val="accent1"/>
                </a:solidFill>
              </a14:hiddenFill>
            </a:ext>
          </a:extLst>
        </p:spPr>
      </p:pic>
      <p:pic>
        <p:nvPicPr>
          <p:cNvPr id="11" name="Picture 2"/>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804347" y="69708"/>
            <a:ext cx="2664296" cy="7816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Прямая соединительная линия 4"/>
          <p:cNvCxnSpPr/>
          <p:nvPr/>
        </p:nvCxnSpPr>
        <p:spPr bwMode="auto">
          <a:xfrm flipH="1">
            <a:off x="1187723" y="851384"/>
            <a:ext cx="8280920" cy="0"/>
          </a:xfrm>
          <a:prstGeom prst="line">
            <a:avLst/>
          </a:prstGeom>
          <a:solidFill>
            <a:schemeClr val="accent1"/>
          </a:solidFill>
          <a:ln w="9525" cap="flat" cmpd="sng" algn="ctr">
            <a:solidFill>
              <a:srgbClr val="00723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Rectangle 4"/>
          <p:cNvSpPr/>
          <p:nvPr/>
        </p:nvSpPr>
        <p:spPr>
          <a:xfrm>
            <a:off x="-1593126" y="3261062"/>
            <a:ext cx="840858" cy="350762"/>
          </a:xfrm>
          <a:prstGeom prst="rect">
            <a:avLst/>
          </a:prstGeom>
          <a:solidFill>
            <a:srgbClr val="1C7A3B"/>
          </a:solidFill>
          <a:ln w="10795" cap="flat" cmpd="sng" algn="ctr">
            <a:solidFill>
              <a:srgbClr val="000000"/>
            </a:solidFill>
            <a:prstDash val="solid"/>
          </a:ln>
          <a:effectLst/>
        </p:spPr>
        <p:txBody>
          <a:bodyPr lIns="91424" tIns="45712" rIns="91424" bIns="45712" rtlCol="0" anchor="ctr"/>
          <a:lstStyle/>
          <a:p>
            <a:pPr algn="ctr" eaLnBrk="1" fontAlgn="auto" hangingPunct="1">
              <a:spcBef>
                <a:spcPts val="0"/>
              </a:spcBef>
              <a:spcAft>
                <a:spcPts val="0"/>
              </a:spcAft>
              <a:defRPr/>
            </a:pPr>
            <a:endParaRPr lang="en-GB" sz="1800" u="none" kern="0" smtClean="0">
              <a:solidFill>
                <a:srgbClr val="FFFFFF"/>
              </a:solidFill>
              <a:latin typeface="Calibri"/>
            </a:endParaRPr>
          </a:p>
        </p:txBody>
      </p:sp>
      <p:sp>
        <p:nvSpPr>
          <p:cNvPr id="12" name="Rectangle 5"/>
          <p:cNvSpPr/>
          <p:nvPr/>
        </p:nvSpPr>
        <p:spPr>
          <a:xfrm>
            <a:off x="-1593126" y="3826577"/>
            <a:ext cx="840858" cy="350762"/>
          </a:xfrm>
          <a:prstGeom prst="rect">
            <a:avLst/>
          </a:prstGeom>
          <a:solidFill>
            <a:srgbClr val="5DB761"/>
          </a:solidFill>
          <a:ln w="10795" cap="flat" cmpd="sng" algn="ctr">
            <a:solidFill>
              <a:srgbClr val="000000"/>
            </a:solidFill>
            <a:prstDash val="solid"/>
          </a:ln>
          <a:effectLst/>
        </p:spPr>
        <p:txBody>
          <a:bodyPr lIns="91424" tIns="45712" rIns="91424" bIns="45712" rtlCol="0" anchor="ctr"/>
          <a:lstStyle/>
          <a:p>
            <a:pPr algn="ctr" eaLnBrk="1" fontAlgn="auto" hangingPunct="1">
              <a:spcBef>
                <a:spcPts val="0"/>
              </a:spcBef>
              <a:spcAft>
                <a:spcPts val="0"/>
              </a:spcAft>
              <a:defRPr/>
            </a:pPr>
            <a:endParaRPr lang="en-GB" sz="1800" u="none" kern="0" smtClean="0">
              <a:solidFill>
                <a:srgbClr val="FFFFFF"/>
              </a:solidFill>
              <a:latin typeface="Calibri"/>
            </a:endParaRPr>
          </a:p>
        </p:txBody>
      </p:sp>
      <p:sp>
        <p:nvSpPr>
          <p:cNvPr id="13" name="Rectangle 6"/>
          <p:cNvSpPr/>
          <p:nvPr/>
        </p:nvSpPr>
        <p:spPr>
          <a:xfrm>
            <a:off x="-1593126" y="5523124"/>
            <a:ext cx="840858" cy="350762"/>
          </a:xfrm>
          <a:prstGeom prst="rect">
            <a:avLst/>
          </a:prstGeom>
          <a:solidFill>
            <a:srgbClr val="FEC903"/>
          </a:solidFill>
          <a:ln w="10795" cap="flat" cmpd="sng" algn="ctr">
            <a:solidFill>
              <a:srgbClr val="000000"/>
            </a:solidFill>
            <a:prstDash val="solid"/>
          </a:ln>
          <a:effectLst/>
        </p:spPr>
        <p:txBody>
          <a:bodyPr lIns="91424" tIns="45712" rIns="91424" bIns="45712" rtlCol="0" anchor="ctr"/>
          <a:lstStyle/>
          <a:p>
            <a:pPr algn="ctr" eaLnBrk="1" fontAlgn="auto" hangingPunct="1">
              <a:spcBef>
                <a:spcPts val="0"/>
              </a:spcBef>
              <a:spcAft>
                <a:spcPts val="0"/>
              </a:spcAft>
              <a:defRPr/>
            </a:pPr>
            <a:endParaRPr lang="en-GB" sz="1800" u="none" kern="0" smtClean="0">
              <a:solidFill>
                <a:srgbClr val="FFFFFF"/>
              </a:solidFill>
              <a:latin typeface="Calibri"/>
            </a:endParaRPr>
          </a:p>
        </p:txBody>
      </p:sp>
      <p:sp>
        <p:nvSpPr>
          <p:cNvPr id="14" name="Rectangle 7"/>
          <p:cNvSpPr/>
          <p:nvPr/>
        </p:nvSpPr>
        <p:spPr>
          <a:xfrm>
            <a:off x="-1593126" y="4954672"/>
            <a:ext cx="840858" cy="350762"/>
          </a:xfrm>
          <a:prstGeom prst="rect">
            <a:avLst/>
          </a:prstGeom>
          <a:solidFill>
            <a:srgbClr val="C60A06"/>
          </a:solidFill>
          <a:ln w="10795" cap="flat" cmpd="sng" algn="ctr">
            <a:solidFill>
              <a:srgbClr val="000000"/>
            </a:solidFill>
            <a:prstDash val="solid"/>
          </a:ln>
          <a:effectLst/>
        </p:spPr>
        <p:txBody>
          <a:bodyPr lIns="91424" tIns="45712" rIns="91424" bIns="45712" rtlCol="0" anchor="ctr"/>
          <a:lstStyle/>
          <a:p>
            <a:pPr algn="ctr" eaLnBrk="1" fontAlgn="auto" hangingPunct="1">
              <a:spcBef>
                <a:spcPts val="0"/>
              </a:spcBef>
              <a:spcAft>
                <a:spcPts val="0"/>
              </a:spcAft>
              <a:defRPr/>
            </a:pPr>
            <a:endParaRPr lang="en-GB" sz="1800" u="none" kern="0" smtClean="0">
              <a:solidFill>
                <a:srgbClr val="FFFFFF"/>
              </a:solidFill>
              <a:latin typeface="Calibri"/>
            </a:endParaRPr>
          </a:p>
        </p:txBody>
      </p:sp>
      <p:sp>
        <p:nvSpPr>
          <p:cNvPr id="15" name="Rectangle 8"/>
          <p:cNvSpPr/>
          <p:nvPr/>
        </p:nvSpPr>
        <p:spPr>
          <a:xfrm>
            <a:off x="-1593126" y="4392094"/>
            <a:ext cx="840858" cy="350762"/>
          </a:xfrm>
          <a:prstGeom prst="rect">
            <a:avLst/>
          </a:prstGeom>
          <a:solidFill>
            <a:srgbClr val="93CF96"/>
          </a:solidFill>
          <a:ln w="10795" cap="flat" cmpd="sng" algn="ctr">
            <a:solidFill>
              <a:srgbClr val="000000"/>
            </a:solidFill>
            <a:prstDash val="solid"/>
          </a:ln>
          <a:effectLst/>
        </p:spPr>
        <p:txBody>
          <a:bodyPr lIns="91424" tIns="45712" rIns="91424" bIns="45712" rtlCol="0" anchor="ctr"/>
          <a:lstStyle/>
          <a:p>
            <a:pPr algn="ctr" eaLnBrk="1" fontAlgn="auto" hangingPunct="1">
              <a:spcBef>
                <a:spcPts val="0"/>
              </a:spcBef>
              <a:spcAft>
                <a:spcPts val="0"/>
              </a:spcAft>
              <a:defRPr/>
            </a:pPr>
            <a:endParaRPr lang="en-GB" sz="1800" u="none" kern="0" smtClean="0">
              <a:solidFill>
                <a:srgbClr val="FFFFFF"/>
              </a:solidFill>
              <a:latin typeface="Calibri"/>
            </a:endParaRPr>
          </a:p>
        </p:txBody>
      </p:sp>
      <p:sp>
        <p:nvSpPr>
          <p:cNvPr id="16" name="Rectangle 34"/>
          <p:cNvSpPr/>
          <p:nvPr/>
        </p:nvSpPr>
        <p:spPr>
          <a:xfrm>
            <a:off x="-1593126" y="6088638"/>
            <a:ext cx="840858" cy="350762"/>
          </a:xfrm>
          <a:prstGeom prst="rect">
            <a:avLst/>
          </a:prstGeom>
          <a:solidFill>
            <a:srgbClr val="FEC903">
              <a:lumMod val="40000"/>
              <a:lumOff val="60000"/>
            </a:srgbClr>
          </a:solidFill>
          <a:ln w="10795" cap="flat" cmpd="sng" algn="ctr">
            <a:solidFill>
              <a:srgbClr val="000000"/>
            </a:solidFill>
            <a:prstDash val="solid"/>
          </a:ln>
          <a:effectLst/>
        </p:spPr>
        <p:txBody>
          <a:bodyPr lIns="91424" tIns="45712" rIns="91424" bIns="45712" rtlCol="0" anchor="ctr"/>
          <a:lstStyle/>
          <a:p>
            <a:pPr algn="ctr" eaLnBrk="1" fontAlgn="auto" hangingPunct="1">
              <a:spcBef>
                <a:spcPts val="0"/>
              </a:spcBef>
              <a:spcAft>
                <a:spcPts val="0"/>
              </a:spcAft>
              <a:defRPr/>
            </a:pPr>
            <a:endParaRPr lang="en-GB" sz="1800" u="none" kern="0" smtClean="0">
              <a:solidFill>
                <a:srgbClr val="FFFFFF"/>
              </a:solidFill>
              <a:latin typeface="Calibri"/>
            </a:endParaRPr>
          </a:p>
        </p:txBody>
      </p:sp>
      <p:sp>
        <p:nvSpPr>
          <p:cNvPr id="17" name="Rectangle 35"/>
          <p:cNvSpPr/>
          <p:nvPr/>
        </p:nvSpPr>
        <p:spPr>
          <a:xfrm>
            <a:off x="-1593126" y="2130033"/>
            <a:ext cx="840858" cy="350762"/>
          </a:xfrm>
          <a:prstGeom prst="rect">
            <a:avLst/>
          </a:prstGeom>
          <a:solidFill>
            <a:srgbClr val="FFFFFF">
              <a:lumMod val="75000"/>
            </a:srgbClr>
          </a:solidFill>
          <a:ln w="10795" cap="flat" cmpd="sng" algn="ctr">
            <a:solidFill>
              <a:srgbClr val="1C7A3B"/>
            </a:solidFill>
            <a:prstDash val="solid"/>
          </a:ln>
          <a:effectLst/>
        </p:spPr>
        <p:txBody>
          <a:bodyPr lIns="91424" tIns="45712" rIns="91424" bIns="45712" rtlCol="0" anchor="ctr"/>
          <a:lstStyle/>
          <a:p>
            <a:pPr algn="ctr" eaLnBrk="1" fontAlgn="auto" hangingPunct="1">
              <a:spcBef>
                <a:spcPts val="0"/>
              </a:spcBef>
              <a:spcAft>
                <a:spcPts val="0"/>
              </a:spcAft>
              <a:defRPr/>
            </a:pPr>
            <a:endParaRPr lang="en-GB" sz="1800" u="none" kern="0" smtClean="0">
              <a:solidFill>
                <a:srgbClr val="FFFFFF"/>
              </a:solidFill>
              <a:latin typeface="Calibri"/>
            </a:endParaRPr>
          </a:p>
        </p:txBody>
      </p:sp>
      <p:sp>
        <p:nvSpPr>
          <p:cNvPr id="18" name="Rectangle 38"/>
          <p:cNvSpPr/>
          <p:nvPr/>
        </p:nvSpPr>
        <p:spPr>
          <a:xfrm>
            <a:off x="-1593126" y="2695546"/>
            <a:ext cx="840858" cy="350762"/>
          </a:xfrm>
          <a:prstGeom prst="rect">
            <a:avLst/>
          </a:prstGeom>
          <a:solidFill>
            <a:srgbClr val="DEF0D3"/>
          </a:solidFill>
          <a:ln w="10795" cap="flat" cmpd="sng" algn="ctr">
            <a:solidFill>
              <a:srgbClr val="000000"/>
            </a:solidFill>
            <a:prstDash val="solid"/>
          </a:ln>
          <a:effectLst/>
        </p:spPr>
        <p:txBody>
          <a:bodyPr lIns="91424" tIns="45712" rIns="91424" bIns="45712" rtlCol="0" anchor="ctr"/>
          <a:lstStyle/>
          <a:p>
            <a:pPr algn="ctr" eaLnBrk="1" fontAlgn="auto" hangingPunct="1">
              <a:spcBef>
                <a:spcPts val="0"/>
              </a:spcBef>
              <a:spcAft>
                <a:spcPts val="0"/>
              </a:spcAft>
              <a:defRPr/>
            </a:pPr>
            <a:endParaRPr lang="en-GB" sz="1800" u="none" kern="0" smtClean="0">
              <a:solidFill>
                <a:srgbClr val="FFFFFF"/>
              </a:solidFill>
              <a:latin typeface="Calibri"/>
            </a:endParaRPr>
          </a:p>
        </p:txBody>
      </p:sp>
      <p:sp>
        <p:nvSpPr>
          <p:cNvPr id="19" name="Rectangle 39"/>
          <p:cNvSpPr/>
          <p:nvPr/>
        </p:nvSpPr>
        <p:spPr>
          <a:xfrm>
            <a:off x="-1593126" y="1565805"/>
            <a:ext cx="840858" cy="350762"/>
          </a:xfrm>
          <a:prstGeom prst="rect">
            <a:avLst/>
          </a:prstGeom>
          <a:solidFill>
            <a:srgbClr val="FFFFFF"/>
          </a:solidFill>
          <a:ln w="10795" cap="flat" cmpd="sng" algn="ctr">
            <a:solidFill>
              <a:srgbClr val="000000"/>
            </a:solidFill>
            <a:prstDash val="solid"/>
          </a:ln>
          <a:effectLst/>
        </p:spPr>
        <p:txBody>
          <a:bodyPr lIns="91424" tIns="45712" rIns="91424" bIns="45712" rtlCol="0" anchor="ctr"/>
          <a:lstStyle/>
          <a:p>
            <a:pPr algn="ctr" eaLnBrk="1" fontAlgn="auto" hangingPunct="1">
              <a:spcBef>
                <a:spcPts val="0"/>
              </a:spcBef>
              <a:spcAft>
                <a:spcPts val="0"/>
              </a:spcAft>
              <a:defRPr/>
            </a:pPr>
            <a:endParaRPr lang="en-GB" sz="1800" u="none" kern="0" smtClean="0">
              <a:solidFill>
                <a:srgbClr val="FFFFFF"/>
              </a:solidFill>
              <a:latin typeface="Calibri"/>
            </a:endParaRPr>
          </a:p>
        </p:txBody>
      </p:sp>
      <p:sp>
        <p:nvSpPr>
          <p:cNvPr id="20" name="Rectangle 41"/>
          <p:cNvSpPr/>
          <p:nvPr/>
        </p:nvSpPr>
        <p:spPr>
          <a:xfrm>
            <a:off x="-1593126" y="999002"/>
            <a:ext cx="840858" cy="350762"/>
          </a:xfrm>
          <a:prstGeom prst="rect">
            <a:avLst/>
          </a:prstGeom>
          <a:solidFill>
            <a:srgbClr val="000000"/>
          </a:solidFill>
          <a:ln w="10795" cap="flat" cmpd="sng" algn="ctr">
            <a:solidFill>
              <a:srgbClr val="000000"/>
            </a:solidFill>
            <a:prstDash val="solid"/>
          </a:ln>
          <a:effectLst/>
        </p:spPr>
        <p:txBody>
          <a:bodyPr lIns="91424" tIns="45712" rIns="91424" bIns="45712" rtlCol="0" anchor="ctr"/>
          <a:lstStyle/>
          <a:p>
            <a:pPr algn="ctr" eaLnBrk="1" fontAlgn="auto" hangingPunct="1">
              <a:spcBef>
                <a:spcPts val="0"/>
              </a:spcBef>
              <a:spcAft>
                <a:spcPts val="0"/>
              </a:spcAft>
              <a:defRPr/>
            </a:pPr>
            <a:endParaRPr lang="en-GB" sz="1800" u="none" kern="0" smtClean="0">
              <a:solidFill>
                <a:srgbClr val="FFFFFF"/>
              </a:solidFill>
              <a:latin typeface="Calibri"/>
            </a:endParaRPr>
          </a:p>
        </p:txBody>
      </p:sp>
      <p:cxnSp>
        <p:nvCxnSpPr>
          <p:cNvPr id="21" name="Straight Connector 48"/>
          <p:cNvCxnSpPr/>
          <p:nvPr/>
        </p:nvCxnSpPr>
        <p:spPr>
          <a:xfrm>
            <a:off x="-1902617" y="946833"/>
            <a:ext cx="1454365" cy="0"/>
          </a:xfrm>
          <a:prstGeom prst="line">
            <a:avLst/>
          </a:prstGeom>
          <a:noFill/>
          <a:ln w="9525" cap="flat" cmpd="sng" algn="ctr">
            <a:solidFill>
              <a:srgbClr val="1C7A3B"/>
            </a:solidFill>
            <a:prstDash val="solid"/>
          </a:ln>
          <a:effectLst/>
        </p:spPr>
      </p:cxnSp>
      <p:sp>
        <p:nvSpPr>
          <p:cNvPr id="22" name="TextBox 21"/>
          <p:cNvSpPr txBox="1"/>
          <p:nvPr/>
        </p:nvSpPr>
        <p:spPr>
          <a:xfrm>
            <a:off x="-1615702" y="619593"/>
            <a:ext cx="880533" cy="277121"/>
          </a:xfrm>
          <a:prstGeom prst="rect">
            <a:avLst/>
          </a:prstGeom>
          <a:noFill/>
        </p:spPr>
        <p:txBody>
          <a:bodyPr wrap="square" lIns="91424" tIns="45712" rIns="91424" bIns="45712" rtlCol="0">
            <a:spAutoFit/>
          </a:bodyPr>
          <a:lstStyle/>
          <a:p>
            <a:pPr algn="ctr"/>
            <a:r>
              <a:rPr lang="uk-UA" sz="1200" b="1" u="none" dirty="0">
                <a:solidFill>
                  <a:srgbClr val="000000"/>
                </a:solidFill>
                <a:latin typeface="Arial" panose="020B0604020202020204" pitchFamily="34" charset="0"/>
                <a:cs typeface="Arial" panose="020B0604020202020204" pitchFamily="34" charset="0"/>
              </a:rPr>
              <a:t>Колір</a:t>
            </a:r>
            <a:endParaRPr lang="en-GB" sz="1200" b="1" u="none"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0841422"/>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Lst>
  <p:timing>
    <p:tnLst>
      <p:par>
        <p:cTn id="1" dur="indefinite" restart="never" nodeType="tmRoot"/>
      </p:par>
    </p:tnLst>
  </p:timing>
  <p:hf hdr="0" ftr="0" dt="0"/>
  <p:txStyles>
    <p:titleStyle>
      <a:lvl1pPr algn="l" defTabSz="966529" rtl="0" eaLnBrk="1" fontAlgn="base" hangingPunct="1">
        <a:spcBef>
          <a:spcPct val="0"/>
        </a:spcBef>
        <a:spcAft>
          <a:spcPct val="0"/>
        </a:spcAft>
        <a:defRPr sz="2000" b="1">
          <a:solidFill>
            <a:schemeClr val="tx1"/>
          </a:solidFill>
          <a:latin typeface="Arial" pitchFamily="34" charset="0"/>
          <a:ea typeface="+mj-ea"/>
          <a:cs typeface="Arial" pitchFamily="34" charset="0"/>
        </a:defRPr>
      </a:lvl1pPr>
      <a:lvl2pPr algn="l" defTabSz="966529" rtl="0" eaLnBrk="1" fontAlgn="base" hangingPunct="1">
        <a:spcBef>
          <a:spcPct val="0"/>
        </a:spcBef>
        <a:spcAft>
          <a:spcPct val="0"/>
        </a:spcAft>
        <a:defRPr sz="2000" b="1">
          <a:solidFill>
            <a:schemeClr val="tx2"/>
          </a:solidFill>
          <a:latin typeface="Arial" pitchFamily="34" charset="0"/>
          <a:ea typeface="MS PGothic" pitchFamily="34" charset="-128"/>
        </a:defRPr>
      </a:lvl2pPr>
      <a:lvl3pPr algn="l" defTabSz="966529" rtl="0" eaLnBrk="1" fontAlgn="base" hangingPunct="1">
        <a:spcBef>
          <a:spcPct val="0"/>
        </a:spcBef>
        <a:spcAft>
          <a:spcPct val="0"/>
        </a:spcAft>
        <a:defRPr sz="2000" b="1">
          <a:solidFill>
            <a:schemeClr val="tx2"/>
          </a:solidFill>
          <a:latin typeface="Arial" pitchFamily="34" charset="0"/>
          <a:ea typeface="MS PGothic" pitchFamily="34" charset="-128"/>
        </a:defRPr>
      </a:lvl3pPr>
      <a:lvl4pPr algn="l" defTabSz="966529" rtl="0" eaLnBrk="1" fontAlgn="base" hangingPunct="1">
        <a:spcBef>
          <a:spcPct val="0"/>
        </a:spcBef>
        <a:spcAft>
          <a:spcPct val="0"/>
        </a:spcAft>
        <a:defRPr sz="2000" b="1">
          <a:solidFill>
            <a:schemeClr val="tx2"/>
          </a:solidFill>
          <a:latin typeface="Arial" pitchFamily="34" charset="0"/>
          <a:ea typeface="MS PGothic" pitchFamily="34" charset="-128"/>
        </a:defRPr>
      </a:lvl4pPr>
      <a:lvl5pPr algn="l" defTabSz="966529" rtl="0" eaLnBrk="1" fontAlgn="base" hangingPunct="1">
        <a:spcBef>
          <a:spcPct val="0"/>
        </a:spcBef>
        <a:spcAft>
          <a:spcPct val="0"/>
        </a:spcAft>
        <a:defRPr sz="2000" b="1">
          <a:solidFill>
            <a:schemeClr val="tx2"/>
          </a:solidFill>
          <a:latin typeface="Arial" pitchFamily="34" charset="0"/>
          <a:ea typeface="MS PGothic" pitchFamily="34" charset="-128"/>
        </a:defRPr>
      </a:lvl5pPr>
      <a:lvl6pPr marL="457078" algn="l" defTabSz="966529" rtl="0" eaLnBrk="1" fontAlgn="base" hangingPunct="1">
        <a:spcBef>
          <a:spcPct val="0"/>
        </a:spcBef>
        <a:spcAft>
          <a:spcPct val="0"/>
        </a:spcAft>
        <a:defRPr sz="2000" b="1">
          <a:solidFill>
            <a:schemeClr val="tx2"/>
          </a:solidFill>
          <a:latin typeface="Arial" pitchFamily="34" charset="0"/>
          <a:ea typeface="MS PGothic" pitchFamily="34" charset="-128"/>
        </a:defRPr>
      </a:lvl6pPr>
      <a:lvl7pPr marL="914156" algn="l" defTabSz="966529" rtl="0" eaLnBrk="1" fontAlgn="base" hangingPunct="1">
        <a:spcBef>
          <a:spcPct val="0"/>
        </a:spcBef>
        <a:spcAft>
          <a:spcPct val="0"/>
        </a:spcAft>
        <a:defRPr sz="2000" b="1">
          <a:solidFill>
            <a:schemeClr val="tx2"/>
          </a:solidFill>
          <a:latin typeface="Arial" pitchFamily="34" charset="0"/>
          <a:ea typeface="MS PGothic" pitchFamily="34" charset="-128"/>
        </a:defRPr>
      </a:lvl7pPr>
      <a:lvl8pPr marL="1371233" algn="l" defTabSz="966529" rtl="0" eaLnBrk="1" fontAlgn="base" hangingPunct="1">
        <a:spcBef>
          <a:spcPct val="0"/>
        </a:spcBef>
        <a:spcAft>
          <a:spcPct val="0"/>
        </a:spcAft>
        <a:defRPr sz="2000" b="1">
          <a:solidFill>
            <a:schemeClr val="tx2"/>
          </a:solidFill>
          <a:latin typeface="Arial" pitchFamily="34" charset="0"/>
          <a:ea typeface="MS PGothic" pitchFamily="34" charset="-128"/>
        </a:defRPr>
      </a:lvl8pPr>
      <a:lvl9pPr marL="1828312" algn="l" defTabSz="966529" rtl="0" eaLnBrk="1" fontAlgn="base" hangingPunct="1">
        <a:spcBef>
          <a:spcPct val="0"/>
        </a:spcBef>
        <a:spcAft>
          <a:spcPct val="0"/>
        </a:spcAft>
        <a:defRPr sz="2000" b="1">
          <a:solidFill>
            <a:schemeClr val="tx2"/>
          </a:solidFill>
          <a:latin typeface="Arial" pitchFamily="34" charset="0"/>
          <a:ea typeface="MS PGothic" pitchFamily="34" charset="-128"/>
        </a:defRPr>
      </a:lvl9pPr>
    </p:titleStyle>
    <p:bodyStyle>
      <a:lvl1pPr marL="192037" indent="-192037" algn="l" defTabSz="966529" rtl="0" eaLnBrk="1" fontAlgn="base" hangingPunct="1">
        <a:spcBef>
          <a:spcPct val="20000"/>
        </a:spcBef>
        <a:spcAft>
          <a:spcPct val="0"/>
        </a:spcAft>
        <a:buClr>
          <a:srgbClr val="007236"/>
        </a:buClr>
        <a:buFont typeface="Wingdings" pitchFamily="2" charset="2"/>
        <a:buChar char="n"/>
        <a:defRPr sz="1600">
          <a:solidFill>
            <a:schemeClr val="tx1"/>
          </a:solidFill>
          <a:latin typeface="Arial" pitchFamily="34" charset="0"/>
          <a:ea typeface="+mn-ea"/>
          <a:cs typeface="Arial" pitchFamily="34" charset="0"/>
        </a:defRPr>
      </a:lvl1pPr>
      <a:lvl2pPr marL="571347" indent="-190449" algn="l" defTabSz="966529" rtl="0" eaLnBrk="1" fontAlgn="base" hangingPunct="1">
        <a:spcBef>
          <a:spcPct val="20000"/>
        </a:spcBef>
        <a:spcAft>
          <a:spcPct val="0"/>
        </a:spcAft>
        <a:buClr>
          <a:srgbClr val="007236"/>
        </a:buClr>
        <a:buFont typeface="Wingdings" pitchFamily="2" charset="2"/>
        <a:buChar char="§"/>
        <a:defRPr sz="1400">
          <a:solidFill>
            <a:schemeClr val="tx1"/>
          </a:solidFill>
          <a:latin typeface="Arial" pitchFamily="34" charset="0"/>
          <a:ea typeface="+mn-ea"/>
          <a:cs typeface="Arial" pitchFamily="34" charset="0"/>
        </a:defRPr>
      </a:lvl2pPr>
      <a:lvl3pPr marL="953833" indent="-190449" algn="l" defTabSz="966529" rtl="0" eaLnBrk="1" fontAlgn="base" hangingPunct="1">
        <a:spcBef>
          <a:spcPct val="20000"/>
        </a:spcBef>
        <a:spcAft>
          <a:spcPct val="0"/>
        </a:spcAft>
        <a:buClr>
          <a:srgbClr val="007236"/>
        </a:buClr>
        <a:buFont typeface="Wingdings" pitchFamily="2" charset="2"/>
        <a:buChar char="§"/>
        <a:defRPr sz="1400">
          <a:solidFill>
            <a:schemeClr val="tx1"/>
          </a:solidFill>
          <a:latin typeface="Arial" pitchFamily="34" charset="0"/>
          <a:ea typeface="+mn-ea"/>
          <a:cs typeface="Arial" pitchFamily="34" charset="0"/>
        </a:defRPr>
      </a:lvl3pPr>
      <a:lvl4pPr marL="1331557" indent="-185688" algn="l" defTabSz="966529" rtl="0" eaLnBrk="1" fontAlgn="base" hangingPunct="1">
        <a:spcBef>
          <a:spcPct val="20000"/>
        </a:spcBef>
        <a:spcAft>
          <a:spcPct val="0"/>
        </a:spcAft>
        <a:buClr>
          <a:srgbClr val="007236"/>
        </a:buClr>
        <a:buFont typeface="Wingdings" pitchFamily="2" charset="2"/>
        <a:buChar char="§"/>
        <a:defRPr sz="1400">
          <a:solidFill>
            <a:schemeClr val="tx1"/>
          </a:solidFill>
          <a:latin typeface="Arial" pitchFamily="34" charset="0"/>
          <a:ea typeface="+mn-ea"/>
          <a:cs typeface="Arial" pitchFamily="34" charset="0"/>
        </a:defRPr>
      </a:lvl4pPr>
      <a:lvl5pPr marL="1714042" indent="-192037" algn="l" defTabSz="966529" rtl="0" eaLnBrk="1" fontAlgn="base" hangingPunct="1">
        <a:spcBef>
          <a:spcPct val="20000"/>
        </a:spcBef>
        <a:spcAft>
          <a:spcPct val="0"/>
        </a:spcAft>
        <a:buClr>
          <a:srgbClr val="007236"/>
        </a:buClr>
        <a:buFont typeface="Wingdings" pitchFamily="2" charset="2"/>
        <a:buChar char="§"/>
        <a:defRPr sz="1400" b="0">
          <a:solidFill>
            <a:schemeClr val="tx1"/>
          </a:solidFill>
          <a:latin typeface="Arial" pitchFamily="34" charset="0"/>
          <a:ea typeface="+mn-ea"/>
          <a:cs typeface="Arial" pitchFamily="34" charset="0"/>
        </a:defRPr>
      </a:lvl5pPr>
      <a:lvl6pPr marL="2171120" indent="-192037" algn="l" defTabSz="966529" rtl="0" eaLnBrk="1" fontAlgn="base" hangingPunct="1">
        <a:spcBef>
          <a:spcPct val="20000"/>
        </a:spcBef>
        <a:spcAft>
          <a:spcPct val="0"/>
        </a:spcAft>
        <a:buClr>
          <a:srgbClr val="E2001A"/>
        </a:buClr>
        <a:buFont typeface="Wingdings" pitchFamily="2" charset="2"/>
        <a:buChar char="n"/>
        <a:defRPr sz="1200">
          <a:solidFill>
            <a:schemeClr val="tx1"/>
          </a:solidFill>
          <a:latin typeface="+mn-lt"/>
          <a:ea typeface="+mn-ea"/>
        </a:defRPr>
      </a:lvl6pPr>
      <a:lvl7pPr marL="2628198" indent="-192037" algn="l" defTabSz="966529" rtl="0" eaLnBrk="1" fontAlgn="base" hangingPunct="1">
        <a:spcBef>
          <a:spcPct val="20000"/>
        </a:spcBef>
        <a:spcAft>
          <a:spcPct val="0"/>
        </a:spcAft>
        <a:buClr>
          <a:srgbClr val="E2001A"/>
        </a:buClr>
        <a:buFont typeface="Wingdings" pitchFamily="2" charset="2"/>
        <a:buChar char="n"/>
        <a:defRPr sz="1200">
          <a:solidFill>
            <a:schemeClr val="tx1"/>
          </a:solidFill>
          <a:latin typeface="+mn-lt"/>
          <a:ea typeface="+mn-ea"/>
        </a:defRPr>
      </a:lvl7pPr>
      <a:lvl8pPr marL="3085275" indent="-192037" algn="l" defTabSz="966529" rtl="0" eaLnBrk="1" fontAlgn="base" hangingPunct="1">
        <a:spcBef>
          <a:spcPct val="20000"/>
        </a:spcBef>
        <a:spcAft>
          <a:spcPct val="0"/>
        </a:spcAft>
        <a:buClr>
          <a:srgbClr val="E2001A"/>
        </a:buClr>
        <a:buFont typeface="Wingdings" pitchFamily="2" charset="2"/>
        <a:buChar char="n"/>
        <a:defRPr sz="1200">
          <a:solidFill>
            <a:schemeClr val="tx1"/>
          </a:solidFill>
          <a:latin typeface="+mn-lt"/>
          <a:ea typeface="+mn-ea"/>
        </a:defRPr>
      </a:lvl8pPr>
      <a:lvl9pPr marL="3542354" indent="-192037" algn="l" defTabSz="966529" rtl="0" eaLnBrk="1" fontAlgn="base" hangingPunct="1">
        <a:spcBef>
          <a:spcPct val="20000"/>
        </a:spcBef>
        <a:spcAft>
          <a:spcPct val="0"/>
        </a:spcAft>
        <a:buClr>
          <a:srgbClr val="E2001A"/>
        </a:buClr>
        <a:buFont typeface="Wingdings" pitchFamily="2" charset="2"/>
        <a:buChar char="n"/>
        <a:defRPr sz="1200">
          <a:solidFill>
            <a:schemeClr val="tx1"/>
          </a:solidFill>
          <a:latin typeface="+mn-lt"/>
          <a:ea typeface="+mn-ea"/>
        </a:defRPr>
      </a:lvl9pPr>
    </p:bodyStyle>
    <p:otherStyle>
      <a:defPPr>
        <a:defRPr lang="uk-UA"/>
      </a:defPPr>
      <a:lvl1pPr marL="0" algn="l" defTabSz="914156" rtl="0" eaLnBrk="1" latinLnBrk="0" hangingPunct="1">
        <a:defRPr sz="1800" kern="1200">
          <a:solidFill>
            <a:schemeClr val="tx1"/>
          </a:solidFill>
          <a:latin typeface="+mn-lt"/>
          <a:ea typeface="+mn-ea"/>
          <a:cs typeface="+mn-cs"/>
        </a:defRPr>
      </a:lvl1pPr>
      <a:lvl2pPr marL="457078" algn="l" defTabSz="914156" rtl="0" eaLnBrk="1" latinLnBrk="0" hangingPunct="1">
        <a:defRPr sz="1800" kern="1200">
          <a:solidFill>
            <a:schemeClr val="tx1"/>
          </a:solidFill>
          <a:latin typeface="+mn-lt"/>
          <a:ea typeface="+mn-ea"/>
          <a:cs typeface="+mn-cs"/>
        </a:defRPr>
      </a:lvl2pPr>
      <a:lvl3pPr marL="914156" algn="l" defTabSz="914156" rtl="0" eaLnBrk="1" latinLnBrk="0" hangingPunct="1">
        <a:defRPr sz="1800" kern="1200">
          <a:solidFill>
            <a:schemeClr val="tx1"/>
          </a:solidFill>
          <a:latin typeface="+mn-lt"/>
          <a:ea typeface="+mn-ea"/>
          <a:cs typeface="+mn-cs"/>
        </a:defRPr>
      </a:lvl3pPr>
      <a:lvl4pPr marL="1371233" algn="l" defTabSz="914156" rtl="0" eaLnBrk="1" latinLnBrk="0" hangingPunct="1">
        <a:defRPr sz="1800" kern="1200">
          <a:solidFill>
            <a:schemeClr val="tx1"/>
          </a:solidFill>
          <a:latin typeface="+mn-lt"/>
          <a:ea typeface="+mn-ea"/>
          <a:cs typeface="+mn-cs"/>
        </a:defRPr>
      </a:lvl4pPr>
      <a:lvl5pPr marL="1828312" algn="l" defTabSz="914156" rtl="0" eaLnBrk="1" latinLnBrk="0" hangingPunct="1">
        <a:defRPr sz="1800" kern="1200">
          <a:solidFill>
            <a:schemeClr val="tx1"/>
          </a:solidFill>
          <a:latin typeface="+mn-lt"/>
          <a:ea typeface="+mn-ea"/>
          <a:cs typeface="+mn-cs"/>
        </a:defRPr>
      </a:lvl5pPr>
      <a:lvl6pPr marL="2285388" algn="l" defTabSz="914156" rtl="0" eaLnBrk="1" latinLnBrk="0" hangingPunct="1">
        <a:defRPr sz="1800" kern="1200">
          <a:solidFill>
            <a:schemeClr val="tx1"/>
          </a:solidFill>
          <a:latin typeface="+mn-lt"/>
          <a:ea typeface="+mn-ea"/>
          <a:cs typeface="+mn-cs"/>
        </a:defRPr>
      </a:lvl6pPr>
      <a:lvl7pPr marL="2742466" algn="l" defTabSz="914156" rtl="0" eaLnBrk="1" latinLnBrk="0" hangingPunct="1">
        <a:defRPr sz="1800" kern="1200">
          <a:solidFill>
            <a:schemeClr val="tx1"/>
          </a:solidFill>
          <a:latin typeface="+mn-lt"/>
          <a:ea typeface="+mn-ea"/>
          <a:cs typeface="+mn-cs"/>
        </a:defRPr>
      </a:lvl7pPr>
      <a:lvl8pPr marL="3199544" algn="l" defTabSz="914156" rtl="0" eaLnBrk="1" latinLnBrk="0" hangingPunct="1">
        <a:defRPr sz="1800" kern="1200">
          <a:solidFill>
            <a:schemeClr val="tx1"/>
          </a:solidFill>
          <a:latin typeface="+mn-lt"/>
          <a:ea typeface="+mn-ea"/>
          <a:cs typeface="+mn-cs"/>
        </a:defRPr>
      </a:lvl8pPr>
      <a:lvl9pPr marL="3656622" algn="l" defTabSz="914156"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8"/>
            </p:custDataLst>
            <p:extLst/>
          </p:nvPr>
        </p:nvGraphicFramePr>
        <p:xfrm>
          <a:off x="1589" y="1589"/>
          <a:ext cx="1587" cy="1588"/>
        </p:xfrm>
        <a:graphic>
          <a:graphicData uri="http://schemas.openxmlformats.org/presentationml/2006/ole">
            <mc:AlternateContent xmlns:mc="http://schemas.openxmlformats.org/markup-compatibility/2006">
              <mc:Choice xmlns:v="urn:schemas-microsoft-com:vml" Requires="v">
                <p:oleObj spid="_x0000_s4195" name="think-cell Slide" r:id="rId9" imgW="270" imgH="270" progId="TCLayout.ActiveDocument.1">
                  <p:embed/>
                </p:oleObj>
              </mc:Choice>
              <mc:Fallback>
                <p:oleObj name="think-cell Slide" r:id="rId9" imgW="270" imgH="270" progId="TCLayout.ActiveDocument.1">
                  <p:embed/>
                  <p:pic>
                    <p:nvPicPr>
                      <p:cNvPr id="0" name=""/>
                      <p:cNvPicPr/>
                      <p:nvPr/>
                    </p:nvPicPr>
                    <p:blipFill>
                      <a:blip r:embed="rId10"/>
                      <a:stretch>
                        <a:fillRect/>
                      </a:stretch>
                    </p:blipFill>
                    <p:spPr>
                      <a:xfrm>
                        <a:off x="1589" y="1589"/>
                        <a:ext cx="1587" cy="1588"/>
                      </a:xfrm>
                      <a:prstGeom prst="rect">
                        <a:avLst/>
                      </a:prstGeom>
                    </p:spPr>
                  </p:pic>
                </p:oleObj>
              </mc:Fallback>
            </mc:AlternateContent>
          </a:graphicData>
        </a:graphic>
      </p:graphicFrame>
      <p:sp>
        <p:nvSpPr>
          <p:cNvPr id="1026" name="Rectangle 2"/>
          <p:cNvSpPr>
            <a:spLocks noGrp="1" noChangeArrowheads="1"/>
          </p:cNvSpPr>
          <p:nvPr>
            <p:ph type="title"/>
          </p:nvPr>
        </p:nvSpPr>
        <p:spPr bwMode="auto">
          <a:xfrm>
            <a:off x="1211264" y="0"/>
            <a:ext cx="8154987" cy="9513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ctr" anchorCtr="0" compatLnSpc="1">
            <a:prstTxWarp prst="textNoShape">
              <a:avLst/>
            </a:prstTxWarp>
          </a:bodyPr>
          <a:lstStyle/>
          <a:p>
            <a:pPr lvl="0"/>
            <a:r>
              <a:rPr lang="en-GB" altLang="uk-UA" dirty="0" smtClean="0"/>
              <a:t>Fare </a:t>
            </a:r>
            <a:r>
              <a:rPr lang="en-GB" altLang="uk-UA" dirty="0" err="1" smtClean="0"/>
              <a:t>clic</a:t>
            </a:r>
            <a:r>
              <a:rPr lang="en-GB" altLang="uk-UA" dirty="0" smtClean="0"/>
              <a:t> per </a:t>
            </a:r>
            <a:r>
              <a:rPr lang="en-GB" altLang="uk-UA" dirty="0" err="1" smtClean="0"/>
              <a:t>modificare</a:t>
            </a:r>
            <a:r>
              <a:rPr lang="en-GB" altLang="uk-UA" dirty="0" smtClean="0"/>
              <a:t> stile</a:t>
            </a:r>
          </a:p>
        </p:txBody>
      </p:sp>
      <p:sp>
        <p:nvSpPr>
          <p:cNvPr id="1027" name="Rectangle 3"/>
          <p:cNvSpPr>
            <a:spLocks noGrp="1" noChangeArrowheads="1"/>
          </p:cNvSpPr>
          <p:nvPr>
            <p:ph type="body" idx="1"/>
          </p:nvPr>
        </p:nvSpPr>
        <p:spPr bwMode="auto">
          <a:xfrm>
            <a:off x="1211264" y="1259444"/>
            <a:ext cx="8154987" cy="50409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p>
            <a:pPr lvl="0"/>
            <a:r>
              <a:rPr lang="en-GB" altLang="uk-UA" dirty="0" smtClean="0"/>
              <a:t>Fare </a:t>
            </a:r>
            <a:r>
              <a:rPr lang="en-GB" altLang="uk-UA" dirty="0" err="1" smtClean="0"/>
              <a:t>clic</a:t>
            </a:r>
            <a:r>
              <a:rPr lang="en-GB" altLang="uk-UA" dirty="0" smtClean="0"/>
              <a:t> per </a:t>
            </a:r>
            <a:r>
              <a:rPr lang="en-GB" altLang="uk-UA" dirty="0" err="1" smtClean="0"/>
              <a:t>modificare</a:t>
            </a:r>
            <a:r>
              <a:rPr lang="en-GB" altLang="uk-UA" dirty="0" smtClean="0"/>
              <a:t> </a:t>
            </a:r>
            <a:r>
              <a:rPr lang="en-GB" altLang="uk-UA" dirty="0" err="1" smtClean="0"/>
              <a:t>gli</a:t>
            </a:r>
            <a:r>
              <a:rPr lang="en-GB" altLang="uk-UA" dirty="0" smtClean="0"/>
              <a:t> </a:t>
            </a:r>
            <a:r>
              <a:rPr lang="en-GB" altLang="uk-UA" dirty="0" err="1" smtClean="0"/>
              <a:t>stili</a:t>
            </a:r>
            <a:r>
              <a:rPr lang="en-GB" altLang="uk-UA" dirty="0" smtClean="0"/>
              <a:t> del </a:t>
            </a:r>
            <a:r>
              <a:rPr lang="en-GB" altLang="uk-UA" dirty="0" err="1" smtClean="0"/>
              <a:t>testo</a:t>
            </a:r>
            <a:r>
              <a:rPr lang="en-GB" altLang="uk-UA" dirty="0" smtClean="0"/>
              <a:t> </a:t>
            </a:r>
            <a:r>
              <a:rPr lang="en-GB" altLang="uk-UA" dirty="0" err="1" smtClean="0"/>
              <a:t>dello</a:t>
            </a:r>
            <a:r>
              <a:rPr lang="en-GB" altLang="uk-UA" dirty="0" smtClean="0"/>
              <a:t> schema</a:t>
            </a:r>
          </a:p>
          <a:p>
            <a:pPr lvl="1"/>
            <a:r>
              <a:rPr lang="en-GB" altLang="uk-UA" dirty="0" smtClean="0"/>
              <a:t>Secondo </a:t>
            </a:r>
            <a:r>
              <a:rPr lang="en-GB" altLang="uk-UA" dirty="0" err="1" smtClean="0"/>
              <a:t>livello</a:t>
            </a:r>
            <a:endParaRPr lang="en-GB" altLang="uk-UA" dirty="0" smtClean="0"/>
          </a:p>
          <a:p>
            <a:pPr lvl="2"/>
            <a:r>
              <a:rPr lang="en-GB" altLang="uk-UA" dirty="0" err="1" smtClean="0"/>
              <a:t>Terzo</a:t>
            </a:r>
            <a:r>
              <a:rPr lang="en-GB" altLang="uk-UA" dirty="0" smtClean="0"/>
              <a:t> </a:t>
            </a:r>
            <a:r>
              <a:rPr lang="en-GB" altLang="uk-UA" dirty="0" err="1" smtClean="0"/>
              <a:t>livello</a:t>
            </a:r>
            <a:endParaRPr lang="en-GB" altLang="uk-UA" dirty="0" smtClean="0"/>
          </a:p>
          <a:p>
            <a:pPr lvl="3"/>
            <a:r>
              <a:rPr lang="en-GB" altLang="uk-UA" dirty="0" smtClean="0"/>
              <a:t>Quarto </a:t>
            </a:r>
            <a:r>
              <a:rPr lang="en-GB" altLang="uk-UA" dirty="0" err="1" smtClean="0"/>
              <a:t>livello</a:t>
            </a:r>
            <a:endParaRPr lang="en-GB" altLang="uk-UA" dirty="0" smtClean="0"/>
          </a:p>
          <a:p>
            <a:pPr lvl="4"/>
            <a:r>
              <a:rPr lang="en-GB" altLang="uk-UA" dirty="0" err="1" smtClean="0"/>
              <a:t>Quinto</a:t>
            </a:r>
            <a:r>
              <a:rPr lang="en-GB" altLang="uk-UA" dirty="0" smtClean="0"/>
              <a:t> </a:t>
            </a:r>
            <a:r>
              <a:rPr lang="en-GB" altLang="uk-UA" dirty="0" err="1" smtClean="0"/>
              <a:t>livello</a:t>
            </a:r>
            <a:endParaRPr lang="en-GB" altLang="uk-UA" dirty="0" smtClean="0"/>
          </a:p>
        </p:txBody>
      </p:sp>
      <p:sp>
        <p:nvSpPr>
          <p:cNvPr id="1030" name="Rectangle 6"/>
          <p:cNvSpPr>
            <a:spLocks noGrp="1" noChangeArrowheads="1"/>
          </p:cNvSpPr>
          <p:nvPr>
            <p:ph type="sldNum" sz="quarter" idx="4"/>
          </p:nvPr>
        </p:nvSpPr>
        <p:spPr bwMode="auto">
          <a:xfrm>
            <a:off x="8748563" y="6553287"/>
            <a:ext cx="838200" cy="4796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b" anchorCtr="0" compatLnSpc="1">
            <a:prstTxWarp prst="textNoShape">
              <a:avLst/>
            </a:prstTxWarp>
          </a:bodyPr>
          <a:lstStyle>
            <a:lvl1pPr algn="ctr" defTabSz="966788">
              <a:defRPr sz="1400" b="0" u="none">
                <a:solidFill>
                  <a:srgbClr val="007236"/>
                </a:solidFill>
                <a:latin typeface="Arial" pitchFamily="34" charset="0"/>
                <a:cs typeface="Arial" pitchFamily="34" charset="0"/>
              </a:defRPr>
            </a:lvl1pPr>
          </a:lstStyle>
          <a:p>
            <a:pPr>
              <a:defRPr/>
            </a:pPr>
            <a:fld id="{341693B4-AE59-479F-B4BA-6CBA5666A4DB}" type="slidenum">
              <a:rPr lang="en-US" smtClean="0"/>
              <a:pPr>
                <a:defRPr/>
              </a:pPr>
              <a:t>‹#›</a:t>
            </a:fld>
            <a:endParaRPr lang="en-US"/>
          </a:p>
        </p:txBody>
      </p:sp>
      <p:sp>
        <p:nvSpPr>
          <p:cNvPr id="8" name="TextBox 7"/>
          <p:cNvSpPr txBox="1"/>
          <p:nvPr/>
        </p:nvSpPr>
        <p:spPr>
          <a:xfrm>
            <a:off x="28282" y="768547"/>
            <a:ext cx="1008112" cy="415681"/>
          </a:xfrm>
          <a:prstGeom prst="rect">
            <a:avLst/>
          </a:prstGeom>
          <a:noFill/>
          <a:ln>
            <a:noFill/>
          </a:ln>
        </p:spPr>
        <p:txBody>
          <a:bodyPr wrap="square" rtlCol="0">
            <a:spAutoFit/>
          </a:bodyPr>
          <a:lstStyle/>
          <a:p>
            <a:pPr algn="ctr"/>
            <a:r>
              <a:rPr lang="uk-UA" sz="700" b="1" u="none" dirty="0" smtClean="0">
                <a:solidFill>
                  <a:srgbClr val="007236"/>
                </a:solidFill>
                <a:latin typeface="+mj-lt"/>
                <a:cs typeface="Arial" pitchFamily="34" charset="0"/>
              </a:rPr>
              <a:t>НАЦІОНАЛЬНИЙ </a:t>
            </a:r>
            <a:endParaRPr lang="en-US" sz="700" b="1" u="none" dirty="0" smtClean="0">
              <a:solidFill>
                <a:srgbClr val="007236"/>
              </a:solidFill>
              <a:latin typeface="+mj-lt"/>
              <a:cs typeface="Arial" pitchFamily="34" charset="0"/>
            </a:endParaRPr>
          </a:p>
          <a:p>
            <a:pPr algn="ctr"/>
            <a:r>
              <a:rPr lang="uk-UA" sz="700" b="1" u="none" dirty="0" smtClean="0">
                <a:solidFill>
                  <a:srgbClr val="007236"/>
                </a:solidFill>
                <a:latin typeface="+mj-lt"/>
                <a:cs typeface="Arial" pitchFamily="34" charset="0"/>
              </a:rPr>
              <a:t>БАНК </a:t>
            </a:r>
            <a:endParaRPr lang="en-US" sz="700" b="1" u="none" dirty="0" smtClean="0">
              <a:solidFill>
                <a:srgbClr val="007236"/>
              </a:solidFill>
              <a:latin typeface="+mj-lt"/>
              <a:cs typeface="Arial" pitchFamily="34" charset="0"/>
            </a:endParaRPr>
          </a:p>
          <a:p>
            <a:pPr algn="ctr"/>
            <a:r>
              <a:rPr lang="uk-UA" sz="700" b="1" u="none" dirty="0" smtClean="0">
                <a:solidFill>
                  <a:srgbClr val="007236"/>
                </a:solidFill>
                <a:latin typeface="+mj-lt"/>
                <a:cs typeface="Arial" pitchFamily="34" charset="0"/>
              </a:rPr>
              <a:t>УКРАЇНИ</a:t>
            </a:r>
            <a:endParaRPr lang="uk-UA" sz="700" b="1" u="none" dirty="0">
              <a:solidFill>
                <a:srgbClr val="007236"/>
              </a:solidFill>
              <a:latin typeface="+mj-lt"/>
              <a:cs typeface="Arial" pitchFamily="34" charset="0"/>
            </a:endParaRPr>
          </a:p>
        </p:txBody>
      </p:sp>
      <p:pic>
        <p:nvPicPr>
          <p:cNvPr id="9" name="Picture 2"/>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68409" y="171386"/>
            <a:ext cx="727858" cy="588302"/>
          </a:xfrm>
          <a:prstGeom prst="rect">
            <a:avLst/>
          </a:prstGeom>
          <a:noFill/>
          <a:ln w="9525">
            <a:noFill/>
            <a:miter lim="800000"/>
            <a:headEnd/>
            <a:tailEnd/>
          </a:ln>
          <a:effectLst>
            <a:glow rad="38100">
              <a:schemeClr val="bg1">
                <a:alpha val="58000"/>
              </a:schemeClr>
            </a:glow>
            <a:softEdge rad="12700"/>
          </a:effectLst>
          <a:extLst>
            <a:ext uri="{909E8E84-426E-40DD-AFC4-6F175D3DCCD1}">
              <a14:hiddenFill xmlns:a14="http://schemas.microsoft.com/office/drawing/2010/main">
                <a:solidFill>
                  <a:schemeClr val="accent1"/>
                </a:solidFill>
              </a14:hiddenFill>
            </a:ext>
          </a:extLst>
        </p:spPr>
      </p:pic>
      <p:pic>
        <p:nvPicPr>
          <p:cNvPr id="11" name="Picture 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804347" y="69708"/>
            <a:ext cx="2664296" cy="7816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Прямая соединительная линия 4"/>
          <p:cNvCxnSpPr/>
          <p:nvPr/>
        </p:nvCxnSpPr>
        <p:spPr bwMode="auto">
          <a:xfrm flipH="1">
            <a:off x="1187723" y="851384"/>
            <a:ext cx="8280920" cy="0"/>
          </a:xfrm>
          <a:prstGeom prst="line">
            <a:avLst/>
          </a:prstGeom>
          <a:solidFill>
            <a:schemeClr val="accent1"/>
          </a:solidFill>
          <a:ln w="9525" cap="flat" cmpd="sng" algn="ctr">
            <a:solidFill>
              <a:srgbClr val="00723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Rectangle 4"/>
          <p:cNvSpPr/>
          <p:nvPr userDrawn="1"/>
        </p:nvSpPr>
        <p:spPr>
          <a:xfrm>
            <a:off x="-1192771" y="3387884"/>
            <a:ext cx="840858" cy="350607"/>
          </a:xfrm>
          <a:prstGeom prst="rect">
            <a:avLst/>
          </a:prstGeom>
          <a:solidFill>
            <a:srgbClr val="1C7A3B"/>
          </a:solidFill>
          <a:ln w="10795" cap="flat" cmpd="sng" algn="ctr">
            <a:solidFill>
              <a:srgbClr val="000000"/>
            </a:solidFill>
            <a:prstDash val="solid"/>
          </a:ln>
          <a:effectLst/>
        </p:spPr>
        <p:txBody>
          <a:bodyPr lIns="91424" tIns="45712" rIns="91424" bIns="45712"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GB" sz="1000" b="0" i="0" u="sng" strike="noStrike" kern="0" cap="none" spc="0" normalizeH="0" baseline="0" noProof="0">
              <a:ln>
                <a:noFill/>
              </a:ln>
              <a:solidFill>
                <a:srgbClr val="FFFFFF"/>
              </a:solidFill>
              <a:effectLst/>
              <a:uLnTx/>
              <a:uFillTx/>
              <a:latin typeface="Calibri"/>
              <a:ea typeface="+mn-ea"/>
              <a:cs typeface="+mn-cs"/>
            </a:endParaRPr>
          </a:p>
        </p:txBody>
      </p:sp>
      <p:sp>
        <p:nvSpPr>
          <p:cNvPr id="12" name="Rectangle 5"/>
          <p:cNvSpPr/>
          <p:nvPr userDrawn="1"/>
        </p:nvSpPr>
        <p:spPr>
          <a:xfrm>
            <a:off x="-1192771" y="3953150"/>
            <a:ext cx="840858" cy="350607"/>
          </a:xfrm>
          <a:prstGeom prst="rect">
            <a:avLst/>
          </a:prstGeom>
          <a:solidFill>
            <a:srgbClr val="5DB761"/>
          </a:solidFill>
          <a:ln w="10795" cap="flat" cmpd="sng" algn="ctr">
            <a:solidFill>
              <a:srgbClr val="000000"/>
            </a:solidFill>
            <a:prstDash val="solid"/>
          </a:ln>
          <a:effectLst/>
        </p:spPr>
        <p:txBody>
          <a:bodyPr lIns="91424" tIns="45712" rIns="91424" bIns="45712"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GB" sz="1000" b="0" i="0" u="sng" strike="noStrike" kern="0" cap="none" spc="0" normalizeH="0" baseline="0" noProof="0">
              <a:ln>
                <a:noFill/>
              </a:ln>
              <a:solidFill>
                <a:srgbClr val="FFFFFF"/>
              </a:solidFill>
              <a:effectLst/>
              <a:uLnTx/>
              <a:uFillTx/>
              <a:latin typeface="Calibri"/>
              <a:ea typeface="+mn-ea"/>
              <a:cs typeface="+mn-cs"/>
            </a:endParaRPr>
          </a:p>
        </p:txBody>
      </p:sp>
      <p:sp>
        <p:nvSpPr>
          <p:cNvPr id="13" name="Rectangle 6"/>
          <p:cNvSpPr/>
          <p:nvPr userDrawn="1"/>
        </p:nvSpPr>
        <p:spPr>
          <a:xfrm>
            <a:off x="-1192771" y="5648949"/>
            <a:ext cx="840858" cy="350607"/>
          </a:xfrm>
          <a:prstGeom prst="rect">
            <a:avLst/>
          </a:prstGeom>
          <a:solidFill>
            <a:srgbClr val="FEC903"/>
          </a:solidFill>
          <a:ln w="10795" cap="flat" cmpd="sng" algn="ctr">
            <a:solidFill>
              <a:srgbClr val="000000"/>
            </a:solidFill>
            <a:prstDash val="solid"/>
          </a:ln>
          <a:effectLst/>
        </p:spPr>
        <p:txBody>
          <a:bodyPr lIns="91424" tIns="45712" rIns="91424" bIns="45712"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GB" sz="1000" b="0" i="0" u="sng" strike="noStrike" kern="0" cap="none" spc="0" normalizeH="0" baseline="0" noProof="0">
              <a:ln>
                <a:noFill/>
              </a:ln>
              <a:solidFill>
                <a:srgbClr val="FFFFFF"/>
              </a:solidFill>
              <a:effectLst/>
              <a:uLnTx/>
              <a:uFillTx/>
              <a:latin typeface="Calibri"/>
              <a:ea typeface="+mn-ea"/>
              <a:cs typeface="+mn-cs"/>
            </a:endParaRPr>
          </a:p>
        </p:txBody>
      </p:sp>
      <p:sp>
        <p:nvSpPr>
          <p:cNvPr id="14" name="Rectangle 7"/>
          <p:cNvSpPr/>
          <p:nvPr userDrawn="1"/>
        </p:nvSpPr>
        <p:spPr>
          <a:xfrm>
            <a:off x="-1192771" y="5080748"/>
            <a:ext cx="840858" cy="350607"/>
          </a:xfrm>
          <a:prstGeom prst="rect">
            <a:avLst/>
          </a:prstGeom>
          <a:solidFill>
            <a:srgbClr val="C60A06"/>
          </a:solidFill>
          <a:ln w="10795" cap="flat" cmpd="sng" algn="ctr">
            <a:solidFill>
              <a:srgbClr val="000000"/>
            </a:solidFill>
            <a:prstDash val="solid"/>
          </a:ln>
          <a:effectLst/>
        </p:spPr>
        <p:txBody>
          <a:bodyPr lIns="91424" tIns="45712" rIns="91424" bIns="45712"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GB" sz="1000" b="0" i="0" u="sng" strike="noStrike" kern="0" cap="none" spc="0" normalizeH="0" baseline="0" noProof="0">
              <a:ln>
                <a:noFill/>
              </a:ln>
              <a:solidFill>
                <a:srgbClr val="FFFFFF"/>
              </a:solidFill>
              <a:effectLst/>
              <a:uLnTx/>
              <a:uFillTx/>
              <a:latin typeface="Calibri"/>
              <a:ea typeface="+mn-ea"/>
              <a:cs typeface="+mn-cs"/>
            </a:endParaRPr>
          </a:p>
        </p:txBody>
      </p:sp>
      <p:sp>
        <p:nvSpPr>
          <p:cNvPr id="15" name="Rectangle 8"/>
          <p:cNvSpPr/>
          <p:nvPr userDrawn="1"/>
        </p:nvSpPr>
        <p:spPr>
          <a:xfrm>
            <a:off x="-1192771" y="4518418"/>
            <a:ext cx="840858" cy="350607"/>
          </a:xfrm>
          <a:prstGeom prst="rect">
            <a:avLst/>
          </a:prstGeom>
          <a:solidFill>
            <a:srgbClr val="93CF96"/>
          </a:solidFill>
          <a:ln w="10795" cap="flat" cmpd="sng" algn="ctr">
            <a:solidFill>
              <a:srgbClr val="000000"/>
            </a:solidFill>
            <a:prstDash val="solid"/>
          </a:ln>
          <a:effectLst/>
        </p:spPr>
        <p:txBody>
          <a:bodyPr lIns="91424" tIns="45712" rIns="91424" bIns="45712"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GB" sz="1000" b="0" i="0" u="sng" strike="noStrike" kern="0" cap="none" spc="0" normalizeH="0" baseline="0" noProof="0">
              <a:ln>
                <a:noFill/>
              </a:ln>
              <a:solidFill>
                <a:srgbClr val="FFFFFF"/>
              </a:solidFill>
              <a:effectLst/>
              <a:uLnTx/>
              <a:uFillTx/>
              <a:latin typeface="Calibri"/>
              <a:ea typeface="+mn-ea"/>
              <a:cs typeface="+mn-cs"/>
            </a:endParaRPr>
          </a:p>
        </p:txBody>
      </p:sp>
      <p:sp>
        <p:nvSpPr>
          <p:cNvPr id="16" name="Rectangle 34"/>
          <p:cNvSpPr/>
          <p:nvPr userDrawn="1"/>
        </p:nvSpPr>
        <p:spPr>
          <a:xfrm>
            <a:off x="-1192771" y="6214213"/>
            <a:ext cx="840858" cy="350607"/>
          </a:xfrm>
          <a:prstGeom prst="rect">
            <a:avLst/>
          </a:prstGeom>
          <a:solidFill>
            <a:srgbClr val="FEC903">
              <a:lumMod val="40000"/>
              <a:lumOff val="60000"/>
            </a:srgbClr>
          </a:solidFill>
          <a:ln w="10795" cap="flat" cmpd="sng" algn="ctr">
            <a:solidFill>
              <a:srgbClr val="000000"/>
            </a:solidFill>
            <a:prstDash val="solid"/>
          </a:ln>
          <a:effectLst/>
        </p:spPr>
        <p:txBody>
          <a:bodyPr lIns="91424" tIns="45712" rIns="91424" bIns="45712"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GB" sz="1000" b="0" i="0" u="sng" strike="noStrike" kern="0" cap="none" spc="0" normalizeH="0" baseline="0" noProof="0">
              <a:ln>
                <a:noFill/>
              </a:ln>
              <a:solidFill>
                <a:srgbClr val="FFFFFF"/>
              </a:solidFill>
              <a:effectLst/>
              <a:uLnTx/>
              <a:uFillTx/>
              <a:latin typeface="Calibri"/>
              <a:ea typeface="+mn-ea"/>
              <a:cs typeface="+mn-cs"/>
            </a:endParaRPr>
          </a:p>
        </p:txBody>
      </p:sp>
      <p:sp>
        <p:nvSpPr>
          <p:cNvPr id="17" name="Rectangle 35"/>
          <p:cNvSpPr/>
          <p:nvPr userDrawn="1"/>
        </p:nvSpPr>
        <p:spPr>
          <a:xfrm>
            <a:off x="-1192771" y="2257354"/>
            <a:ext cx="840858" cy="350607"/>
          </a:xfrm>
          <a:prstGeom prst="rect">
            <a:avLst/>
          </a:prstGeom>
          <a:solidFill>
            <a:srgbClr val="FFFFFF">
              <a:lumMod val="75000"/>
            </a:srgbClr>
          </a:solidFill>
          <a:ln w="10795" cap="flat" cmpd="sng" algn="ctr">
            <a:solidFill>
              <a:srgbClr val="1C7A3B"/>
            </a:solidFill>
            <a:prstDash val="solid"/>
          </a:ln>
          <a:effectLst/>
        </p:spPr>
        <p:txBody>
          <a:bodyPr lIns="91424" tIns="45712" rIns="91424" bIns="45712"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GB" sz="1000" b="0" i="0" u="sng" strike="noStrike" kern="0" cap="none" spc="0" normalizeH="0" baseline="0" noProof="0">
              <a:ln>
                <a:noFill/>
              </a:ln>
              <a:solidFill>
                <a:srgbClr val="FFFFFF"/>
              </a:solidFill>
              <a:effectLst/>
              <a:uLnTx/>
              <a:uFillTx/>
              <a:latin typeface="Calibri"/>
              <a:ea typeface="+mn-ea"/>
              <a:cs typeface="+mn-cs"/>
            </a:endParaRPr>
          </a:p>
        </p:txBody>
      </p:sp>
      <p:sp>
        <p:nvSpPr>
          <p:cNvPr id="18" name="Rectangle 38"/>
          <p:cNvSpPr/>
          <p:nvPr userDrawn="1"/>
        </p:nvSpPr>
        <p:spPr>
          <a:xfrm>
            <a:off x="-1192771" y="2822618"/>
            <a:ext cx="840858" cy="350607"/>
          </a:xfrm>
          <a:prstGeom prst="rect">
            <a:avLst/>
          </a:prstGeom>
          <a:solidFill>
            <a:srgbClr val="DEF0D3"/>
          </a:solidFill>
          <a:ln w="10795" cap="flat" cmpd="sng" algn="ctr">
            <a:solidFill>
              <a:srgbClr val="000000"/>
            </a:solidFill>
            <a:prstDash val="solid"/>
          </a:ln>
          <a:effectLst/>
        </p:spPr>
        <p:txBody>
          <a:bodyPr lIns="91424" tIns="45712" rIns="91424" bIns="45712"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GB" sz="1000" b="0" i="0" u="sng" strike="noStrike" kern="0" cap="none" spc="0" normalizeH="0" baseline="0" noProof="0">
              <a:ln>
                <a:noFill/>
              </a:ln>
              <a:solidFill>
                <a:srgbClr val="FFFFFF"/>
              </a:solidFill>
              <a:effectLst/>
              <a:uLnTx/>
              <a:uFillTx/>
              <a:latin typeface="Calibri"/>
              <a:ea typeface="+mn-ea"/>
              <a:cs typeface="+mn-cs"/>
            </a:endParaRPr>
          </a:p>
        </p:txBody>
      </p:sp>
      <p:sp>
        <p:nvSpPr>
          <p:cNvPr id="19" name="Rectangle 39"/>
          <p:cNvSpPr/>
          <p:nvPr userDrawn="1"/>
        </p:nvSpPr>
        <p:spPr>
          <a:xfrm>
            <a:off x="-1192771" y="1693375"/>
            <a:ext cx="840858" cy="350607"/>
          </a:xfrm>
          <a:prstGeom prst="rect">
            <a:avLst/>
          </a:prstGeom>
          <a:solidFill>
            <a:srgbClr val="FFFFFF"/>
          </a:solidFill>
          <a:ln w="10795" cap="flat" cmpd="sng" algn="ctr">
            <a:solidFill>
              <a:srgbClr val="000000"/>
            </a:solidFill>
            <a:prstDash val="solid"/>
          </a:ln>
          <a:effectLst/>
        </p:spPr>
        <p:txBody>
          <a:bodyPr lIns="91424" tIns="45712" rIns="91424" bIns="45712"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GB" sz="1000" b="0" i="0" u="sng" strike="noStrike" kern="0" cap="none" spc="0" normalizeH="0" baseline="0" noProof="0">
              <a:ln>
                <a:noFill/>
              </a:ln>
              <a:solidFill>
                <a:srgbClr val="FFFFFF"/>
              </a:solidFill>
              <a:effectLst/>
              <a:uLnTx/>
              <a:uFillTx/>
              <a:latin typeface="Calibri"/>
              <a:ea typeface="+mn-ea"/>
              <a:cs typeface="+mn-cs"/>
            </a:endParaRPr>
          </a:p>
        </p:txBody>
      </p:sp>
      <p:sp>
        <p:nvSpPr>
          <p:cNvPr id="20" name="Rectangle 41"/>
          <p:cNvSpPr/>
          <p:nvPr userDrawn="1"/>
        </p:nvSpPr>
        <p:spPr>
          <a:xfrm>
            <a:off x="-1192771" y="1126822"/>
            <a:ext cx="840858" cy="350607"/>
          </a:xfrm>
          <a:prstGeom prst="rect">
            <a:avLst/>
          </a:prstGeom>
          <a:solidFill>
            <a:srgbClr val="000000"/>
          </a:solidFill>
          <a:ln w="10795" cap="flat" cmpd="sng" algn="ctr">
            <a:solidFill>
              <a:srgbClr val="000000"/>
            </a:solidFill>
            <a:prstDash val="solid"/>
          </a:ln>
          <a:effectLst/>
        </p:spPr>
        <p:txBody>
          <a:bodyPr lIns="91424" tIns="45712" rIns="91424" bIns="45712"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GB" sz="1000" b="0" i="0" u="sng" strike="noStrike" kern="0" cap="none" spc="0" normalizeH="0" baseline="0" noProof="0">
              <a:ln>
                <a:noFill/>
              </a:ln>
              <a:solidFill>
                <a:srgbClr val="FFFFFF"/>
              </a:solidFill>
              <a:effectLst/>
              <a:uLnTx/>
              <a:uFillTx/>
              <a:latin typeface="Calibri"/>
              <a:ea typeface="+mn-ea"/>
              <a:cs typeface="+mn-cs"/>
            </a:endParaRPr>
          </a:p>
        </p:txBody>
      </p:sp>
    </p:spTree>
    <p:extLst>
      <p:ext uri="{BB962C8B-B14F-4D97-AF65-F5344CB8AC3E}">
        <p14:creationId xmlns:p14="http://schemas.microsoft.com/office/powerpoint/2010/main" val="3761095300"/>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Lst>
  <p:hf hdr="0" ftr="0" dt="0"/>
  <p:txStyles>
    <p:titleStyle>
      <a:lvl1pPr algn="l" defTabSz="966788" rtl="0" eaLnBrk="1" fontAlgn="base" hangingPunct="1">
        <a:spcBef>
          <a:spcPct val="0"/>
        </a:spcBef>
        <a:spcAft>
          <a:spcPct val="0"/>
        </a:spcAft>
        <a:defRPr sz="2000" b="1">
          <a:solidFill>
            <a:schemeClr val="tx1"/>
          </a:solidFill>
          <a:latin typeface="Arial" pitchFamily="34" charset="0"/>
          <a:ea typeface="+mj-ea"/>
          <a:cs typeface="Arial" pitchFamily="34" charset="0"/>
        </a:defRPr>
      </a:lvl1pPr>
      <a:lvl2pPr algn="l" defTabSz="966788" rtl="0" eaLnBrk="1" fontAlgn="base" hangingPunct="1">
        <a:spcBef>
          <a:spcPct val="0"/>
        </a:spcBef>
        <a:spcAft>
          <a:spcPct val="0"/>
        </a:spcAft>
        <a:defRPr sz="2000" b="1">
          <a:solidFill>
            <a:schemeClr val="tx2"/>
          </a:solidFill>
          <a:latin typeface="Arial" pitchFamily="34" charset="0"/>
          <a:ea typeface="MS PGothic" pitchFamily="34" charset="-128"/>
        </a:defRPr>
      </a:lvl2pPr>
      <a:lvl3pPr algn="l" defTabSz="966788" rtl="0" eaLnBrk="1" fontAlgn="base" hangingPunct="1">
        <a:spcBef>
          <a:spcPct val="0"/>
        </a:spcBef>
        <a:spcAft>
          <a:spcPct val="0"/>
        </a:spcAft>
        <a:defRPr sz="2000" b="1">
          <a:solidFill>
            <a:schemeClr val="tx2"/>
          </a:solidFill>
          <a:latin typeface="Arial" pitchFamily="34" charset="0"/>
          <a:ea typeface="MS PGothic" pitchFamily="34" charset="-128"/>
        </a:defRPr>
      </a:lvl3pPr>
      <a:lvl4pPr algn="l" defTabSz="966788" rtl="0" eaLnBrk="1" fontAlgn="base" hangingPunct="1">
        <a:spcBef>
          <a:spcPct val="0"/>
        </a:spcBef>
        <a:spcAft>
          <a:spcPct val="0"/>
        </a:spcAft>
        <a:defRPr sz="2000" b="1">
          <a:solidFill>
            <a:schemeClr val="tx2"/>
          </a:solidFill>
          <a:latin typeface="Arial" pitchFamily="34" charset="0"/>
          <a:ea typeface="MS PGothic" pitchFamily="34" charset="-128"/>
        </a:defRPr>
      </a:lvl4pPr>
      <a:lvl5pPr algn="l" defTabSz="966788" rtl="0" eaLnBrk="1" fontAlgn="base" hangingPunct="1">
        <a:spcBef>
          <a:spcPct val="0"/>
        </a:spcBef>
        <a:spcAft>
          <a:spcPct val="0"/>
        </a:spcAft>
        <a:defRPr sz="2000" b="1">
          <a:solidFill>
            <a:schemeClr val="tx2"/>
          </a:solidFill>
          <a:latin typeface="Arial" pitchFamily="34" charset="0"/>
          <a:ea typeface="MS PGothic" pitchFamily="34" charset="-128"/>
        </a:defRPr>
      </a:lvl5pPr>
      <a:lvl6pPr marL="457200" algn="l" defTabSz="966788" rtl="0" eaLnBrk="1" fontAlgn="base" hangingPunct="1">
        <a:spcBef>
          <a:spcPct val="0"/>
        </a:spcBef>
        <a:spcAft>
          <a:spcPct val="0"/>
        </a:spcAft>
        <a:defRPr sz="2000" b="1">
          <a:solidFill>
            <a:schemeClr val="tx2"/>
          </a:solidFill>
          <a:latin typeface="Arial" pitchFamily="34" charset="0"/>
          <a:ea typeface="MS PGothic" pitchFamily="34" charset="-128"/>
        </a:defRPr>
      </a:lvl6pPr>
      <a:lvl7pPr marL="914400" algn="l" defTabSz="966788" rtl="0" eaLnBrk="1" fontAlgn="base" hangingPunct="1">
        <a:spcBef>
          <a:spcPct val="0"/>
        </a:spcBef>
        <a:spcAft>
          <a:spcPct val="0"/>
        </a:spcAft>
        <a:defRPr sz="2000" b="1">
          <a:solidFill>
            <a:schemeClr val="tx2"/>
          </a:solidFill>
          <a:latin typeface="Arial" pitchFamily="34" charset="0"/>
          <a:ea typeface="MS PGothic" pitchFamily="34" charset="-128"/>
        </a:defRPr>
      </a:lvl7pPr>
      <a:lvl8pPr marL="1371600" algn="l" defTabSz="966788" rtl="0" eaLnBrk="1" fontAlgn="base" hangingPunct="1">
        <a:spcBef>
          <a:spcPct val="0"/>
        </a:spcBef>
        <a:spcAft>
          <a:spcPct val="0"/>
        </a:spcAft>
        <a:defRPr sz="2000" b="1">
          <a:solidFill>
            <a:schemeClr val="tx2"/>
          </a:solidFill>
          <a:latin typeface="Arial" pitchFamily="34" charset="0"/>
          <a:ea typeface="MS PGothic" pitchFamily="34" charset="-128"/>
        </a:defRPr>
      </a:lvl8pPr>
      <a:lvl9pPr marL="1828800" algn="l" defTabSz="966788" rtl="0" eaLnBrk="1" fontAlgn="base" hangingPunct="1">
        <a:spcBef>
          <a:spcPct val="0"/>
        </a:spcBef>
        <a:spcAft>
          <a:spcPct val="0"/>
        </a:spcAft>
        <a:defRPr sz="2000" b="1">
          <a:solidFill>
            <a:schemeClr val="tx2"/>
          </a:solidFill>
          <a:latin typeface="Arial" pitchFamily="34" charset="0"/>
          <a:ea typeface="MS PGothic" pitchFamily="34" charset="-128"/>
        </a:defRPr>
      </a:lvl9pPr>
    </p:titleStyle>
    <p:bodyStyle>
      <a:lvl1pPr marL="192088" indent="-192088" algn="l" defTabSz="966788" rtl="0" eaLnBrk="1" fontAlgn="base" hangingPunct="1">
        <a:spcBef>
          <a:spcPct val="20000"/>
        </a:spcBef>
        <a:spcAft>
          <a:spcPct val="0"/>
        </a:spcAft>
        <a:buClr>
          <a:srgbClr val="007236"/>
        </a:buClr>
        <a:buFont typeface="Wingdings" pitchFamily="2" charset="2"/>
        <a:buChar char="n"/>
        <a:defRPr sz="1600">
          <a:solidFill>
            <a:schemeClr val="tx1"/>
          </a:solidFill>
          <a:latin typeface="Arial" pitchFamily="34" charset="0"/>
          <a:ea typeface="+mn-ea"/>
          <a:cs typeface="Arial" pitchFamily="34" charset="0"/>
        </a:defRPr>
      </a:lvl1pPr>
      <a:lvl2pPr marL="571500" indent="-190500" algn="l" defTabSz="966788" rtl="0" eaLnBrk="1" fontAlgn="base" hangingPunct="1">
        <a:spcBef>
          <a:spcPct val="20000"/>
        </a:spcBef>
        <a:spcAft>
          <a:spcPct val="0"/>
        </a:spcAft>
        <a:buClr>
          <a:srgbClr val="007236"/>
        </a:buClr>
        <a:buFont typeface="Wingdings" pitchFamily="2" charset="2"/>
        <a:buChar char="§"/>
        <a:defRPr sz="1400">
          <a:solidFill>
            <a:schemeClr val="tx1"/>
          </a:solidFill>
          <a:latin typeface="Arial" pitchFamily="34" charset="0"/>
          <a:ea typeface="+mn-ea"/>
          <a:cs typeface="Arial" pitchFamily="34" charset="0"/>
        </a:defRPr>
      </a:lvl2pPr>
      <a:lvl3pPr marL="954088" indent="-190500" algn="l" defTabSz="966788" rtl="0" eaLnBrk="1" fontAlgn="base" hangingPunct="1">
        <a:spcBef>
          <a:spcPct val="20000"/>
        </a:spcBef>
        <a:spcAft>
          <a:spcPct val="0"/>
        </a:spcAft>
        <a:buClr>
          <a:srgbClr val="007236"/>
        </a:buClr>
        <a:buFont typeface="Wingdings" pitchFamily="2" charset="2"/>
        <a:buChar char="§"/>
        <a:defRPr sz="1400">
          <a:solidFill>
            <a:schemeClr val="tx1"/>
          </a:solidFill>
          <a:latin typeface="Arial" pitchFamily="34" charset="0"/>
          <a:ea typeface="+mn-ea"/>
          <a:cs typeface="Arial" pitchFamily="34" charset="0"/>
        </a:defRPr>
      </a:lvl3pPr>
      <a:lvl4pPr marL="1331913" indent="-185738" algn="l" defTabSz="966788" rtl="0" eaLnBrk="1" fontAlgn="base" hangingPunct="1">
        <a:spcBef>
          <a:spcPct val="20000"/>
        </a:spcBef>
        <a:spcAft>
          <a:spcPct val="0"/>
        </a:spcAft>
        <a:buClr>
          <a:srgbClr val="007236"/>
        </a:buClr>
        <a:buFont typeface="Wingdings" pitchFamily="2" charset="2"/>
        <a:buChar char="§"/>
        <a:defRPr sz="1400">
          <a:solidFill>
            <a:schemeClr val="tx1"/>
          </a:solidFill>
          <a:latin typeface="Arial" pitchFamily="34" charset="0"/>
          <a:ea typeface="+mn-ea"/>
          <a:cs typeface="Arial" pitchFamily="34" charset="0"/>
        </a:defRPr>
      </a:lvl4pPr>
      <a:lvl5pPr marL="1714500" indent="-192088" algn="l" defTabSz="966788" rtl="0" eaLnBrk="1" fontAlgn="base" hangingPunct="1">
        <a:spcBef>
          <a:spcPct val="20000"/>
        </a:spcBef>
        <a:spcAft>
          <a:spcPct val="0"/>
        </a:spcAft>
        <a:buClr>
          <a:srgbClr val="007236"/>
        </a:buClr>
        <a:buFont typeface="Wingdings" pitchFamily="2" charset="2"/>
        <a:buChar char="§"/>
        <a:defRPr sz="1400" b="0">
          <a:solidFill>
            <a:schemeClr val="tx1"/>
          </a:solidFill>
          <a:latin typeface="Arial" pitchFamily="34" charset="0"/>
          <a:ea typeface="+mn-ea"/>
          <a:cs typeface="Arial" pitchFamily="34" charset="0"/>
        </a:defRPr>
      </a:lvl5pPr>
      <a:lvl6pPr marL="2171700" indent="-192088" algn="l" defTabSz="966788" rtl="0" eaLnBrk="1" fontAlgn="base" hangingPunct="1">
        <a:spcBef>
          <a:spcPct val="20000"/>
        </a:spcBef>
        <a:spcAft>
          <a:spcPct val="0"/>
        </a:spcAft>
        <a:buClr>
          <a:srgbClr val="E2001A"/>
        </a:buClr>
        <a:buFont typeface="Wingdings" pitchFamily="2" charset="2"/>
        <a:buChar char="n"/>
        <a:defRPr sz="1200">
          <a:solidFill>
            <a:schemeClr val="tx1"/>
          </a:solidFill>
          <a:latin typeface="+mn-lt"/>
          <a:ea typeface="+mn-ea"/>
        </a:defRPr>
      </a:lvl6pPr>
      <a:lvl7pPr marL="2628900" indent="-192088" algn="l" defTabSz="966788" rtl="0" eaLnBrk="1" fontAlgn="base" hangingPunct="1">
        <a:spcBef>
          <a:spcPct val="20000"/>
        </a:spcBef>
        <a:spcAft>
          <a:spcPct val="0"/>
        </a:spcAft>
        <a:buClr>
          <a:srgbClr val="E2001A"/>
        </a:buClr>
        <a:buFont typeface="Wingdings" pitchFamily="2" charset="2"/>
        <a:buChar char="n"/>
        <a:defRPr sz="1200">
          <a:solidFill>
            <a:schemeClr val="tx1"/>
          </a:solidFill>
          <a:latin typeface="+mn-lt"/>
          <a:ea typeface="+mn-ea"/>
        </a:defRPr>
      </a:lvl7pPr>
      <a:lvl8pPr marL="3086100" indent="-192088" algn="l" defTabSz="966788" rtl="0" eaLnBrk="1" fontAlgn="base" hangingPunct="1">
        <a:spcBef>
          <a:spcPct val="20000"/>
        </a:spcBef>
        <a:spcAft>
          <a:spcPct val="0"/>
        </a:spcAft>
        <a:buClr>
          <a:srgbClr val="E2001A"/>
        </a:buClr>
        <a:buFont typeface="Wingdings" pitchFamily="2" charset="2"/>
        <a:buChar char="n"/>
        <a:defRPr sz="1200">
          <a:solidFill>
            <a:schemeClr val="tx1"/>
          </a:solidFill>
          <a:latin typeface="+mn-lt"/>
          <a:ea typeface="+mn-ea"/>
        </a:defRPr>
      </a:lvl8pPr>
      <a:lvl9pPr marL="3543300" indent="-192088" algn="l" defTabSz="966788" rtl="0" eaLnBrk="1" fontAlgn="base" hangingPunct="1">
        <a:spcBef>
          <a:spcPct val="20000"/>
        </a:spcBef>
        <a:spcAft>
          <a:spcPct val="0"/>
        </a:spcAft>
        <a:buClr>
          <a:srgbClr val="E2001A"/>
        </a:buClr>
        <a:buFont typeface="Wingdings" pitchFamily="2" charset="2"/>
        <a:buChar char="n"/>
        <a:defRPr sz="1200">
          <a:solidFill>
            <a:schemeClr val="tx1"/>
          </a:solidFill>
          <a:latin typeface="+mn-lt"/>
          <a:ea typeface="+mn-ea"/>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6"/>
            </p:custDataLst>
            <p:extLst/>
          </p:nvPr>
        </p:nvGraphicFramePr>
        <p:xfrm>
          <a:off x="1590" y="1590"/>
          <a:ext cx="1587" cy="1588"/>
        </p:xfrm>
        <a:graphic>
          <a:graphicData uri="http://schemas.openxmlformats.org/presentationml/2006/ole">
            <mc:AlternateContent xmlns:mc="http://schemas.openxmlformats.org/markup-compatibility/2006">
              <mc:Choice xmlns:v="urn:schemas-microsoft-com:vml" Requires="v">
                <p:oleObj spid="_x0000_s5124" name="think-cell Slide" r:id="rId7" imgW="270" imgH="270" progId="TCLayout.ActiveDocument.1">
                  <p:embed/>
                </p:oleObj>
              </mc:Choice>
              <mc:Fallback>
                <p:oleObj name="think-cell Slide" r:id="rId7" imgW="270" imgH="270" progId="TCLayout.ActiveDocument.1">
                  <p:embed/>
                  <p:pic>
                    <p:nvPicPr>
                      <p:cNvPr id="0" name=""/>
                      <p:cNvPicPr/>
                      <p:nvPr/>
                    </p:nvPicPr>
                    <p:blipFill>
                      <a:blip r:embed="rId8"/>
                      <a:stretch>
                        <a:fillRect/>
                      </a:stretch>
                    </p:blipFill>
                    <p:spPr>
                      <a:xfrm>
                        <a:off x="1590" y="1590"/>
                        <a:ext cx="1587" cy="1588"/>
                      </a:xfrm>
                      <a:prstGeom prst="rect">
                        <a:avLst/>
                      </a:prstGeom>
                    </p:spPr>
                  </p:pic>
                </p:oleObj>
              </mc:Fallback>
            </mc:AlternateContent>
          </a:graphicData>
        </a:graphic>
      </p:graphicFrame>
      <p:sp>
        <p:nvSpPr>
          <p:cNvPr id="1026" name="Rectangle 2"/>
          <p:cNvSpPr>
            <a:spLocks noGrp="1" noChangeArrowheads="1"/>
          </p:cNvSpPr>
          <p:nvPr>
            <p:ph type="title"/>
          </p:nvPr>
        </p:nvSpPr>
        <p:spPr bwMode="auto">
          <a:xfrm>
            <a:off x="1211265" y="1"/>
            <a:ext cx="8154987" cy="9513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ctr" anchorCtr="0" compatLnSpc="1">
            <a:prstTxWarp prst="textNoShape">
              <a:avLst/>
            </a:prstTxWarp>
          </a:bodyPr>
          <a:lstStyle/>
          <a:p>
            <a:pPr lvl="0"/>
            <a:r>
              <a:rPr lang="en-GB" altLang="uk-UA" dirty="0" smtClean="0"/>
              <a:t>Fare </a:t>
            </a:r>
            <a:r>
              <a:rPr lang="en-GB" altLang="uk-UA" dirty="0" err="1" smtClean="0"/>
              <a:t>clic</a:t>
            </a:r>
            <a:r>
              <a:rPr lang="en-GB" altLang="uk-UA" dirty="0" smtClean="0"/>
              <a:t> per </a:t>
            </a:r>
            <a:r>
              <a:rPr lang="en-GB" altLang="uk-UA" dirty="0" err="1" smtClean="0"/>
              <a:t>modificare</a:t>
            </a:r>
            <a:r>
              <a:rPr lang="en-GB" altLang="uk-UA" dirty="0" smtClean="0"/>
              <a:t> stile</a:t>
            </a:r>
          </a:p>
        </p:txBody>
      </p:sp>
      <p:sp>
        <p:nvSpPr>
          <p:cNvPr id="1027" name="Rectangle 3"/>
          <p:cNvSpPr>
            <a:spLocks noGrp="1" noChangeArrowheads="1"/>
          </p:cNvSpPr>
          <p:nvPr>
            <p:ph type="body" idx="1"/>
          </p:nvPr>
        </p:nvSpPr>
        <p:spPr bwMode="auto">
          <a:xfrm>
            <a:off x="1211265" y="1259445"/>
            <a:ext cx="8154987" cy="50409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p>
            <a:pPr lvl="0"/>
            <a:r>
              <a:rPr lang="en-GB" altLang="uk-UA" dirty="0" smtClean="0"/>
              <a:t>Fare </a:t>
            </a:r>
            <a:r>
              <a:rPr lang="en-GB" altLang="uk-UA" dirty="0" err="1" smtClean="0"/>
              <a:t>clic</a:t>
            </a:r>
            <a:r>
              <a:rPr lang="en-GB" altLang="uk-UA" dirty="0" smtClean="0"/>
              <a:t> per </a:t>
            </a:r>
            <a:r>
              <a:rPr lang="en-GB" altLang="uk-UA" dirty="0" err="1" smtClean="0"/>
              <a:t>modificare</a:t>
            </a:r>
            <a:r>
              <a:rPr lang="en-GB" altLang="uk-UA" dirty="0" smtClean="0"/>
              <a:t> </a:t>
            </a:r>
            <a:r>
              <a:rPr lang="en-GB" altLang="uk-UA" dirty="0" err="1" smtClean="0"/>
              <a:t>gli</a:t>
            </a:r>
            <a:r>
              <a:rPr lang="en-GB" altLang="uk-UA" dirty="0" smtClean="0"/>
              <a:t> </a:t>
            </a:r>
            <a:r>
              <a:rPr lang="en-GB" altLang="uk-UA" dirty="0" err="1" smtClean="0"/>
              <a:t>stili</a:t>
            </a:r>
            <a:r>
              <a:rPr lang="en-GB" altLang="uk-UA" dirty="0" smtClean="0"/>
              <a:t> del </a:t>
            </a:r>
            <a:r>
              <a:rPr lang="en-GB" altLang="uk-UA" dirty="0" err="1" smtClean="0"/>
              <a:t>testo</a:t>
            </a:r>
            <a:r>
              <a:rPr lang="en-GB" altLang="uk-UA" dirty="0" smtClean="0"/>
              <a:t> </a:t>
            </a:r>
            <a:r>
              <a:rPr lang="en-GB" altLang="uk-UA" dirty="0" err="1" smtClean="0"/>
              <a:t>dello</a:t>
            </a:r>
            <a:r>
              <a:rPr lang="en-GB" altLang="uk-UA" dirty="0" smtClean="0"/>
              <a:t> schema</a:t>
            </a:r>
          </a:p>
          <a:p>
            <a:pPr lvl="1"/>
            <a:r>
              <a:rPr lang="en-GB" altLang="uk-UA" dirty="0" smtClean="0"/>
              <a:t>Secondo </a:t>
            </a:r>
            <a:r>
              <a:rPr lang="en-GB" altLang="uk-UA" dirty="0" err="1" smtClean="0"/>
              <a:t>livello</a:t>
            </a:r>
            <a:endParaRPr lang="en-GB" altLang="uk-UA" dirty="0" smtClean="0"/>
          </a:p>
          <a:p>
            <a:pPr lvl="2"/>
            <a:r>
              <a:rPr lang="en-GB" altLang="uk-UA" dirty="0" err="1" smtClean="0"/>
              <a:t>Terzo</a:t>
            </a:r>
            <a:r>
              <a:rPr lang="en-GB" altLang="uk-UA" dirty="0" smtClean="0"/>
              <a:t> </a:t>
            </a:r>
            <a:r>
              <a:rPr lang="en-GB" altLang="uk-UA" dirty="0" err="1" smtClean="0"/>
              <a:t>livello</a:t>
            </a:r>
            <a:endParaRPr lang="en-GB" altLang="uk-UA" dirty="0" smtClean="0"/>
          </a:p>
          <a:p>
            <a:pPr lvl="3"/>
            <a:r>
              <a:rPr lang="en-GB" altLang="uk-UA" dirty="0" smtClean="0"/>
              <a:t>Quarto </a:t>
            </a:r>
            <a:r>
              <a:rPr lang="en-GB" altLang="uk-UA" dirty="0" err="1" smtClean="0"/>
              <a:t>livello</a:t>
            </a:r>
            <a:endParaRPr lang="en-GB" altLang="uk-UA" dirty="0" smtClean="0"/>
          </a:p>
          <a:p>
            <a:pPr lvl="4"/>
            <a:r>
              <a:rPr lang="en-GB" altLang="uk-UA" dirty="0" err="1" smtClean="0"/>
              <a:t>Quinto</a:t>
            </a:r>
            <a:r>
              <a:rPr lang="en-GB" altLang="uk-UA" dirty="0" smtClean="0"/>
              <a:t> </a:t>
            </a:r>
            <a:r>
              <a:rPr lang="en-GB" altLang="uk-UA" dirty="0" err="1" smtClean="0"/>
              <a:t>livello</a:t>
            </a:r>
            <a:endParaRPr lang="en-GB" altLang="uk-UA" dirty="0" smtClean="0"/>
          </a:p>
        </p:txBody>
      </p:sp>
      <p:sp>
        <p:nvSpPr>
          <p:cNvPr id="1030" name="Rectangle 6"/>
          <p:cNvSpPr>
            <a:spLocks noGrp="1" noChangeArrowheads="1"/>
          </p:cNvSpPr>
          <p:nvPr>
            <p:ph type="sldNum" sz="quarter" idx="4"/>
          </p:nvPr>
        </p:nvSpPr>
        <p:spPr bwMode="auto">
          <a:xfrm>
            <a:off x="8748563" y="6553288"/>
            <a:ext cx="838200" cy="4796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b" anchorCtr="0" compatLnSpc="1">
            <a:prstTxWarp prst="textNoShape">
              <a:avLst/>
            </a:prstTxWarp>
          </a:bodyPr>
          <a:lstStyle>
            <a:lvl1pPr algn="ctr" defTabSz="954748">
              <a:defRPr sz="1383" b="0" u="none">
                <a:solidFill>
                  <a:srgbClr val="007236"/>
                </a:solidFill>
                <a:latin typeface="Arial" pitchFamily="34" charset="0"/>
                <a:cs typeface="Arial" pitchFamily="34" charset="0"/>
              </a:defRPr>
            </a:lvl1pPr>
          </a:lstStyle>
          <a:p>
            <a:pPr>
              <a:defRPr/>
            </a:pPr>
            <a:fld id="{341693B4-AE59-479F-B4BA-6CBA5666A4DB}" type="slidenum">
              <a:rPr lang="en-US" smtClean="0"/>
              <a:pPr>
                <a:defRPr/>
              </a:pPr>
              <a:t>‹#›</a:t>
            </a:fld>
            <a:endParaRPr lang="en-US"/>
          </a:p>
        </p:txBody>
      </p:sp>
      <p:sp>
        <p:nvSpPr>
          <p:cNvPr id="8" name="TextBox 7"/>
          <p:cNvSpPr txBox="1"/>
          <p:nvPr/>
        </p:nvSpPr>
        <p:spPr>
          <a:xfrm>
            <a:off x="28281" y="768547"/>
            <a:ext cx="1008112" cy="411266"/>
          </a:xfrm>
          <a:prstGeom prst="rect">
            <a:avLst/>
          </a:prstGeom>
          <a:noFill/>
          <a:ln>
            <a:noFill/>
          </a:ln>
        </p:spPr>
        <p:txBody>
          <a:bodyPr wrap="square" rtlCol="0">
            <a:spAutoFit/>
          </a:bodyPr>
          <a:lstStyle/>
          <a:p>
            <a:pPr algn="ctr" defTabSz="784989"/>
            <a:r>
              <a:rPr lang="uk-UA" sz="691" b="1" dirty="0">
                <a:solidFill>
                  <a:srgbClr val="007236"/>
                </a:solidFill>
                <a:latin typeface="Times New Roman" panose="02020603050405020304" pitchFamily="18" charset="0"/>
                <a:cs typeface="Times New Roman" panose="02020603050405020304" pitchFamily="18" charset="0"/>
              </a:rPr>
              <a:t>НАЦІОНАЛЬНИЙ </a:t>
            </a:r>
            <a:endParaRPr lang="en-US" sz="691" b="1" dirty="0">
              <a:solidFill>
                <a:srgbClr val="007236"/>
              </a:solidFill>
              <a:latin typeface="Times New Roman" panose="02020603050405020304" pitchFamily="18" charset="0"/>
              <a:cs typeface="Times New Roman" panose="02020603050405020304" pitchFamily="18" charset="0"/>
            </a:endParaRPr>
          </a:p>
          <a:p>
            <a:pPr algn="ctr" defTabSz="784989"/>
            <a:r>
              <a:rPr lang="uk-UA" sz="691" b="1" dirty="0">
                <a:solidFill>
                  <a:srgbClr val="007236"/>
                </a:solidFill>
                <a:latin typeface="Times New Roman" panose="02020603050405020304" pitchFamily="18" charset="0"/>
                <a:cs typeface="Times New Roman" panose="02020603050405020304" pitchFamily="18" charset="0"/>
              </a:rPr>
              <a:t>БАНК </a:t>
            </a:r>
            <a:endParaRPr lang="en-US" sz="691" b="1" dirty="0">
              <a:solidFill>
                <a:srgbClr val="007236"/>
              </a:solidFill>
              <a:latin typeface="Times New Roman" panose="02020603050405020304" pitchFamily="18" charset="0"/>
              <a:cs typeface="Times New Roman" panose="02020603050405020304" pitchFamily="18" charset="0"/>
            </a:endParaRPr>
          </a:p>
          <a:p>
            <a:pPr algn="ctr" defTabSz="784989"/>
            <a:r>
              <a:rPr lang="uk-UA" sz="691" b="1" dirty="0">
                <a:solidFill>
                  <a:srgbClr val="007236"/>
                </a:solidFill>
                <a:latin typeface="Times New Roman" panose="02020603050405020304" pitchFamily="18" charset="0"/>
                <a:cs typeface="Times New Roman" panose="02020603050405020304" pitchFamily="18" charset="0"/>
              </a:rPr>
              <a:t>УКРАЇНИ</a:t>
            </a:r>
          </a:p>
        </p:txBody>
      </p:sp>
      <p:pic>
        <p:nvPicPr>
          <p:cNvPr id="9"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68410" y="171387"/>
            <a:ext cx="727858" cy="588302"/>
          </a:xfrm>
          <a:prstGeom prst="rect">
            <a:avLst/>
          </a:prstGeom>
          <a:noFill/>
          <a:ln w="9525">
            <a:noFill/>
            <a:miter lim="800000"/>
            <a:headEnd/>
            <a:tailEnd/>
          </a:ln>
          <a:effectLst>
            <a:glow rad="38100">
              <a:schemeClr val="bg1">
                <a:alpha val="58000"/>
              </a:schemeClr>
            </a:glow>
            <a:softEdge rad="12700"/>
          </a:effectLst>
          <a:extLst>
            <a:ext uri="{909E8E84-426E-40DD-AFC4-6F175D3DCCD1}">
              <a14:hiddenFill xmlns:a14="http://schemas.microsoft.com/office/drawing/2010/main">
                <a:solidFill>
                  <a:schemeClr val="accent1"/>
                </a:solidFill>
              </a14:hiddenFill>
            </a:ext>
          </a:extLst>
        </p:spPr>
      </p:pic>
      <p:pic>
        <p:nvPicPr>
          <p:cNvPr id="11"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804347" y="69709"/>
            <a:ext cx="2664296" cy="7816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Прямая соединительная линия 4"/>
          <p:cNvCxnSpPr/>
          <p:nvPr/>
        </p:nvCxnSpPr>
        <p:spPr bwMode="auto">
          <a:xfrm flipH="1">
            <a:off x="1187723" y="851384"/>
            <a:ext cx="8280920" cy="0"/>
          </a:xfrm>
          <a:prstGeom prst="line">
            <a:avLst/>
          </a:prstGeom>
          <a:solidFill>
            <a:schemeClr val="accent1"/>
          </a:solidFill>
          <a:ln w="9525" cap="flat" cmpd="sng" algn="ctr">
            <a:solidFill>
              <a:srgbClr val="00723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Rectangle 4"/>
          <p:cNvSpPr/>
          <p:nvPr userDrawn="1"/>
        </p:nvSpPr>
        <p:spPr>
          <a:xfrm>
            <a:off x="-1192771" y="3387885"/>
            <a:ext cx="840858" cy="350607"/>
          </a:xfrm>
          <a:prstGeom prst="rect">
            <a:avLst/>
          </a:prstGeom>
          <a:solidFill>
            <a:srgbClr val="1C7A3B"/>
          </a:solidFill>
          <a:ln w="10795" cap="flat" cmpd="sng" algn="ctr">
            <a:solidFill>
              <a:srgbClr val="000000"/>
            </a:solidFill>
            <a:prstDash val="solid"/>
          </a:ln>
          <a:effectLst/>
        </p:spPr>
        <p:txBody>
          <a:bodyPr lIns="90284" tIns="45142" rIns="90284" bIns="45142" rtlCol="0" anchor="ctr"/>
          <a:lstStyle/>
          <a:p>
            <a:pPr algn="ctr" defTabSz="959937" eaLnBrk="0" fontAlgn="base" hangingPunct="0">
              <a:spcBef>
                <a:spcPct val="0"/>
              </a:spcBef>
              <a:spcAft>
                <a:spcPct val="0"/>
              </a:spcAft>
              <a:defRPr/>
            </a:pPr>
            <a:endParaRPr lang="en-GB" sz="988" u="sng" kern="0">
              <a:solidFill>
                <a:srgbClr val="FFFFFF"/>
              </a:solidFill>
              <a:latin typeface="Calibri"/>
            </a:endParaRPr>
          </a:p>
        </p:txBody>
      </p:sp>
      <p:sp>
        <p:nvSpPr>
          <p:cNvPr id="12" name="Rectangle 5"/>
          <p:cNvSpPr/>
          <p:nvPr userDrawn="1"/>
        </p:nvSpPr>
        <p:spPr>
          <a:xfrm>
            <a:off x="-1192771" y="3953151"/>
            <a:ext cx="840858" cy="350607"/>
          </a:xfrm>
          <a:prstGeom prst="rect">
            <a:avLst/>
          </a:prstGeom>
          <a:solidFill>
            <a:srgbClr val="5DB761"/>
          </a:solidFill>
          <a:ln w="10795" cap="flat" cmpd="sng" algn="ctr">
            <a:solidFill>
              <a:srgbClr val="000000"/>
            </a:solidFill>
            <a:prstDash val="solid"/>
          </a:ln>
          <a:effectLst/>
        </p:spPr>
        <p:txBody>
          <a:bodyPr lIns="90284" tIns="45142" rIns="90284" bIns="45142" rtlCol="0" anchor="ctr"/>
          <a:lstStyle/>
          <a:p>
            <a:pPr algn="ctr" defTabSz="959937" eaLnBrk="0" fontAlgn="base" hangingPunct="0">
              <a:spcBef>
                <a:spcPct val="0"/>
              </a:spcBef>
              <a:spcAft>
                <a:spcPct val="0"/>
              </a:spcAft>
              <a:defRPr/>
            </a:pPr>
            <a:endParaRPr lang="en-GB" sz="988" u="sng" kern="0">
              <a:solidFill>
                <a:srgbClr val="FFFFFF"/>
              </a:solidFill>
              <a:latin typeface="Calibri"/>
            </a:endParaRPr>
          </a:p>
        </p:txBody>
      </p:sp>
      <p:sp>
        <p:nvSpPr>
          <p:cNvPr id="13" name="Rectangle 6"/>
          <p:cNvSpPr/>
          <p:nvPr userDrawn="1"/>
        </p:nvSpPr>
        <p:spPr>
          <a:xfrm>
            <a:off x="-1192771" y="5648950"/>
            <a:ext cx="840858" cy="350607"/>
          </a:xfrm>
          <a:prstGeom prst="rect">
            <a:avLst/>
          </a:prstGeom>
          <a:solidFill>
            <a:srgbClr val="FEC903"/>
          </a:solidFill>
          <a:ln w="10795" cap="flat" cmpd="sng" algn="ctr">
            <a:solidFill>
              <a:srgbClr val="000000"/>
            </a:solidFill>
            <a:prstDash val="solid"/>
          </a:ln>
          <a:effectLst/>
        </p:spPr>
        <p:txBody>
          <a:bodyPr lIns="90284" tIns="45142" rIns="90284" bIns="45142" rtlCol="0" anchor="ctr"/>
          <a:lstStyle/>
          <a:p>
            <a:pPr algn="ctr" defTabSz="959937" eaLnBrk="0" fontAlgn="base" hangingPunct="0">
              <a:spcBef>
                <a:spcPct val="0"/>
              </a:spcBef>
              <a:spcAft>
                <a:spcPct val="0"/>
              </a:spcAft>
              <a:defRPr/>
            </a:pPr>
            <a:endParaRPr lang="en-GB" sz="988" u="sng" kern="0">
              <a:solidFill>
                <a:srgbClr val="FFFFFF"/>
              </a:solidFill>
              <a:latin typeface="Calibri"/>
            </a:endParaRPr>
          </a:p>
        </p:txBody>
      </p:sp>
      <p:sp>
        <p:nvSpPr>
          <p:cNvPr id="14" name="Rectangle 7"/>
          <p:cNvSpPr/>
          <p:nvPr userDrawn="1"/>
        </p:nvSpPr>
        <p:spPr>
          <a:xfrm>
            <a:off x="-1192771" y="5080749"/>
            <a:ext cx="840858" cy="350607"/>
          </a:xfrm>
          <a:prstGeom prst="rect">
            <a:avLst/>
          </a:prstGeom>
          <a:solidFill>
            <a:srgbClr val="C60A06"/>
          </a:solidFill>
          <a:ln w="10795" cap="flat" cmpd="sng" algn="ctr">
            <a:solidFill>
              <a:srgbClr val="000000"/>
            </a:solidFill>
            <a:prstDash val="solid"/>
          </a:ln>
          <a:effectLst/>
        </p:spPr>
        <p:txBody>
          <a:bodyPr lIns="90284" tIns="45142" rIns="90284" bIns="45142" rtlCol="0" anchor="ctr"/>
          <a:lstStyle/>
          <a:p>
            <a:pPr algn="ctr" defTabSz="959937" eaLnBrk="0" fontAlgn="base" hangingPunct="0">
              <a:spcBef>
                <a:spcPct val="0"/>
              </a:spcBef>
              <a:spcAft>
                <a:spcPct val="0"/>
              </a:spcAft>
              <a:defRPr/>
            </a:pPr>
            <a:endParaRPr lang="en-GB" sz="988" u="sng" kern="0">
              <a:solidFill>
                <a:srgbClr val="FFFFFF"/>
              </a:solidFill>
              <a:latin typeface="Calibri"/>
            </a:endParaRPr>
          </a:p>
        </p:txBody>
      </p:sp>
      <p:sp>
        <p:nvSpPr>
          <p:cNvPr id="15" name="Rectangle 8"/>
          <p:cNvSpPr/>
          <p:nvPr userDrawn="1"/>
        </p:nvSpPr>
        <p:spPr>
          <a:xfrm>
            <a:off x="-1192771" y="4518419"/>
            <a:ext cx="840858" cy="350607"/>
          </a:xfrm>
          <a:prstGeom prst="rect">
            <a:avLst/>
          </a:prstGeom>
          <a:solidFill>
            <a:srgbClr val="93CF96"/>
          </a:solidFill>
          <a:ln w="10795" cap="flat" cmpd="sng" algn="ctr">
            <a:solidFill>
              <a:srgbClr val="000000"/>
            </a:solidFill>
            <a:prstDash val="solid"/>
          </a:ln>
          <a:effectLst/>
        </p:spPr>
        <p:txBody>
          <a:bodyPr lIns="90284" tIns="45142" rIns="90284" bIns="45142" rtlCol="0" anchor="ctr"/>
          <a:lstStyle/>
          <a:p>
            <a:pPr algn="ctr" defTabSz="959937" eaLnBrk="0" fontAlgn="base" hangingPunct="0">
              <a:spcBef>
                <a:spcPct val="0"/>
              </a:spcBef>
              <a:spcAft>
                <a:spcPct val="0"/>
              </a:spcAft>
              <a:defRPr/>
            </a:pPr>
            <a:endParaRPr lang="en-GB" sz="988" u="sng" kern="0">
              <a:solidFill>
                <a:srgbClr val="FFFFFF"/>
              </a:solidFill>
              <a:latin typeface="Calibri"/>
            </a:endParaRPr>
          </a:p>
        </p:txBody>
      </p:sp>
      <p:sp>
        <p:nvSpPr>
          <p:cNvPr id="16" name="Rectangle 34"/>
          <p:cNvSpPr/>
          <p:nvPr userDrawn="1"/>
        </p:nvSpPr>
        <p:spPr>
          <a:xfrm>
            <a:off x="-1192771" y="6214214"/>
            <a:ext cx="840858" cy="350607"/>
          </a:xfrm>
          <a:prstGeom prst="rect">
            <a:avLst/>
          </a:prstGeom>
          <a:solidFill>
            <a:srgbClr val="FEC903">
              <a:lumMod val="40000"/>
              <a:lumOff val="60000"/>
            </a:srgbClr>
          </a:solidFill>
          <a:ln w="10795" cap="flat" cmpd="sng" algn="ctr">
            <a:solidFill>
              <a:srgbClr val="000000"/>
            </a:solidFill>
            <a:prstDash val="solid"/>
          </a:ln>
          <a:effectLst/>
        </p:spPr>
        <p:txBody>
          <a:bodyPr lIns="90284" tIns="45142" rIns="90284" bIns="45142" rtlCol="0" anchor="ctr"/>
          <a:lstStyle/>
          <a:p>
            <a:pPr algn="ctr" defTabSz="959937" eaLnBrk="0" fontAlgn="base" hangingPunct="0">
              <a:spcBef>
                <a:spcPct val="0"/>
              </a:spcBef>
              <a:spcAft>
                <a:spcPct val="0"/>
              </a:spcAft>
              <a:defRPr/>
            </a:pPr>
            <a:endParaRPr lang="en-GB" sz="988" u="sng" kern="0">
              <a:solidFill>
                <a:srgbClr val="FFFFFF"/>
              </a:solidFill>
              <a:latin typeface="Calibri"/>
            </a:endParaRPr>
          </a:p>
        </p:txBody>
      </p:sp>
      <p:sp>
        <p:nvSpPr>
          <p:cNvPr id="17" name="Rectangle 35"/>
          <p:cNvSpPr/>
          <p:nvPr userDrawn="1"/>
        </p:nvSpPr>
        <p:spPr>
          <a:xfrm>
            <a:off x="-1192771" y="2257355"/>
            <a:ext cx="840858" cy="350607"/>
          </a:xfrm>
          <a:prstGeom prst="rect">
            <a:avLst/>
          </a:prstGeom>
          <a:solidFill>
            <a:srgbClr val="FFFFFF">
              <a:lumMod val="75000"/>
            </a:srgbClr>
          </a:solidFill>
          <a:ln w="10795" cap="flat" cmpd="sng" algn="ctr">
            <a:solidFill>
              <a:srgbClr val="1C7A3B"/>
            </a:solidFill>
            <a:prstDash val="solid"/>
          </a:ln>
          <a:effectLst/>
        </p:spPr>
        <p:txBody>
          <a:bodyPr lIns="90284" tIns="45142" rIns="90284" bIns="45142" rtlCol="0" anchor="ctr"/>
          <a:lstStyle/>
          <a:p>
            <a:pPr algn="ctr" defTabSz="959937" eaLnBrk="0" fontAlgn="base" hangingPunct="0">
              <a:spcBef>
                <a:spcPct val="0"/>
              </a:spcBef>
              <a:spcAft>
                <a:spcPct val="0"/>
              </a:spcAft>
              <a:defRPr/>
            </a:pPr>
            <a:endParaRPr lang="en-GB" sz="988" u="sng" kern="0">
              <a:solidFill>
                <a:srgbClr val="FFFFFF"/>
              </a:solidFill>
              <a:latin typeface="Calibri"/>
            </a:endParaRPr>
          </a:p>
        </p:txBody>
      </p:sp>
      <p:sp>
        <p:nvSpPr>
          <p:cNvPr id="18" name="Rectangle 38"/>
          <p:cNvSpPr/>
          <p:nvPr userDrawn="1"/>
        </p:nvSpPr>
        <p:spPr>
          <a:xfrm>
            <a:off x="-1192771" y="2822619"/>
            <a:ext cx="840858" cy="350607"/>
          </a:xfrm>
          <a:prstGeom prst="rect">
            <a:avLst/>
          </a:prstGeom>
          <a:solidFill>
            <a:srgbClr val="DEF0D3"/>
          </a:solidFill>
          <a:ln w="10795" cap="flat" cmpd="sng" algn="ctr">
            <a:solidFill>
              <a:srgbClr val="000000"/>
            </a:solidFill>
            <a:prstDash val="solid"/>
          </a:ln>
          <a:effectLst/>
        </p:spPr>
        <p:txBody>
          <a:bodyPr lIns="90284" tIns="45142" rIns="90284" bIns="45142" rtlCol="0" anchor="ctr"/>
          <a:lstStyle/>
          <a:p>
            <a:pPr algn="ctr" defTabSz="959937" eaLnBrk="0" fontAlgn="base" hangingPunct="0">
              <a:spcBef>
                <a:spcPct val="0"/>
              </a:spcBef>
              <a:spcAft>
                <a:spcPct val="0"/>
              </a:spcAft>
              <a:defRPr/>
            </a:pPr>
            <a:endParaRPr lang="en-GB" sz="988" u="sng" kern="0">
              <a:solidFill>
                <a:srgbClr val="FFFFFF"/>
              </a:solidFill>
              <a:latin typeface="Calibri"/>
            </a:endParaRPr>
          </a:p>
        </p:txBody>
      </p:sp>
      <p:sp>
        <p:nvSpPr>
          <p:cNvPr id="19" name="Rectangle 39"/>
          <p:cNvSpPr/>
          <p:nvPr userDrawn="1"/>
        </p:nvSpPr>
        <p:spPr>
          <a:xfrm>
            <a:off x="-1192771" y="1693376"/>
            <a:ext cx="840858" cy="350607"/>
          </a:xfrm>
          <a:prstGeom prst="rect">
            <a:avLst/>
          </a:prstGeom>
          <a:solidFill>
            <a:srgbClr val="FFFFFF"/>
          </a:solidFill>
          <a:ln w="10795" cap="flat" cmpd="sng" algn="ctr">
            <a:solidFill>
              <a:srgbClr val="000000"/>
            </a:solidFill>
            <a:prstDash val="solid"/>
          </a:ln>
          <a:effectLst/>
        </p:spPr>
        <p:txBody>
          <a:bodyPr lIns="90284" tIns="45142" rIns="90284" bIns="45142" rtlCol="0" anchor="ctr"/>
          <a:lstStyle/>
          <a:p>
            <a:pPr algn="ctr" defTabSz="959937" eaLnBrk="0" fontAlgn="base" hangingPunct="0">
              <a:spcBef>
                <a:spcPct val="0"/>
              </a:spcBef>
              <a:spcAft>
                <a:spcPct val="0"/>
              </a:spcAft>
              <a:defRPr/>
            </a:pPr>
            <a:endParaRPr lang="en-GB" sz="988" u="sng" kern="0">
              <a:solidFill>
                <a:srgbClr val="FFFFFF"/>
              </a:solidFill>
              <a:latin typeface="Calibri"/>
            </a:endParaRPr>
          </a:p>
        </p:txBody>
      </p:sp>
      <p:sp>
        <p:nvSpPr>
          <p:cNvPr id="20" name="Rectangle 41"/>
          <p:cNvSpPr/>
          <p:nvPr userDrawn="1"/>
        </p:nvSpPr>
        <p:spPr>
          <a:xfrm>
            <a:off x="-1192771" y="1126823"/>
            <a:ext cx="840858" cy="350607"/>
          </a:xfrm>
          <a:prstGeom prst="rect">
            <a:avLst/>
          </a:prstGeom>
          <a:solidFill>
            <a:srgbClr val="000000"/>
          </a:solidFill>
          <a:ln w="10795" cap="flat" cmpd="sng" algn="ctr">
            <a:solidFill>
              <a:srgbClr val="000000"/>
            </a:solidFill>
            <a:prstDash val="solid"/>
          </a:ln>
          <a:effectLst/>
        </p:spPr>
        <p:txBody>
          <a:bodyPr lIns="90284" tIns="45142" rIns="90284" bIns="45142" rtlCol="0" anchor="ctr"/>
          <a:lstStyle/>
          <a:p>
            <a:pPr algn="ctr" defTabSz="959937" eaLnBrk="0" fontAlgn="base" hangingPunct="0">
              <a:spcBef>
                <a:spcPct val="0"/>
              </a:spcBef>
              <a:spcAft>
                <a:spcPct val="0"/>
              </a:spcAft>
              <a:defRPr/>
            </a:pPr>
            <a:endParaRPr lang="en-GB" sz="988" u="sng" kern="0">
              <a:solidFill>
                <a:srgbClr val="FFFFFF"/>
              </a:solidFill>
              <a:latin typeface="Calibri"/>
            </a:endParaRPr>
          </a:p>
        </p:txBody>
      </p:sp>
    </p:spTree>
    <p:extLst>
      <p:ext uri="{BB962C8B-B14F-4D97-AF65-F5344CB8AC3E}">
        <p14:creationId xmlns:p14="http://schemas.microsoft.com/office/powerpoint/2010/main" val="181726409"/>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Lst>
  <p:hf hdr="0" ftr="0" dt="0"/>
  <p:txStyles>
    <p:titleStyle>
      <a:lvl1pPr algn="l" defTabSz="954748" rtl="0" eaLnBrk="1" fontAlgn="base" hangingPunct="1">
        <a:spcBef>
          <a:spcPct val="0"/>
        </a:spcBef>
        <a:spcAft>
          <a:spcPct val="0"/>
        </a:spcAft>
        <a:defRPr sz="1975" b="1">
          <a:solidFill>
            <a:schemeClr val="tx1"/>
          </a:solidFill>
          <a:latin typeface="Arial" pitchFamily="34" charset="0"/>
          <a:ea typeface="+mj-ea"/>
          <a:cs typeface="Arial" pitchFamily="34" charset="0"/>
        </a:defRPr>
      </a:lvl1pPr>
      <a:lvl2pPr algn="l" defTabSz="954748" rtl="0" eaLnBrk="1" fontAlgn="base" hangingPunct="1">
        <a:spcBef>
          <a:spcPct val="0"/>
        </a:spcBef>
        <a:spcAft>
          <a:spcPct val="0"/>
        </a:spcAft>
        <a:defRPr sz="1975" b="1">
          <a:solidFill>
            <a:schemeClr val="tx2"/>
          </a:solidFill>
          <a:latin typeface="Arial" pitchFamily="34" charset="0"/>
          <a:ea typeface="MS PGothic" pitchFamily="34" charset="-128"/>
        </a:defRPr>
      </a:lvl2pPr>
      <a:lvl3pPr algn="l" defTabSz="954748" rtl="0" eaLnBrk="1" fontAlgn="base" hangingPunct="1">
        <a:spcBef>
          <a:spcPct val="0"/>
        </a:spcBef>
        <a:spcAft>
          <a:spcPct val="0"/>
        </a:spcAft>
        <a:defRPr sz="1975" b="1">
          <a:solidFill>
            <a:schemeClr val="tx2"/>
          </a:solidFill>
          <a:latin typeface="Arial" pitchFamily="34" charset="0"/>
          <a:ea typeface="MS PGothic" pitchFamily="34" charset="-128"/>
        </a:defRPr>
      </a:lvl3pPr>
      <a:lvl4pPr algn="l" defTabSz="954748" rtl="0" eaLnBrk="1" fontAlgn="base" hangingPunct="1">
        <a:spcBef>
          <a:spcPct val="0"/>
        </a:spcBef>
        <a:spcAft>
          <a:spcPct val="0"/>
        </a:spcAft>
        <a:defRPr sz="1975" b="1">
          <a:solidFill>
            <a:schemeClr val="tx2"/>
          </a:solidFill>
          <a:latin typeface="Arial" pitchFamily="34" charset="0"/>
          <a:ea typeface="MS PGothic" pitchFamily="34" charset="-128"/>
        </a:defRPr>
      </a:lvl4pPr>
      <a:lvl5pPr algn="l" defTabSz="954748" rtl="0" eaLnBrk="1" fontAlgn="base" hangingPunct="1">
        <a:spcBef>
          <a:spcPct val="0"/>
        </a:spcBef>
        <a:spcAft>
          <a:spcPct val="0"/>
        </a:spcAft>
        <a:defRPr sz="1975" b="1">
          <a:solidFill>
            <a:schemeClr val="tx2"/>
          </a:solidFill>
          <a:latin typeface="Arial" pitchFamily="34" charset="0"/>
          <a:ea typeface="MS PGothic" pitchFamily="34" charset="-128"/>
        </a:defRPr>
      </a:lvl5pPr>
      <a:lvl6pPr marL="451506" algn="l" defTabSz="954748" rtl="0" eaLnBrk="1" fontAlgn="base" hangingPunct="1">
        <a:spcBef>
          <a:spcPct val="0"/>
        </a:spcBef>
        <a:spcAft>
          <a:spcPct val="0"/>
        </a:spcAft>
        <a:defRPr sz="1975" b="1">
          <a:solidFill>
            <a:schemeClr val="tx2"/>
          </a:solidFill>
          <a:latin typeface="Arial" pitchFamily="34" charset="0"/>
          <a:ea typeface="MS PGothic" pitchFamily="34" charset="-128"/>
        </a:defRPr>
      </a:lvl6pPr>
      <a:lvl7pPr marL="903013" algn="l" defTabSz="954748" rtl="0" eaLnBrk="1" fontAlgn="base" hangingPunct="1">
        <a:spcBef>
          <a:spcPct val="0"/>
        </a:spcBef>
        <a:spcAft>
          <a:spcPct val="0"/>
        </a:spcAft>
        <a:defRPr sz="1975" b="1">
          <a:solidFill>
            <a:schemeClr val="tx2"/>
          </a:solidFill>
          <a:latin typeface="Arial" pitchFamily="34" charset="0"/>
          <a:ea typeface="MS PGothic" pitchFamily="34" charset="-128"/>
        </a:defRPr>
      </a:lvl7pPr>
      <a:lvl8pPr marL="1354519" algn="l" defTabSz="954748" rtl="0" eaLnBrk="1" fontAlgn="base" hangingPunct="1">
        <a:spcBef>
          <a:spcPct val="0"/>
        </a:spcBef>
        <a:spcAft>
          <a:spcPct val="0"/>
        </a:spcAft>
        <a:defRPr sz="1975" b="1">
          <a:solidFill>
            <a:schemeClr val="tx2"/>
          </a:solidFill>
          <a:latin typeface="Arial" pitchFamily="34" charset="0"/>
          <a:ea typeface="MS PGothic" pitchFamily="34" charset="-128"/>
        </a:defRPr>
      </a:lvl8pPr>
      <a:lvl9pPr marL="1806026" algn="l" defTabSz="954748" rtl="0" eaLnBrk="1" fontAlgn="base" hangingPunct="1">
        <a:spcBef>
          <a:spcPct val="0"/>
        </a:spcBef>
        <a:spcAft>
          <a:spcPct val="0"/>
        </a:spcAft>
        <a:defRPr sz="1975" b="1">
          <a:solidFill>
            <a:schemeClr val="tx2"/>
          </a:solidFill>
          <a:latin typeface="Arial" pitchFamily="34" charset="0"/>
          <a:ea typeface="MS PGothic" pitchFamily="34" charset="-128"/>
        </a:defRPr>
      </a:lvl9pPr>
    </p:titleStyle>
    <p:bodyStyle>
      <a:lvl1pPr marL="189696" indent="-189696" algn="l" defTabSz="954748" rtl="0" eaLnBrk="1" fontAlgn="base" hangingPunct="1">
        <a:spcBef>
          <a:spcPct val="20000"/>
        </a:spcBef>
        <a:spcAft>
          <a:spcPct val="0"/>
        </a:spcAft>
        <a:buClr>
          <a:srgbClr val="007236"/>
        </a:buClr>
        <a:buFont typeface="Wingdings" pitchFamily="2" charset="2"/>
        <a:buChar char="n"/>
        <a:defRPr sz="1580">
          <a:solidFill>
            <a:schemeClr val="tx1"/>
          </a:solidFill>
          <a:latin typeface="Arial" pitchFamily="34" charset="0"/>
          <a:ea typeface="+mn-ea"/>
          <a:cs typeface="Arial" pitchFamily="34" charset="0"/>
        </a:defRPr>
      </a:lvl1pPr>
      <a:lvl2pPr marL="564383" indent="-188127" algn="l" defTabSz="954748" rtl="0" eaLnBrk="1" fontAlgn="base" hangingPunct="1">
        <a:spcBef>
          <a:spcPct val="20000"/>
        </a:spcBef>
        <a:spcAft>
          <a:spcPct val="0"/>
        </a:spcAft>
        <a:buClr>
          <a:srgbClr val="007236"/>
        </a:buClr>
        <a:buFont typeface="Wingdings" pitchFamily="2" charset="2"/>
        <a:buChar char="§"/>
        <a:defRPr sz="1383">
          <a:solidFill>
            <a:schemeClr val="tx1"/>
          </a:solidFill>
          <a:latin typeface="Arial" pitchFamily="34" charset="0"/>
          <a:ea typeface="+mn-ea"/>
          <a:cs typeface="Arial" pitchFamily="34" charset="0"/>
        </a:defRPr>
      </a:lvl2pPr>
      <a:lvl3pPr marL="942207" indent="-188127" algn="l" defTabSz="954748" rtl="0" eaLnBrk="1" fontAlgn="base" hangingPunct="1">
        <a:spcBef>
          <a:spcPct val="20000"/>
        </a:spcBef>
        <a:spcAft>
          <a:spcPct val="0"/>
        </a:spcAft>
        <a:buClr>
          <a:srgbClr val="007236"/>
        </a:buClr>
        <a:buFont typeface="Wingdings" pitchFamily="2" charset="2"/>
        <a:buChar char="§"/>
        <a:defRPr sz="1383">
          <a:solidFill>
            <a:schemeClr val="tx1"/>
          </a:solidFill>
          <a:latin typeface="Arial" pitchFamily="34" charset="0"/>
          <a:ea typeface="+mn-ea"/>
          <a:cs typeface="Arial" pitchFamily="34" charset="0"/>
        </a:defRPr>
      </a:lvl3pPr>
      <a:lvl4pPr marL="1315327" indent="-183425" algn="l" defTabSz="954748" rtl="0" eaLnBrk="1" fontAlgn="base" hangingPunct="1">
        <a:spcBef>
          <a:spcPct val="20000"/>
        </a:spcBef>
        <a:spcAft>
          <a:spcPct val="0"/>
        </a:spcAft>
        <a:buClr>
          <a:srgbClr val="007236"/>
        </a:buClr>
        <a:buFont typeface="Wingdings" pitchFamily="2" charset="2"/>
        <a:buChar char="§"/>
        <a:defRPr sz="1383">
          <a:solidFill>
            <a:schemeClr val="tx1"/>
          </a:solidFill>
          <a:latin typeface="Arial" pitchFamily="34" charset="0"/>
          <a:ea typeface="+mn-ea"/>
          <a:cs typeface="Arial" pitchFamily="34" charset="0"/>
        </a:defRPr>
      </a:lvl4pPr>
      <a:lvl5pPr marL="1693149" indent="-189696" algn="l" defTabSz="954748" rtl="0" eaLnBrk="1" fontAlgn="base" hangingPunct="1">
        <a:spcBef>
          <a:spcPct val="20000"/>
        </a:spcBef>
        <a:spcAft>
          <a:spcPct val="0"/>
        </a:spcAft>
        <a:buClr>
          <a:srgbClr val="007236"/>
        </a:buClr>
        <a:buFont typeface="Wingdings" pitchFamily="2" charset="2"/>
        <a:buChar char="§"/>
        <a:defRPr sz="1383" b="0">
          <a:solidFill>
            <a:schemeClr val="tx1"/>
          </a:solidFill>
          <a:latin typeface="Arial" pitchFamily="34" charset="0"/>
          <a:ea typeface="+mn-ea"/>
          <a:cs typeface="Arial" pitchFamily="34" charset="0"/>
        </a:defRPr>
      </a:lvl5pPr>
      <a:lvl6pPr marL="2144655" indent="-189696" algn="l" defTabSz="954748" rtl="0" eaLnBrk="1" fontAlgn="base" hangingPunct="1">
        <a:spcBef>
          <a:spcPct val="20000"/>
        </a:spcBef>
        <a:spcAft>
          <a:spcPct val="0"/>
        </a:spcAft>
        <a:buClr>
          <a:srgbClr val="E2001A"/>
        </a:buClr>
        <a:buFont typeface="Wingdings" pitchFamily="2" charset="2"/>
        <a:buChar char="n"/>
        <a:defRPr sz="1185">
          <a:solidFill>
            <a:schemeClr val="tx1"/>
          </a:solidFill>
          <a:latin typeface="+mn-lt"/>
          <a:ea typeface="+mn-ea"/>
        </a:defRPr>
      </a:lvl6pPr>
      <a:lvl7pPr marL="2596162" indent="-189696" algn="l" defTabSz="954748" rtl="0" eaLnBrk="1" fontAlgn="base" hangingPunct="1">
        <a:spcBef>
          <a:spcPct val="20000"/>
        </a:spcBef>
        <a:spcAft>
          <a:spcPct val="0"/>
        </a:spcAft>
        <a:buClr>
          <a:srgbClr val="E2001A"/>
        </a:buClr>
        <a:buFont typeface="Wingdings" pitchFamily="2" charset="2"/>
        <a:buChar char="n"/>
        <a:defRPr sz="1185">
          <a:solidFill>
            <a:schemeClr val="tx1"/>
          </a:solidFill>
          <a:latin typeface="+mn-lt"/>
          <a:ea typeface="+mn-ea"/>
        </a:defRPr>
      </a:lvl7pPr>
      <a:lvl8pPr marL="3047668" indent="-189696" algn="l" defTabSz="954748" rtl="0" eaLnBrk="1" fontAlgn="base" hangingPunct="1">
        <a:spcBef>
          <a:spcPct val="20000"/>
        </a:spcBef>
        <a:spcAft>
          <a:spcPct val="0"/>
        </a:spcAft>
        <a:buClr>
          <a:srgbClr val="E2001A"/>
        </a:buClr>
        <a:buFont typeface="Wingdings" pitchFamily="2" charset="2"/>
        <a:buChar char="n"/>
        <a:defRPr sz="1185">
          <a:solidFill>
            <a:schemeClr val="tx1"/>
          </a:solidFill>
          <a:latin typeface="+mn-lt"/>
          <a:ea typeface="+mn-ea"/>
        </a:defRPr>
      </a:lvl8pPr>
      <a:lvl9pPr marL="3499174" indent="-189696" algn="l" defTabSz="954748" rtl="0" eaLnBrk="1" fontAlgn="base" hangingPunct="1">
        <a:spcBef>
          <a:spcPct val="20000"/>
        </a:spcBef>
        <a:spcAft>
          <a:spcPct val="0"/>
        </a:spcAft>
        <a:buClr>
          <a:srgbClr val="E2001A"/>
        </a:buClr>
        <a:buFont typeface="Wingdings" pitchFamily="2" charset="2"/>
        <a:buChar char="n"/>
        <a:defRPr sz="1185">
          <a:solidFill>
            <a:schemeClr val="tx1"/>
          </a:solidFill>
          <a:latin typeface="+mn-lt"/>
          <a:ea typeface="+mn-ea"/>
        </a:defRPr>
      </a:lvl9pPr>
    </p:bodyStyle>
    <p:otherStyle>
      <a:defPPr>
        <a:defRPr lang="uk-UA"/>
      </a:defPPr>
      <a:lvl1pPr marL="0" algn="l" defTabSz="903013" rtl="0" eaLnBrk="1" latinLnBrk="0" hangingPunct="1">
        <a:defRPr sz="1777" kern="1200">
          <a:solidFill>
            <a:schemeClr val="tx1"/>
          </a:solidFill>
          <a:latin typeface="+mn-lt"/>
          <a:ea typeface="+mn-ea"/>
          <a:cs typeface="+mn-cs"/>
        </a:defRPr>
      </a:lvl1pPr>
      <a:lvl2pPr marL="451506" algn="l" defTabSz="903013" rtl="0" eaLnBrk="1" latinLnBrk="0" hangingPunct="1">
        <a:defRPr sz="1777" kern="1200">
          <a:solidFill>
            <a:schemeClr val="tx1"/>
          </a:solidFill>
          <a:latin typeface="+mn-lt"/>
          <a:ea typeface="+mn-ea"/>
          <a:cs typeface="+mn-cs"/>
        </a:defRPr>
      </a:lvl2pPr>
      <a:lvl3pPr marL="903013" algn="l" defTabSz="903013" rtl="0" eaLnBrk="1" latinLnBrk="0" hangingPunct="1">
        <a:defRPr sz="1777" kern="1200">
          <a:solidFill>
            <a:schemeClr val="tx1"/>
          </a:solidFill>
          <a:latin typeface="+mn-lt"/>
          <a:ea typeface="+mn-ea"/>
          <a:cs typeface="+mn-cs"/>
        </a:defRPr>
      </a:lvl3pPr>
      <a:lvl4pPr marL="1354519" algn="l" defTabSz="903013" rtl="0" eaLnBrk="1" latinLnBrk="0" hangingPunct="1">
        <a:defRPr sz="1777" kern="1200">
          <a:solidFill>
            <a:schemeClr val="tx1"/>
          </a:solidFill>
          <a:latin typeface="+mn-lt"/>
          <a:ea typeface="+mn-ea"/>
          <a:cs typeface="+mn-cs"/>
        </a:defRPr>
      </a:lvl4pPr>
      <a:lvl5pPr marL="1806026" algn="l" defTabSz="903013" rtl="0" eaLnBrk="1" latinLnBrk="0" hangingPunct="1">
        <a:defRPr sz="1777" kern="1200">
          <a:solidFill>
            <a:schemeClr val="tx1"/>
          </a:solidFill>
          <a:latin typeface="+mn-lt"/>
          <a:ea typeface="+mn-ea"/>
          <a:cs typeface="+mn-cs"/>
        </a:defRPr>
      </a:lvl5pPr>
      <a:lvl6pPr marL="2257532" algn="l" defTabSz="903013" rtl="0" eaLnBrk="1" latinLnBrk="0" hangingPunct="1">
        <a:defRPr sz="1777" kern="1200">
          <a:solidFill>
            <a:schemeClr val="tx1"/>
          </a:solidFill>
          <a:latin typeface="+mn-lt"/>
          <a:ea typeface="+mn-ea"/>
          <a:cs typeface="+mn-cs"/>
        </a:defRPr>
      </a:lvl6pPr>
      <a:lvl7pPr marL="2709038" algn="l" defTabSz="903013" rtl="0" eaLnBrk="1" latinLnBrk="0" hangingPunct="1">
        <a:defRPr sz="1777" kern="1200">
          <a:solidFill>
            <a:schemeClr val="tx1"/>
          </a:solidFill>
          <a:latin typeface="+mn-lt"/>
          <a:ea typeface="+mn-ea"/>
          <a:cs typeface="+mn-cs"/>
        </a:defRPr>
      </a:lvl7pPr>
      <a:lvl8pPr marL="3160545" algn="l" defTabSz="903013" rtl="0" eaLnBrk="1" latinLnBrk="0" hangingPunct="1">
        <a:defRPr sz="1777" kern="1200">
          <a:solidFill>
            <a:schemeClr val="tx1"/>
          </a:solidFill>
          <a:latin typeface="+mn-lt"/>
          <a:ea typeface="+mn-ea"/>
          <a:cs typeface="+mn-cs"/>
        </a:defRPr>
      </a:lvl8pPr>
      <a:lvl9pPr marL="3612051" algn="l" defTabSz="903013" rtl="0" eaLnBrk="1" latinLnBrk="0" hangingPunct="1">
        <a:defRPr sz="177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5.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2.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5.xml"/><Relationship Id="rId5" Type="http://schemas.openxmlformats.org/officeDocument/2006/relationships/image" Target="../media/image15.png"/><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5.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тексту 1"/>
          <p:cNvSpPr>
            <a:spLocks noGrp="1"/>
          </p:cNvSpPr>
          <p:nvPr>
            <p:ph type="body" sz="quarter" idx="10"/>
          </p:nvPr>
        </p:nvSpPr>
        <p:spPr>
          <a:xfrm>
            <a:off x="1250848" y="2775749"/>
            <a:ext cx="8295587" cy="1187776"/>
          </a:xfrm>
        </p:spPr>
        <p:txBody>
          <a:bodyPr/>
          <a:lstStyle/>
          <a:p>
            <a:r>
              <a:rPr lang="uk-UA" sz="2400" dirty="0"/>
              <a:t>Електронний підпис в банківській системі України</a:t>
            </a:r>
            <a:endParaRPr lang="en-US" sz="2400" dirty="0" smtClean="0"/>
          </a:p>
          <a:p>
            <a:endParaRPr lang="uk-UA" sz="2400" dirty="0"/>
          </a:p>
        </p:txBody>
      </p:sp>
      <p:sp>
        <p:nvSpPr>
          <p:cNvPr id="3" name="Місце для тексту 2"/>
          <p:cNvSpPr>
            <a:spLocks noGrp="1"/>
          </p:cNvSpPr>
          <p:nvPr>
            <p:ph type="body" sz="quarter" idx="11"/>
          </p:nvPr>
        </p:nvSpPr>
        <p:spPr>
          <a:xfrm>
            <a:off x="1407672" y="6240983"/>
            <a:ext cx="3671887" cy="384345"/>
          </a:xfrm>
        </p:spPr>
        <p:txBody>
          <a:bodyPr/>
          <a:lstStyle/>
          <a:p>
            <a:pPr>
              <a:spcBef>
                <a:spcPct val="0"/>
              </a:spcBef>
              <a:buClrTx/>
            </a:pPr>
            <a:r>
              <a:rPr lang="uk-UA" altLang="ru-RU" b="1" dirty="0">
                <a:solidFill>
                  <a:prstClr val="black"/>
                </a:solidFill>
              </a:rPr>
              <a:t>Київ,</a:t>
            </a:r>
            <a:r>
              <a:rPr lang="uk-UA" altLang="ru-RU" dirty="0">
                <a:solidFill>
                  <a:prstClr val="black"/>
                </a:solidFill>
              </a:rPr>
              <a:t> </a:t>
            </a:r>
            <a:endParaRPr lang="uk-UA" altLang="ru-RU" dirty="0" smtClean="0">
              <a:solidFill>
                <a:prstClr val="black"/>
              </a:solidFill>
            </a:endParaRPr>
          </a:p>
          <a:p>
            <a:pPr>
              <a:spcBef>
                <a:spcPct val="0"/>
              </a:spcBef>
              <a:buClrTx/>
            </a:pPr>
            <a:r>
              <a:rPr lang="uk-UA" altLang="ru-RU" dirty="0" smtClean="0">
                <a:solidFill>
                  <a:prstClr val="black"/>
                </a:solidFill>
              </a:rPr>
              <a:t>Грудень 2017 </a:t>
            </a:r>
            <a:r>
              <a:rPr lang="uk-UA" altLang="ru-RU" dirty="0">
                <a:solidFill>
                  <a:prstClr val="black"/>
                </a:solidFill>
              </a:rPr>
              <a:t>року</a:t>
            </a:r>
          </a:p>
        </p:txBody>
      </p:sp>
      <p:sp>
        <p:nvSpPr>
          <p:cNvPr id="5" name="Текст 1"/>
          <p:cNvSpPr txBox="1">
            <a:spLocks/>
          </p:cNvSpPr>
          <p:nvPr/>
        </p:nvSpPr>
        <p:spPr bwMode="auto">
          <a:xfrm>
            <a:off x="1179072" y="5126531"/>
            <a:ext cx="5792360" cy="7952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marL="0" indent="0" algn="l" defTabSz="966788" rtl="0" eaLnBrk="0" fontAlgn="base" hangingPunct="0">
              <a:spcBef>
                <a:spcPct val="20000"/>
              </a:spcBef>
              <a:spcAft>
                <a:spcPct val="0"/>
              </a:spcAft>
              <a:buClr>
                <a:srgbClr val="007236"/>
              </a:buClr>
              <a:buFont typeface="Wingdings" pitchFamily="2" charset="2"/>
              <a:buNone/>
              <a:defRPr sz="2000" b="1">
                <a:solidFill>
                  <a:schemeClr val="tx1"/>
                </a:solidFill>
                <a:latin typeface="Arial" pitchFamily="34" charset="0"/>
                <a:ea typeface="+mn-ea"/>
                <a:cs typeface="Arial" pitchFamily="34" charset="0"/>
              </a:defRPr>
            </a:lvl1pPr>
            <a:lvl2pPr marL="571500" indent="-190500" algn="l" defTabSz="966788" rtl="0" eaLnBrk="0" fontAlgn="base" hangingPunct="0">
              <a:spcBef>
                <a:spcPct val="20000"/>
              </a:spcBef>
              <a:spcAft>
                <a:spcPct val="0"/>
              </a:spcAft>
              <a:buClr>
                <a:srgbClr val="007236"/>
              </a:buClr>
              <a:buFont typeface="Wingdings" pitchFamily="2" charset="2"/>
              <a:buChar char="§"/>
              <a:defRPr sz="1400">
                <a:solidFill>
                  <a:schemeClr val="tx1"/>
                </a:solidFill>
                <a:latin typeface="Arial" pitchFamily="34" charset="0"/>
                <a:ea typeface="+mn-ea"/>
                <a:cs typeface="Arial" pitchFamily="34" charset="0"/>
              </a:defRPr>
            </a:lvl2pPr>
            <a:lvl3pPr marL="954088" indent="-190500" algn="l" defTabSz="966788" rtl="0" eaLnBrk="0" fontAlgn="base" hangingPunct="0">
              <a:spcBef>
                <a:spcPct val="20000"/>
              </a:spcBef>
              <a:spcAft>
                <a:spcPct val="0"/>
              </a:spcAft>
              <a:buClr>
                <a:srgbClr val="007236"/>
              </a:buClr>
              <a:buFont typeface="Wingdings" pitchFamily="2" charset="2"/>
              <a:buChar char="§"/>
              <a:defRPr sz="1400">
                <a:solidFill>
                  <a:schemeClr val="tx1"/>
                </a:solidFill>
                <a:latin typeface="Arial" pitchFamily="34" charset="0"/>
                <a:ea typeface="+mn-ea"/>
                <a:cs typeface="Arial" pitchFamily="34" charset="0"/>
              </a:defRPr>
            </a:lvl3pPr>
            <a:lvl4pPr marL="1331913" indent="-185738" algn="l" defTabSz="966788" rtl="0" eaLnBrk="0" fontAlgn="base" hangingPunct="0">
              <a:spcBef>
                <a:spcPct val="20000"/>
              </a:spcBef>
              <a:spcAft>
                <a:spcPct val="0"/>
              </a:spcAft>
              <a:buClr>
                <a:srgbClr val="007236"/>
              </a:buClr>
              <a:buFont typeface="Wingdings" pitchFamily="2" charset="2"/>
              <a:buChar char="§"/>
              <a:defRPr sz="1400">
                <a:solidFill>
                  <a:schemeClr val="tx1"/>
                </a:solidFill>
                <a:latin typeface="Arial" pitchFamily="34" charset="0"/>
                <a:ea typeface="+mn-ea"/>
                <a:cs typeface="Arial" pitchFamily="34" charset="0"/>
              </a:defRPr>
            </a:lvl4pPr>
            <a:lvl5pPr marL="1714500" indent="-192088" algn="l" defTabSz="966788" rtl="0" eaLnBrk="0" fontAlgn="base" hangingPunct="0">
              <a:spcBef>
                <a:spcPct val="20000"/>
              </a:spcBef>
              <a:spcAft>
                <a:spcPct val="0"/>
              </a:spcAft>
              <a:buClr>
                <a:srgbClr val="007236"/>
              </a:buClr>
              <a:buFont typeface="Wingdings" pitchFamily="2" charset="2"/>
              <a:buChar char="§"/>
              <a:defRPr sz="1400" b="0">
                <a:solidFill>
                  <a:schemeClr val="tx1"/>
                </a:solidFill>
                <a:latin typeface="Arial" pitchFamily="34" charset="0"/>
                <a:ea typeface="+mn-ea"/>
                <a:cs typeface="Arial" pitchFamily="34" charset="0"/>
              </a:defRPr>
            </a:lvl5pPr>
            <a:lvl6pPr marL="2171700" indent="-192088" algn="l" defTabSz="966788" rtl="0" fontAlgn="base">
              <a:spcBef>
                <a:spcPct val="20000"/>
              </a:spcBef>
              <a:spcAft>
                <a:spcPct val="0"/>
              </a:spcAft>
              <a:buClr>
                <a:srgbClr val="E2001A"/>
              </a:buClr>
              <a:buFont typeface="Wingdings" pitchFamily="2" charset="2"/>
              <a:buChar char="n"/>
              <a:defRPr sz="1200">
                <a:solidFill>
                  <a:schemeClr val="tx1"/>
                </a:solidFill>
                <a:latin typeface="+mn-lt"/>
                <a:ea typeface="+mn-ea"/>
              </a:defRPr>
            </a:lvl6pPr>
            <a:lvl7pPr marL="2628900" indent="-192088" algn="l" defTabSz="966788" rtl="0" fontAlgn="base">
              <a:spcBef>
                <a:spcPct val="20000"/>
              </a:spcBef>
              <a:spcAft>
                <a:spcPct val="0"/>
              </a:spcAft>
              <a:buClr>
                <a:srgbClr val="E2001A"/>
              </a:buClr>
              <a:buFont typeface="Wingdings" pitchFamily="2" charset="2"/>
              <a:buChar char="n"/>
              <a:defRPr sz="1200">
                <a:solidFill>
                  <a:schemeClr val="tx1"/>
                </a:solidFill>
                <a:latin typeface="+mn-lt"/>
                <a:ea typeface="+mn-ea"/>
              </a:defRPr>
            </a:lvl7pPr>
            <a:lvl8pPr marL="3086100" indent="-192088" algn="l" defTabSz="966788" rtl="0" fontAlgn="base">
              <a:spcBef>
                <a:spcPct val="20000"/>
              </a:spcBef>
              <a:spcAft>
                <a:spcPct val="0"/>
              </a:spcAft>
              <a:buClr>
                <a:srgbClr val="E2001A"/>
              </a:buClr>
              <a:buFont typeface="Wingdings" pitchFamily="2" charset="2"/>
              <a:buChar char="n"/>
              <a:defRPr sz="1200">
                <a:solidFill>
                  <a:schemeClr val="tx1"/>
                </a:solidFill>
                <a:latin typeface="+mn-lt"/>
                <a:ea typeface="+mn-ea"/>
              </a:defRPr>
            </a:lvl8pPr>
            <a:lvl9pPr marL="3543300" indent="-192088" algn="l" defTabSz="966788" rtl="0" fontAlgn="base">
              <a:spcBef>
                <a:spcPct val="20000"/>
              </a:spcBef>
              <a:spcAft>
                <a:spcPct val="0"/>
              </a:spcAft>
              <a:buClr>
                <a:srgbClr val="E2001A"/>
              </a:buClr>
              <a:buFont typeface="Wingdings" pitchFamily="2" charset="2"/>
              <a:buChar char="n"/>
              <a:defRPr sz="1200">
                <a:solidFill>
                  <a:schemeClr val="tx1"/>
                </a:solidFill>
                <a:latin typeface="+mn-lt"/>
                <a:ea typeface="+mn-ea"/>
              </a:defRPr>
            </a:lvl9pPr>
          </a:lstStyle>
          <a:p>
            <a:pPr defTabSz="734263" eaLnBrk="1" hangingPunct="1">
              <a:defRPr/>
            </a:pPr>
            <a:endParaRPr lang="en-US" sz="1400" b="0" u="none" kern="0" dirty="0" smtClean="0">
              <a:solidFill>
                <a:sysClr val="windowText" lastClr="000000"/>
              </a:solidFill>
            </a:endParaRPr>
          </a:p>
          <a:p>
            <a:pPr defTabSz="734263" eaLnBrk="1" hangingPunct="1">
              <a:defRPr/>
            </a:pPr>
            <a:r>
              <a:rPr lang="uk-UA" sz="1400" b="0" u="none" kern="0" dirty="0" smtClean="0">
                <a:solidFill>
                  <a:sysClr val="windowText" lastClr="000000"/>
                </a:solidFill>
              </a:rPr>
              <a:t>Департамент стратегії та </a:t>
            </a:r>
            <a:r>
              <a:rPr lang="uk-UA" sz="1400" b="0" u="none" kern="0" dirty="0" smtClean="0">
                <a:solidFill>
                  <a:sysClr val="windowText" lastClr="000000"/>
                </a:solidFill>
              </a:rPr>
              <a:t>реформування </a:t>
            </a:r>
          </a:p>
          <a:p>
            <a:pPr defTabSz="734263" eaLnBrk="1" hangingPunct="1">
              <a:defRPr/>
            </a:pPr>
            <a:r>
              <a:rPr lang="uk-UA" sz="1400" b="0" kern="0" dirty="0" smtClean="0">
                <a:solidFill>
                  <a:sysClr val="windowText" lastClr="000000"/>
                </a:solidFill>
              </a:rPr>
              <a:t>Національного банку України</a:t>
            </a:r>
            <a:endParaRPr lang="uk-UA" sz="1400" b="0" u="none" kern="0" dirty="0" smtClean="0">
              <a:solidFill>
                <a:sysClr val="windowText" lastClr="000000"/>
              </a:solidFill>
            </a:endParaRPr>
          </a:p>
          <a:p>
            <a:pPr defTabSz="734263" eaLnBrk="1" hangingPunct="1">
              <a:defRPr/>
            </a:pPr>
            <a:r>
              <a:rPr lang="uk-UA" sz="1400" b="0" kern="0" dirty="0" smtClean="0">
                <a:solidFill>
                  <a:sysClr val="windowText" lastClr="000000"/>
                </a:solidFill>
              </a:rPr>
              <a:t>Соколовська Світлана</a:t>
            </a:r>
            <a:endParaRPr lang="uk-UA" sz="1400" b="0" u="none" kern="0" dirty="0">
              <a:solidFill>
                <a:sysClr val="windowText" lastClr="000000"/>
              </a:solidFill>
            </a:endParaRPr>
          </a:p>
        </p:txBody>
      </p:sp>
    </p:spTree>
    <p:extLst>
      <p:ext uri="{BB962C8B-B14F-4D97-AF65-F5344CB8AC3E}">
        <p14:creationId xmlns:p14="http://schemas.microsoft.com/office/powerpoint/2010/main" val="7609835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Принцип створення ЕЦП</a:t>
            </a:r>
            <a:endParaRPr lang="uk-UA" dirty="0"/>
          </a:p>
        </p:txBody>
      </p:sp>
      <p:sp>
        <p:nvSpPr>
          <p:cNvPr id="4" name="Номер слайда 3"/>
          <p:cNvSpPr>
            <a:spLocks noGrp="1"/>
          </p:cNvSpPr>
          <p:nvPr>
            <p:ph type="sldNum" sz="quarter" idx="10"/>
          </p:nvPr>
        </p:nvSpPr>
        <p:spPr/>
        <p:txBody>
          <a:bodyPr/>
          <a:lstStyle/>
          <a:p>
            <a:pPr algn="r"/>
            <a:fld id="{53400EF4-D14B-4B3E-8643-5A6D23594193}" type="slidenum">
              <a:rPr lang="uk-UA" smtClean="0">
                <a:solidFill>
                  <a:prstClr val="black">
                    <a:tint val="75000"/>
                  </a:prstClr>
                </a:solidFill>
              </a:rPr>
              <a:pPr algn="r"/>
              <a:t>10</a:t>
            </a:fld>
            <a:endParaRPr lang="uk-UA" dirty="0">
              <a:solidFill>
                <a:prstClr val="black">
                  <a:tint val="75000"/>
                </a:prstClr>
              </a:solidFill>
            </a:endParaRPr>
          </a:p>
        </p:txBody>
      </p:sp>
      <p:sp>
        <p:nvSpPr>
          <p:cNvPr id="9" name="Прямоугольник 8"/>
          <p:cNvSpPr/>
          <p:nvPr/>
        </p:nvSpPr>
        <p:spPr bwMode="auto">
          <a:xfrm>
            <a:off x="1256753" y="6538703"/>
            <a:ext cx="7855341" cy="406019"/>
          </a:xfrm>
          <a:prstGeom prst="rect">
            <a:avLst/>
          </a:prstGeom>
          <a:noFill/>
          <a:ln w="15875" cap="flat" cmpd="sng" algn="ctr">
            <a:solidFill>
              <a:schemeClr val="accent1"/>
            </a:solidFill>
            <a:prstDash val="dash"/>
            <a:round/>
            <a:headEnd type="none" w="med" len="med"/>
            <a:tailEnd type="none" w="med" len="med"/>
          </a:ln>
          <a:effectLst/>
          <a:extLst/>
        </p:spPr>
        <p:txBody>
          <a:bodyPr vert="horz" wrap="square" lIns="90300" tIns="45151" rIns="90300" bIns="45151" numCol="1" rtlCol="0" anchor="ctr" anchorCtr="0" compatLnSpc="1">
            <a:prstTxWarp prst="textNoShape">
              <a:avLst/>
            </a:prstTxWarp>
          </a:bodyPr>
          <a:lstStyle/>
          <a:p>
            <a:pPr defTabSz="959937" eaLnBrk="0" fontAlgn="base" hangingPunct="0">
              <a:spcBef>
                <a:spcPts val="592"/>
              </a:spcBef>
              <a:spcAft>
                <a:spcPct val="0"/>
              </a:spcAft>
            </a:pPr>
            <a:r>
              <a:rPr lang="uk-UA" sz="1260" dirty="0">
                <a:solidFill>
                  <a:srgbClr val="000000"/>
                </a:solidFill>
                <a:ea typeface="MS PGothic" pitchFamily="34" charset="-128"/>
              </a:rPr>
              <a:t>Вимоги: цілісність (контрольна сума), час, відповідність сертифікату, довжина (біт)</a:t>
            </a:r>
          </a:p>
        </p:txBody>
      </p:sp>
      <p:sp>
        <p:nvSpPr>
          <p:cNvPr id="3" name="Скругленный прямоугольник 2"/>
          <p:cNvSpPr/>
          <p:nvPr/>
        </p:nvSpPr>
        <p:spPr bwMode="auto">
          <a:xfrm>
            <a:off x="1256752" y="1159889"/>
            <a:ext cx="2643470" cy="4879534"/>
          </a:xfrm>
          <a:prstGeom prst="roundRect">
            <a:avLst/>
          </a:prstGeom>
          <a:noFill/>
          <a:ln w="9525" cap="flat" cmpd="sng" algn="ctr">
            <a:solidFill>
              <a:schemeClr val="accent1"/>
            </a:solidFill>
            <a:prstDash val="dash"/>
            <a:round/>
            <a:headEnd type="none" w="med" len="med"/>
            <a:tailEnd type="none" w="med" len="med"/>
          </a:ln>
          <a:effectLst/>
          <a:extLst/>
        </p:spPr>
        <p:txBody>
          <a:bodyPr vert="horz" wrap="square" lIns="95991" tIns="47995" rIns="95991" bIns="47995" numCol="1" rtlCol="0" anchor="t" anchorCtr="0" compatLnSpc="1">
            <a:prstTxWarp prst="textNoShape">
              <a:avLst/>
            </a:prstTxWarp>
          </a:bodyPr>
          <a:lstStyle/>
          <a:p>
            <a:pPr defTabSz="959937" eaLnBrk="0" fontAlgn="base" hangingPunct="0">
              <a:spcBef>
                <a:spcPct val="0"/>
              </a:spcBef>
              <a:spcAft>
                <a:spcPct val="0"/>
              </a:spcAft>
            </a:pPr>
            <a:endParaRPr lang="uk-UA" sz="1050" u="sng">
              <a:solidFill>
                <a:srgbClr val="000000"/>
              </a:solidFill>
              <a:ea typeface="MS PGothic" pitchFamily="34" charset="-128"/>
            </a:endParaRPr>
          </a:p>
        </p:txBody>
      </p:sp>
      <p:sp>
        <p:nvSpPr>
          <p:cNvPr id="5" name="Прямоугольник 4"/>
          <p:cNvSpPr/>
          <p:nvPr/>
        </p:nvSpPr>
        <p:spPr bwMode="auto">
          <a:xfrm>
            <a:off x="1600442" y="1942909"/>
            <a:ext cx="2019807" cy="606609"/>
          </a:xfrm>
          <a:prstGeom prst="rect">
            <a:avLst/>
          </a:prstGeom>
          <a:noFill/>
          <a:ln w="12700" cap="flat" cmpd="sng" algn="ctr">
            <a:solidFill>
              <a:schemeClr val="accent1"/>
            </a:solidFill>
            <a:prstDash val="solid"/>
            <a:round/>
            <a:headEnd type="none" w="med" len="med"/>
            <a:tailEnd type="none" w="med" len="med"/>
          </a:ln>
          <a:effectLst/>
          <a:extLst/>
        </p:spPr>
        <p:txBody>
          <a:bodyPr vert="horz" wrap="square" lIns="37792" tIns="47995" rIns="37792" bIns="47995" numCol="1" rtlCol="0" anchor="ctr" anchorCtr="0" compatLnSpc="1">
            <a:prstTxWarp prst="textNoShape">
              <a:avLst/>
            </a:prstTxWarp>
          </a:bodyPr>
          <a:lstStyle/>
          <a:p>
            <a:pPr algn="ctr" defTabSz="959937" eaLnBrk="0" fontAlgn="base" hangingPunct="0">
              <a:spcBef>
                <a:spcPct val="0"/>
              </a:spcBef>
              <a:spcAft>
                <a:spcPct val="0"/>
              </a:spcAft>
            </a:pPr>
            <a:r>
              <a:rPr lang="uk-UA" sz="1470" dirty="0">
                <a:solidFill>
                  <a:srgbClr val="000000"/>
                </a:solidFill>
                <a:ea typeface="MS PGothic" pitchFamily="34" charset="-128"/>
              </a:rPr>
              <a:t>Закритий ключ</a:t>
            </a:r>
          </a:p>
          <a:p>
            <a:pPr algn="ctr" defTabSz="959937" eaLnBrk="0" fontAlgn="base" hangingPunct="0">
              <a:spcBef>
                <a:spcPct val="0"/>
              </a:spcBef>
              <a:spcAft>
                <a:spcPct val="0"/>
              </a:spcAft>
            </a:pPr>
            <a:r>
              <a:rPr lang="uk-UA" sz="1470" dirty="0">
                <a:solidFill>
                  <a:srgbClr val="000000"/>
                </a:solidFill>
                <a:ea typeface="MS PGothic" pitchFamily="34" charset="-128"/>
              </a:rPr>
              <a:t>автора</a:t>
            </a:r>
          </a:p>
        </p:txBody>
      </p:sp>
      <p:sp>
        <p:nvSpPr>
          <p:cNvPr id="10" name="Прямоугольник 9"/>
          <p:cNvSpPr/>
          <p:nvPr/>
        </p:nvSpPr>
        <p:spPr bwMode="auto">
          <a:xfrm>
            <a:off x="1600442" y="1240067"/>
            <a:ext cx="2019807" cy="242300"/>
          </a:xfrm>
          <a:prstGeom prst="rect">
            <a:avLst/>
          </a:prstGeom>
          <a:noFill/>
          <a:ln w="9525" cap="flat" cmpd="sng" algn="ctr">
            <a:noFill/>
            <a:prstDash val="solid"/>
            <a:round/>
            <a:headEnd type="none" w="med" len="med"/>
            <a:tailEnd type="none" w="med" len="med"/>
          </a:ln>
          <a:effectLst/>
          <a:extLst/>
        </p:spPr>
        <p:txBody>
          <a:bodyPr vert="horz" wrap="square" lIns="95991" tIns="47995" rIns="95991" bIns="47995" numCol="1" rtlCol="0" anchor="ctr" anchorCtr="0" compatLnSpc="1">
            <a:prstTxWarp prst="textNoShape">
              <a:avLst/>
            </a:prstTxWarp>
          </a:bodyPr>
          <a:lstStyle/>
          <a:p>
            <a:pPr algn="ctr" defTabSz="959937" eaLnBrk="0" fontAlgn="base" hangingPunct="0">
              <a:spcBef>
                <a:spcPct val="0"/>
              </a:spcBef>
              <a:spcAft>
                <a:spcPct val="0"/>
              </a:spcAft>
            </a:pPr>
            <a:r>
              <a:rPr lang="uk-UA" sz="1890" dirty="0">
                <a:solidFill>
                  <a:srgbClr val="1C7A3B"/>
                </a:solidFill>
                <a:ea typeface="MS PGothic" pitchFamily="34" charset="-128"/>
              </a:rPr>
              <a:t>Автор</a:t>
            </a:r>
          </a:p>
        </p:txBody>
      </p:sp>
      <p:sp>
        <p:nvSpPr>
          <p:cNvPr id="11" name="Прямоугольник 10"/>
          <p:cNvSpPr/>
          <p:nvPr/>
        </p:nvSpPr>
        <p:spPr bwMode="auto">
          <a:xfrm>
            <a:off x="1600442" y="4795970"/>
            <a:ext cx="2019807" cy="606609"/>
          </a:xfrm>
          <a:prstGeom prst="rect">
            <a:avLst/>
          </a:prstGeom>
          <a:noFill/>
          <a:ln w="12700" cap="flat" cmpd="sng" algn="ctr">
            <a:solidFill>
              <a:schemeClr val="accent1"/>
            </a:solidFill>
            <a:prstDash val="solid"/>
            <a:round/>
            <a:headEnd type="none" w="med" len="med"/>
            <a:tailEnd type="none" w="med" len="med"/>
          </a:ln>
          <a:effectLst/>
          <a:extLst/>
        </p:spPr>
        <p:txBody>
          <a:bodyPr vert="horz" wrap="square" lIns="37792" tIns="47995" rIns="37792" bIns="47995" numCol="1" rtlCol="0" anchor="ctr" anchorCtr="0" compatLnSpc="1">
            <a:prstTxWarp prst="textNoShape">
              <a:avLst/>
            </a:prstTxWarp>
          </a:bodyPr>
          <a:lstStyle/>
          <a:p>
            <a:pPr algn="ctr" defTabSz="959937" eaLnBrk="0" fontAlgn="base" hangingPunct="0">
              <a:spcBef>
                <a:spcPct val="0"/>
              </a:spcBef>
              <a:spcAft>
                <a:spcPct val="0"/>
              </a:spcAft>
            </a:pPr>
            <a:r>
              <a:rPr lang="uk-UA" sz="1470" dirty="0">
                <a:solidFill>
                  <a:srgbClr val="000000"/>
                </a:solidFill>
                <a:ea typeface="MS PGothic" pitchFamily="34" charset="-128"/>
              </a:rPr>
              <a:t>Документ</a:t>
            </a:r>
          </a:p>
        </p:txBody>
      </p:sp>
      <p:sp>
        <p:nvSpPr>
          <p:cNvPr id="12" name="Прямоугольник 11"/>
          <p:cNvSpPr/>
          <p:nvPr/>
        </p:nvSpPr>
        <p:spPr bwMode="auto">
          <a:xfrm>
            <a:off x="1600442" y="3369440"/>
            <a:ext cx="2019807" cy="606609"/>
          </a:xfrm>
          <a:prstGeom prst="rect">
            <a:avLst/>
          </a:prstGeom>
          <a:noFill/>
          <a:ln w="12700" cap="flat" cmpd="sng" algn="ctr">
            <a:solidFill>
              <a:schemeClr val="accent1"/>
            </a:solidFill>
            <a:prstDash val="solid"/>
            <a:round/>
            <a:headEnd type="none" w="med" len="med"/>
            <a:tailEnd type="none" w="med" len="med"/>
          </a:ln>
          <a:effectLst/>
          <a:extLst/>
        </p:spPr>
        <p:txBody>
          <a:bodyPr vert="horz" wrap="square" lIns="37792" tIns="47995" rIns="37792" bIns="47995" numCol="1" rtlCol="0" anchor="ctr" anchorCtr="0" compatLnSpc="1">
            <a:prstTxWarp prst="textNoShape">
              <a:avLst/>
            </a:prstTxWarp>
          </a:bodyPr>
          <a:lstStyle/>
          <a:p>
            <a:pPr algn="ctr" defTabSz="959937" eaLnBrk="0" fontAlgn="base" hangingPunct="0">
              <a:spcBef>
                <a:spcPct val="0"/>
              </a:spcBef>
              <a:spcAft>
                <a:spcPct val="0"/>
              </a:spcAft>
            </a:pPr>
            <a:r>
              <a:rPr lang="uk-UA" sz="1470" dirty="0">
                <a:solidFill>
                  <a:srgbClr val="000000"/>
                </a:solidFill>
                <a:ea typeface="MS PGothic" pitchFamily="34" charset="-128"/>
              </a:rPr>
              <a:t>Підписання</a:t>
            </a:r>
          </a:p>
        </p:txBody>
      </p:sp>
      <p:cxnSp>
        <p:nvCxnSpPr>
          <p:cNvPr id="13" name="Прямая со стрелкой 12"/>
          <p:cNvCxnSpPr>
            <a:stCxn id="12" idx="3"/>
            <a:endCxn id="23" idx="1"/>
          </p:cNvCxnSpPr>
          <p:nvPr/>
        </p:nvCxnSpPr>
        <p:spPr bwMode="auto">
          <a:xfrm>
            <a:off x="3620250" y="3672744"/>
            <a:ext cx="653260" cy="0"/>
          </a:xfrm>
          <a:prstGeom prst="straightConnector1">
            <a:avLst/>
          </a:prstGeom>
          <a:solidFill>
            <a:schemeClr val="accent1"/>
          </a:solidFill>
          <a:ln w="38100" cap="flat" cmpd="sng" algn="ctr">
            <a:solidFill>
              <a:schemeClr val="accent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Прямая со стрелкой 13"/>
          <p:cNvCxnSpPr>
            <a:stCxn id="5" idx="2"/>
            <a:endCxn id="12" idx="0"/>
          </p:cNvCxnSpPr>
          <p:nvPr/>
        </p:nvCxnSpPr>
        <p:spPr bwMode="auto">
          <a:xfrm>
            <a:off x="2610346" y="2549518"/>
            <a:ext cx="0" cy="819922"/>
          </a:xfrm>
          <a:prstGeom prst="straightConnector1">
            <a:avLst/>
          </a:prstGeom>
          <a:solidFill>
            <a:schemeClr val="accent1"/>
          </a:solidFill>
          <a:ln w="38100" cap="flat" cmpd="sng" algn="ctr">
            <a:solidFill>
              <a:schemeClr val="accent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Прямая со стрелкой 16"/>
          <p:cNvCxnSpPr>
            <a:stCxn id="11" idx="0"/>
            <a:endCxn id="12" idx="2"/>
          </p:cNvCxnSpPr>
          <p:nvPr/>
        </p:nvCxnSpPr>
        <p:spPr bwMode="auto">
          <a:xfrm flipV="1">
            <a:off x="2610346" y="3976048"/>
            <a:ext cx="0" cy="819922"/>
          </a:xfrm>
          <a:prstGeom prst="straightConnector1">
            <a:avLst/>
          </a:prstGeom>
          <a:solidFill>
            <a:schemeClr val="accent1"/>
          </a:solidFill>
          <a:ln w="38100" cap="flat" cmpd="sng" algn="ctr">
            <a:solidFill>
              <a:schemeClr val="accent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3" name="Прямоугольник 22"/>
          <p:cNvSpPr/>
          <p:nvPr/>
        </p:nvSpPr>
        <p:spPr bwMode="auto">
          <a:xfrm>
            <a:off x="4273510" y="3369440"/>
            <a:ext cx="2019807" cy="606609"/>
          </a:xfrm>
          <a:prstGeom prst="rect">
            <a:avLst/>
          </a:prstGeom>
          <a:noFill/>
          <a:ln w="12700" cap="flat" cmpd="sng" algn="ctr">
            <a:solidFill>
              <a:schemeClr val="accent1"/>
            </a:solidFill>
            <a:prstDash val="solid"/>
            <a:round/>
            <a:headEnd type="none" w="med" len="med"/>
            <a:tailEnd type="none" w="med" len="med"/>
          </a:ln>
          <a:effectLst/>
          <a:extLst/>
        </p:spPr>
        <p:txBody>
          <a:bodyPr vert="horz" wrap="square" lIns="37792" tIns="47995" rIns="37792" bIns="47995" numCol="1" rtlCol="0" anchor="ctr" anchorCtr="0" compatLnSpc="1">
            <a:prstTxWarp prst="textNoShape">
              <a:avLst/>
            </a:prstTxWarp>
          </a:bodyPr>
          <a:lstStyle/>
          <a:p>
            <a:pPr algn="ctr" defTabSz="959937" eaLnBrk="0" fontAlgn="base" hangingPunct="0">
              <a:spcBef>
                <a:spcPct val="0"/>
              </a:spcBef>
              <a:spcAft>
                <a:spcPct val="0"/>
              </a:spcAft>
            </a:pPr>
            <a:r>
              <a:rPr lang="uk-UA" sz="1470" dirty="0">
                <a:solidFill>
                  <a:srgbClr val="000000"/>
                </a:solidFill>
                <a:ea typeface="MS PGothic" pitchFamily="34" charset="-128"/>
              </a:rPr>
              <a:t>Підписаний документ та файл ЕЦП</a:t>
            </a:r>
          </a:p>
        </p:txBody>
      </p:sp>
      <p:cxnSp>
        <p:nvCxnSpPr>
          <p:cNvPr id="25" name="Прямая со стрелкой 24"/>
          <p:cNvCxnSpPr/>
          <p:nvPr/>
        </p:nvCxnSpPr>
        <p:spPr bwMode="auto">
          <a:xfrm>
            <a:off x="6339974" y="3672744"/>
            <a:ext cx="653260" cy="0"/>
          </a:xfrm>
          <a:prstGeom prst="straightConnector1">
            <a:avLst/>
          </a:prstGeom>
          <a:solidFill>
            <a:schemeClr val="accent1"/>
          </a:solidFill>
          <a:ln w="38100" cap="flat" cmpd="sng" algn="ctr">
            <a:solidFill>
              <a:schemeClr val="accent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7" name="Скругленный прямоугольник 26"/>
          <p:cNvSpPr/>
          <p:nvPr/>
        </p:nvSpPr>
        <p:spPr bwMode="auto">
          <a:xfrm>
            <a:off x="6669632" y="1159889"/>
            <a:ext cx="2643470" cy="4879534"/>
          </a:xfrm>
          <a:prstGeom prst="roundRect">
            <a:avLst/>
          </a:prstGeom>
          <a:noFill/>
          <a:ln w="9525" cap="flat" cmpd="sng" algn="ctr">
            <a:solidFill>
              <a:schemeClr val="accent1"/>
            </a:solidFill>
            <a:prstDash val="dash"/>
            <a:round/>
            <a:headEnd type="none" w="med" len="med"/>
            <a:tailEnd type="none" w="med" len="med"/>
          </a:ln>
          <a:effectLst/>
          <a:extLst/>
        </p:spPr>
        <p:txBody>
          <a:bodyPr vert="horz" wrap="square" lIns="95991" tIns="47995" rIns="95991" bIns="47995" numCol="1" rtlCol="0" anchor="t" anchorCtr="0" compatLnSpc="1">
            <a:prstTxWarp prst="textNoShape">
              <a:avLst/>
            </a:prstTxWarp>
          </a:bodyPr>
          <a:lstStyle/>
          <a:p>
            <a:pPr defTabSz="959937" eaLnBrk="0" fontAlgn="base" hangingPunct="0">
              <a:spcBef>
                <a:spcPct val="0"/>
              </a:spcBef>
              <a:spcAft>
                <a:spcPct val="0"/>
              </a:spcAft>
            </a:pPr>
            <a:endParaRPr lang="uk-UA" sz="1050" u="sng">
              <a:solidFill>
                <a:srgbClr val="000000"/>
              </a:solidFill>
              <a:ea typeface="MS PGothic" pitchFamily="34" charset="-128"/>
            </a:endParaRPr>
          </a:p>
        </p:txBody>
      </p:sp>
      <p:sp>
        <p:nvSpPr>
          <p:cNvPr id="28" name="Прямоугольник 27"/>
          <p:cNvSpPr/>
          <p:nvPr/>
        </p:nvSpPr>
        <p:spPr bwMode="auto">
          <a:xfrm>
            <a:off x="7013322" y="1942909"/>
            <a:ext cx="2019807" cy="606609"/>
          </a:xfrm>
          <a:prstGeom prst="rect">
            <a:avLst/>
          </a:prstGeom>
          <a:noFill/>
          <a:ln w="12700" cap="flat" cmpd="sng" algn="ctr">
            <a:solidFill>
              <a:schemeClr val="accent1"/>
            </a:solidFill>
            <a:prstDash val="solid"/>
            <a:round/>
            <a:headEnd type="none" w="med" len="med"/>
            <a:tailEnd type="none" w="med" len="med"/>
          </a:ln>
          <a:effectLst/>
          <a:extLst/>
        </p:spPr>
        <p:txBody>
          <a:bodyPr vert="horz" wrap="square" lIns="37792" tIns="47995" rIns="37792" bIns="47995" numCol="1" rtlCol="0" anchor="ctr" anchorCtr="0" compatLnSpc="1">
            <a:prstTxWarp prst="textNoShape">
              <a:avLst/>
            </a:prstTxWarp>
          </a:bodyPr>
          <a:lstStyle/>
          <a:p>
            <a:pPr algn="ctr" defTabSz="959937" eaLnBrk="0" fontAlgn="base" hangingPunct="0">
              <a:spcBef>
                <a:spcPct val="0"/>
              </a:spcBef>
              <a:spcAft>
                <a:spcPct val="0"/>
              </a:spcAft>
            </a:pPr>
            <a:r>
              <a:rPr lang="uk-UA" sz="1470" dirty="0">
                <a:solidFill>
                  <a:srgbClr val="000000"/>
                </a:solidFill>
                <a:ea typeface="MS PGothic" pitchFamily="34" charset="-128"/>
              </a:rPr>
              <a:t>Відкритий ключ автора</a:t>
            </a:r>
          </a:p>
        </p:txBody>
      </p:sp>
      <p:sp>
        <p:nvSpPr>
          <p:cNvPr id="29" name="Прямоугольник 28"/>
          <p:cNvSpPr/>
          <p:nvPr/>
        </p:nvSpPr>
        <p:spPr bwMode="auto">
          <a:xfrm>
            <a:off x="7013322" y="1240067"/>
            <a:ext cx="2019807" cy="242300"/>
          </a:xfrm>
          <a:prstGeom prst="rect">
            <a:avLst/>
          </a:prstGeom>
          <a:noFill/>
          <a:ln w="9525" cap="flat" cmpd="sng" algn="ctr">
            <a:noFill/>
            <a:prstDash val="solid"/>
            <a:round/>
            <a:headEnd type="none" w="med" len="med"/>
            <a:tailEnd type="none" w="med" len="med"/>
          </a:ln>
          <a:effectLst/>
          <a:extLst/>
        </p:spPr>
        <p:txBody>
          <a:bodyPr vert="horz" wrap="square" lIns="95991" tIns="47995" rIns="95991" bIns="47995" numCol="1" rtlCol="0" anchor="ctr" anchorCtr="0" compatLnSpc="1">
            <a:prstTxWarp prst="textNoShape">
              <a:avLst/>
            </a:prstTxWarp>
          </a:bodyPr>
          <a:lstStyle/>
          <a:p>
            <a:pPr algn="ctr" defTabSz="959937" eaLnBrk="0" fontAlgn="base" hangingPunct="0">
              <a:spcBef>
                <a:spcPct val="0"/>
              </a:spcBef>
              <a:spcAft>
                <a:spcPct val="0"/>
              </a:spcAft>
            </a:pPr>
            <a:r>
              <a:rPr lang="uk-UA" sz="1890" dirty="0">
                <a:solidFill>
                  <a:srgbClr val="1C7A3B"/>
                </a:solidFill>
                <a:ea typeface="MS PGothic" pitchFamily="34" charset="-128"/>
              </a:rPr>
              <a:t>Отримувач</a:t>
            </a:r>
          </a:p>
        </p:txBody>
      </p:sp>
      <p:sp>
        <p:nvSpPr>
          <p:cNvPr id="30" name="Прямоугольник 29"/>
          <p:cNvSpPr/>
          <p:nvPr/>
        </p:nvSpPr>
        <p:spPr bwMode="auto">
          <a:xfrm>
            <a:off x="7013322" y="4795970"/>
            <a:ext cx="2019807" cy="606609"/>
          </a:xfrm>
          <a:prstGeom prst="rect">
            <a:avLst/>
          </a:prstGeom>
          <a:noFill/>
          <a:ln w="12700" cap="flat" cmpd="sng" algn="ctr">
            <a:solidFill>
              <a:schemeClr val="accent1"/>
            </a:solidFill>
            <a:prstDash val="solid"/>
            <a:round/>
            <a:headEnd type="none" w="med" len="med"/>
            <a:tailEnd type="none" w="med" len="med"/>
          </a:ln>
          <a:effectLst/>
          <a:extLst/>
        </p:spPr>
        <p:txBody>
          <a:bodyPr vert="horz" wrap="square" lIns="37792" tIns="47995" rIns="37792" bIns="47995" numCol="1" rtlCol="0" anchor="ctr" anchorCtr="0" compatLnSpc="1">
            <a:prstTxWarp prst="textNoShape">
              <a:avLst/>
            </a:prstTxWarp>
          </a:bodyPr>
          <a:lstStyle/>
          <a:p>
            <a:pPr algn="ctr" defTabSz="959937" eaLnBrk="0" fontAlgn="base" hangingPunct="0">
              <a:spcBef>
                <a:spcPct val="0"/>
              </a:spcBef>
              <a:spcAft>
                <a:spcPct val="0"/>
              </a:spcAft>
            </a:pPr>
            <a:r>
              <a:rPr lang="uk-UA" sz="1470" dirty="0">
                <a:solidFill>
                  <a:srgbClr val="000000"/>
                </a:solidFill>
                <a:ea typeface="MS PGothic" pitchFamily="34" charset="-128"/>
              </a:rPr>
              <a:t>Результат</a:t>
            </a:r>
          </a:p>
          <a:p>
            <a:pPr algn="ctr" defTabSz="959937" eaLnBrk="0" fontAlgn="base" hangingPunct="0">
              <a:spcBef>
                <a:spcPct val="0"/>
              </a:spcBef>
              <a:spcAft>
                <a:spcPct val="0"/>
              </a:spcAft>
            </a:pPr>
            <a:r>
              <a:rPr lang="uk-UA" sz="1470" dirty="0">
                <a:solidFill>
                  <a:srgbClr val="000000"/>
                </a:solidFill>
                <a:ea typeface="MS PGothic" pitchFamily="34" charset="-128"/>
              </a:rPr>
              <a:t>Так/Ні</a:t>
            </a:r>
          </a:p>
        </p:txBody>
      </p:sp>
      <p:sp>
        <p:nvSpPr>
          <p:cNvPr id="31" name="Прямоугольник 30"/>
          <p:cNvSpPr/>
          <p:nvPr/>
        </p:nvSpPr>
        <p:spPr bwMode="auto">
          <a:xfrm>
            <a:off x="7013322" y="3369440"/>
            <a:ext cx="2019807" cy="606609"/>
          </a:xfrm>
          <a:prstGeom prst="rect">
            <a:avLst/>
          </a:prstGeom>
          <a:noFill/>
          <a:ln w="12700" cap="flat" cmpd="sng" algn="ctr">
            <a:solidFill>
              <a:schemeClr val="accent1"/>
            </a:solidFill>
            <a:prstDash val="solid"/>
            <a:round/>
            <a:headEnd type="none" w="med" len="med"/>
            <a:tailEnd type="none" w="med" len="med"/>
          </a:ln>
          <a:effectLst/>
          <a:extLst/>
        </p:spPr>
        <p:txBody>
          <a:bodyPr vert="horz" wrap="square" lIns="37792" tIns="47995" rIns="37792" bIns="47995" numCol="1" rtlCol="0" anchor="ctr" anchorCtr="0" compatLnSpc="1">
            <a:prstTxWarp prst="textNoShape">
              <a:avLst/>
            </a:prstTxWarp>
          </a:bodyPr>
          <a:lstStyle/>
          <a:p>
            <a:pPr algn="ctr" defTabSz="959937" eaLnBrk="0" fontAlgn="base" hangingPunct="0">
              <a:spcBef>
                <a:spcPct val="0"/>
              </a:spcBef>
              <a:spcAft>
                <a:spcPct val="0"/>
              </a:spcAft>
            </a:pPr>
            <a:r>
              <a:rPr lang="uk-UA" sz="1470" dirty="0">
                <a:solidFill>
                  <a:srgbClr val="000000"/>
                </a:solidFill>
                <a:ea typeface="MS PGothic" pitchFamily="34" charset="-128"/>
              </a:rPr>
              <a:t>Перевірка підпису</a:t>
            </a:r>
          </a:p>
        </p:txBody>
      </p:sp>
      <p:cxnSp>
        <p:nvCxnSpPr>
          <p:cNvPr id="32" name="Прямая со стрелкой 31"/>
          <p:cNvCxnSpPr>
            <a:stCxn id="28" idx="2"/>
            <a:endCxn id="31" idx="0"/>
          </p:cNvCxnSpPr>
          <p:nvPr/>
        </p:nvCxnSpPr>
        <p:spPr bwMode="auto">
          <a:xfrm>
            <a:off x="8023225" y="2549518"/>
            <a:ext cx="0" cy="819922"/>
          </a:xfrm>
          <a:prstGeom prst="straightConnector1">
            <a:avLst/>
          </a:prstGeom>
          <a:solidFill>
            <a:schemeClr val="accent1"/>
          </a:solidFill>
          <a:ln w="38100" cap="flat" cmpd="sng" algn="ctr">
            <a:solidFill>
              <a:schemeClr val="accent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Прямая со стрелкой 32"/>
          <p:cNvCxnSpPr>
            <a:stCxn id="30" idx="0"/>
            <a:endCxn id="31" idx="2"/>
          </p:cNvCxnSpPr>
          <p:nvPr/>
        </p:nvCxnSpPr>
        <p:spPr bwMode="auto">
          <a:xfrm flipV="1">
            <a:off x="8023225" y="3976048"/>
            <a:ext cx="0" cy="819922"/>
          </a:xfrm>
          <a:prstGeom prst="straightConnector1">
            <a:avLst/>
          </a:prstGeom>
          <a:solidFill>
            <a:schemeClr val="accent1"/>
          </a:solidFill>
          <a:ln w="38100" cap="flat" cmpd="sng" algn="ctr">
            <a:solidFill>
              <a:schemeClr val="accent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7383889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0"/>
          </p:nvPr>
        </p:nvSpPr>
        <p:spPr/>
        <p:txBody>
          <a:bodyPr/>
          <a:lstStyle/>
          <a:p>
            <a:pPr algn="r"/>
            <a:fld id="{53400EF4-D14B-4B3E-8643-5A6D23594193}" type="slidenum">
              <a:rPr lang="uk-UA" smtClean="0">
                <a:solidFill>
                  <a:prstClr val="black">
                    <a:tint val="75000"/>
                  </a:prstClr>
                </a:solidFill>
              </a:rPr>
              <a:pPr algn="r"/>
              <a:t>11</a:t>
            </a:fld>
            <a:endParaRPr lang="uk-UA" dirty="0">
              <a:solidFill>
                <a:prstClr val="black">
                  <a:tint val="75000"/>
                </a:prstClr>
              </a:solidFill>
            </a:endParaRPr>
          </a:p>
        </p:txBody>
      </p:sp>
      <p:pic>
        <p:nvPicPr>
          <p:cNvPr id="6" name="Рисунок 5"/>
          <p:cNvPicPr>
            <a:picLocks noChangeAspect="1"/>
          </p:cNvPicPr>
          <p:nvPr/>
        </p:nvPicPr>
        <p:blipFill>
          <a:blip r:embed="rId2"/>
          <a:stretch>
            <a:fillRect/>
          </a:stretch>
        </p:blipFill>
        <p:spPr>
          <a:xfrm>
            <a:off x="947057" y="1013618"/>
            <a:ext cx="7801506" cy="6185695"/>
          </a:xfrm>
          <a:prstGeom prst="rect">
            <a:avLst/>
          </a:prstGeom>
        </p:spPr>
      </p:pic>
      <p:sp>
        <p:nvSpPr>
          <p:cNvPr id="7" name="Заголовок 1"/>
          <p:cNvSpPr>
            <a:spLocks noGrp="1"/>
          </p:cNvSpPr>
          <p:nvPr>
            <p:ph type="title"/>
          </p:nvPr>
        </p:nvSpPr>
        <p:spPr>
          <a:xfrm>
            <a:off x="1211264" y="0"/>
            <a:ext cx="8154987" cy="951333"/>
          </a:xfrm>
        </p:spPr>
        <p:txBody>
          <a:bodyPr/>
          <a:lstStyle/>
          <a:p>
            <a:r>
              <a:rPr lang="ru-RU" dirty="0" smtClean="0"/>
              <a:t>Приклад </a:t>
            </a:r>
            <a:r>
              <a:rPr lang="uk-UA" dirty="0" smtClean="0"/>
              <a:t>відкритого</a:t>
            </a:r>
            <a:r>
              <a:rPr lang="ru-RU" dirty="0" smtClean="0"/>
              <a:t> ключа ЕЦП</a:t>
            </a:r>
            <a:endParaRPr lang="uk-UA" dirty="0"/>
          </a:p>
        </p:txBody>
      </p:sp>
    </p:spTree>
    <p:extLst>
      <p:ext uri="{BB962C8B-B14F-4D97-AF65-F5344CB8AC3E}">
        <p14:creationId xmlns:p14="http://schemas.microsoft.com/office/powerpoint/2010/main" val="2372887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Прямоугольник 19"/>
          <p:cNvSpPr/>
          <p:nvPr/>
        </p:nvSpPr>
        <p:spPr bwMode="auto">
          <a:xfrm>
            <a:off x="765268" y="3648158"/>
            <a:ext cx="2878836" cy="2491279"/>
          </a:xfrm>
          <a:prstGeom prst="rect">
            <a:avLst/>
          </a:prstGeom>
          <a:solidFill>
            <a:srgbClr val="93CF96"/>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uk-UA" sz="1000" u="sng">
              <a:latin typeface="Arial" pitchFamily="34" charset="0"/>
              <a:ea typeface="MS PGothic" pitchFamily="34" charset="-128"/>
            </a:endParaRPr>
          </a:p>
        </p:txBody>
      </p:sp>
      <p:sp>
        <p:nvSpPr>
          <p:cNvPr id="19" name="Прямоугольник 18"/>
          <p:cNvSpPr/>
          <p:nvPr/>
        </p:nvSpPr>
        <p:spPr bwMode="auto">
          <a:xfrm>
            <a:off x="765268" y="1206230"/>
            <a:ext cx="2878836" cy="915931"/>
          </a:xfrm>
          <a:prstGeom prst="rect">
            <a:avLst/>
          </a:prstGeom>
          <a:solidFill>
            <a:srgbClr val="93CF96"/>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uk-UA" sz="1000" b="0" i="0" u="sng" strike="noStrike" cap="none" normalizeH="0" baseline="0" smtClean="0">
              <a:ln>
                <a:noFill/>
              </a:ln>
              <a:solidFill>
                <a:schemeClr val="tx1"/>
              </a:solidFill>
              <a:effectLst/>
              <a:latin typeface="Arial" pitchFamily="34" charset="0"/>
              <a:ea typeface="MS PGothic" pitchFamily="34" charset="-128"/>
            </a:endParaRPr>
          </a:p>
        </p:txBody>
      </p:sp>
      <p:sp>
        <p:nvSpPr>
          <p:cNvPr id="17" name="Прямоугольник 16"/>
          <p:cNvSpPr/>
          <p:nvPr/>
        </p:nvSpPr>
        <p:spPr bwMode="auto">
          <a:xfrm>
            <a:off x="765268" y="2236355"/>
            <a:ext cx="2878836" cy="1294181"/>
          </a:xfrm>
          <a:prstGeom prst="rect">
            <a:avLst/>
          </a:prstGeom>
          <a:solidFill>
            <a:srgbClr val="93CF96"/>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uk-UA" sz="1000" b="0" i="0" u="sng" strike="noStrike" cap="none" normalizeH="0" baseline="0" smtClean="0">
              <a:ln>
                <a:noFill/>
              </a:ln>
              <a:solidFill>
                <a:schemeClr val="tx1"/>
              </a:solidFill>
              <a:effectLst/>
              <a:latin typeface="Arial" pitchFamily="34" charset="0"/>
              <a:ea typeface="MS PGothic" pitchFamily="34" charset="-128"/>
            </a:endParaRPr>
          </a:p>
        </p:txBody>
      </p:sp>
      <p:sp>
        <p:nvSpPr>
          <p:cNvPr id="2" name="Заголовок 1"/>
          <p:cNvSpPr>
            <a:spLocks noGrp="1"/>
          </p:cNvSpPr>
          <p:nvPr>
            <p:ph type="title"/>
          </p:nvPr>
        </p:nvSpPr>
        <p:spPr/>
        <p:txBody>
          <a:bodyPr/>
          <a:lstStyle/>
          <a:p>
            <a:r>
              <a:rPr lang="uk-UA" dirty="0" smtClean="0"/>
              <a:t>Типи електронних підписів (ЕП) та принципи їх використання </a:t>
            </a:r>
            <a:br>
              <a:rPr lang="uk-UA" dirty="0" smtClean="0"/>
            </a:br>
            <a:r>
              <a:rPr lang="uk-UA" dirty="0" smtClean="0"/>
              <a:t>в банківській системі України</a:t>
            </a:r>
            <a:endParaRPr lang="uk-UA" dirty="0"/>
          </a:p>
        </p:txBody>
      </p:sp>
      <p:sp>
        <p:nvSpPr>
          <p:cNvPr id="4" name="Номер слайда 3"/>
          <p:cNvSpPr>
            <a:spLocks noGrp="1"/>
          </p:cNvSpPr>
          <p:nvPr>
            <p:ph type="sldNum" sz="quarter" idx="10"/>
          </p:nvPr>
        </p:nvSpPr>
        <p:spPr/>
        <p:txBody>
          <a:bodyPr/>
          <a:lstStyle/>
          <a:p>
            <a:pPr algn="r"/>
            <a:fld id="{53400EF4-D14B-4B3E-8643-5A6D23594193}" type="slidenum">
              <a:rPr lang="uk-UA" smtClean="0">
                <a:solidFill>
                  <a:prstClr val="black">
                    <a:tint val="75000"/>
                  </a:prstClr>
                </a:solidFill>
              </a:rPr>
              <a:pPr algn="r"/>
              <a:t>2</a:t>
            </a:fld>
            <a:endParaRPr lang="uk-UA" dirty="0">
              <a:solidFill>
                <a:prstClr val="black">
                  <a:tint val="75000"/>
                </a:prstClr>
              </a:solidFill>
            </a:endParaRPr>
          </a:p>
        </p:txBody>
      </p:sp>
      <p:sp>
        <p:nvSpPr>
          <p:cNvPr id="10" name="Oval 16"/>
          <p:cNvSpPr/>
          <p:nvPr/>
        </p:nvSpPr>
        <p:spPr bwMode="ltGray">
          <a:xfrm>
            <a:off x="910364" y="1247945"/>
            <a:ext cx="576000" cy="576000"/>
          </a:xfrm>
          <a:prstGeom prst="ellipse">
            <a:avLst/>
          </a:prstGeom>
          <a:noFill/>
          <a:ln w="19050">
            <a:solidFill>
              <a:srgbClr val="1C7935"/>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450" b="1" dirty="0" smtClean="0">
                <a:solidFill>
                  <a:srgbClr val="1C7935"/>
                </a:solidFill>
                <a:latin typeface="Arial" panose="020B0604020202020204" pitchFamily="34" charset="0"/>
                <a:cs typeface="Arial" panose="020B0604020202020204" pitchFamily="34" charset="0"/>
              </a:rPr>
              <a:t>NBU</a:t>
            </a:r>
          </a:p>
        </p:txBody>
      </p:sp>
      <p:sp>
        <p:nvSpPr>
          <p:cNvPr id="12" name="Freeform 2003"/>
          <p:cNvSpPr>
            <a:spLocks noEditPoints="1"/>
          </p:cNvSpPr>
          <p:nvPr/>
        </p:nvSpPr>
        <p:spPr bwMode="auto">
          <a:xfrm>
            <a:off x="2769843" y="1247945"/>
            <a:ext cx="576000" cy="576000"/>
          </a:xfrm>
          <a:custGeom>
            <a:avLst/>
            <a:gdLst>
              <a:gd name="T0" fmla="*/ 242 w 252"/>
              <a:gd name="T1" fmla="*/ 126 h 252"/>
              <a:gd name="T2" fmla="*/ 10 w 252"/>
              <a:gd name="T3" fmla="*/ 126 h 252"/>
              <a:gd name="T4" fmla="*/ 126 w 252"/>
              <a:gd name="T5" fmla="*/ 0 h 252"/>
              <a:gd name="T6" fmla="*/ 126 w 252"/>
              <a:gd name="T7" fmla="*/ 252 h 252"/>
              <a:gd name="T8" fmla="*/ 126 w 252"/>
              <a:gd name="T9" fmla="*/ 0 h 252"/>
              <a:gd name="T10" fmla="*/ 192 w 252"/>
              <a:gd name="T11" fmla="*/ 93 h 252"/>
              <a:gd name="T12" fmla="*/ 187 w 252"/>
              <a:gd name="T13" fmla="*/ 164 h 252"/>
              <a:gd name="T14" fmla="*/ 172 w 252"/>
              <a:gd name="T15" fmla="*/ 159 h 252"/>
              <a:gd name="T16" fmla="*/ 177 w 252"/>
              <a:gd name="T17" fmla="*/ 88 h 252"/>
              <a:gd name="T18" fmla="*/ 48 w 252"/>
              <a:gd name="T19" fmla="*/ 74 h 252"/>
              <a:gd name="T20" fmla="*/ 124 w 252"/>
              <a:gd name="T21" fmla="*/ 38 h 252"/>
              <a:gd name="T22" fmla="*/ 125 w 252"/>
              <a:gd name="T23" fmla="*/ 38 h 252"/>
              <a:gd name="T24" fmla="*/ 126 w 252"/>
              <a:gd name="T25" fmla="*/ 38 h 252"/>
              <a:gd name="T26" fmla="*/ 127 w 252"/>
              <a:gd name="T27" fmla="*/ 38 h 252"/>
              <a:gd name="T28" fmla="*/ 128 w 252"/>
              <a:gd name="T29" fmla="*/ 38 h 252"/>
              <a:gd name="T30" fmla="*/ 204 w 252"/>
              <a:gd name="T31" fmla="*/ 74 h 252"/>
              <a:gd name="T32" fmla="*/ 199 w 252"/>
              <a:gd name="T33" fmla="*/ 79 h 252"/>
              <a:gd name="T34" fmla="*/ 126 w 252"/>
              <a:gd name="T35" fmla="*/ 79 h 252"/>
              <a:gd name="T36" fmla="*/ 48 w 252"/>
              <a:gd name="T37" fmla="*/ 74 h 252"/>
              <a:gd name="T38" fmla="*/ 126 w 252"/>
              <a:gd name="T39" fmla="*/ 69 h 252"/>
              <a:gd name="T40" fmla="*/ 126 w 252"/>
              <a:gd name="T41" fmla="*/ 50 h 252"/>
              <a:gd name="T42" fmla="*/ 150 w 252"/>
              <a:gd name="T43" fmla="*/ 164 h 252"/>
              <a:gd name="T44" fmla="*/ 155 w 252"/>
              <a:gd name="T45" fmla="*/ 93 h 252"/>
              <a:gd name="T46" fmla="*/ 102 w 252"/>
              <a:gd name="T47" fmla="*/ 88 h 252"/>
              <a:gd name="T48" fmla="*/ 97 w 252"/>
              <a:gd name="T49" fmla="*/ 159 h 252"/>
              <a:gd name="T50" fmla="*/ 116 w 252"/>
              <a:gd name="T51" fmla="*/ 164 h 252"/>
              <a:gd name="T52" fmla="*/ 126 w 252"/>
              <a:gd name="T53" fmla="*/ 113 h 252"/>
              <a:gd name="T54" fmla="*/ 136 w 252"/>
              <a:gd name="T55" fmla="*/ 164 h 252"/>
              <a:gd name="T56" fmla="*/ 53 w 252"/>
              <a:gd name="T57" fmla="*/ 182 h 252"/>
              <a:gd name="T58" fmla="*/ 204 w 252"/>
              <a:gd name="T59" fmla="*/ 177 h 252"/>
              <a:gd name="T60" fmla="*/ 53 w 252"/>
              <a:gd name="T61" fmla="*/ 172 h 252"/>
              <a:gd name="T62" fmla="*/ 53 w 252"/>
              <a:gd name="T63" fmla="*/ 182 h 252"/>
              <a:gd name="T64" fmla="*/ 40 w 252"/>
              <a:gd name="T65" fmla="*/ 188 h 252"/>
              <a:gd name="T66" fmla="*/ 40 w 252"/>
              <a:gd name="T67" fmla="*/ 198 h 252"/>
              <a:gd name="T68" fmla="*/ 217 w 252"/>
              <a:gd name="T69" fmla="*/ 193 h 252"/>
              <a:gd name="T70" fmla="*/ 65 w 252"/>
              <a:gd name="T71" fmla="*/ 88 h 252"/>
              <a:gd name="T72" fmla="*/ 60 w 252"/>
              <a:gd name="T73" fmla="*/ 159 h 252"/>
              <a:gd name="T74" fmla="*/ 75 w 252"/>
              <a:gd name="T75" fmla="*/ 164 h 252"/>
              <a:gd name="T76" fmla="*/ 80 w 252"/>
              <a:gd name="T77" fmla="*/ 93 h 252"/>
              <a:gd name="T78" fmla="*/ 65 w 252"/>
              <a:gd name="T79" fmla="*/ 88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52" h="252">
                <a:moveTo>
                  <a:pt x="126" y="10"/>
                </a:moveTo>
                <a:cubicBezTo>
                  <a:pt x="190" y="10"/>
                  <a:pt x="242" y="62"/>
                  <a:pt x="242" y="126"/>
                </a:cubicBezTo>
                <a:cubicBezTo>
                  <a:pt x="242" y="190"/>
                  <a:pt x="190" y="242"/>
                  <a:pt x="126" y="242"/>
                </a:cubicBezTo>
                <a:cubicBezTo>
                  <a:pt x="62" y="242"/>
                  <a:pt x="10" y="190"/>
                  <a:pt x="10" y="126"/>
                </a:cubicBezTo>
                <a:cubicBezTo>
                  <a:pt x="10" y="62"/>
                  <a:pt x="62" y="10"/>
                  <a:pt x="126" y="10"/>
                </a:cubicBezTo>
                <a:moveTo>
                  <a:pt x="126" y="0"/>
                </a:moveTo>
                <a:cubicBezTo>
                  <a:pt x="56" y="0"/>
                  <a:pt x="0" y="56"/>
                  <a:pt x="0" y="126"/>
                </a:cubicBezTo>
                <a:cubicBezTo>
                  <a:pt x="0" y="196"/>
                  <a:pt x="56" y="252"/>
                  <a:pt x="126" y="252"/>
                </a:cubicBezTo>
                <a:cubicBezTo>
                  <a:pt x="196" y="252"/>
                  <a:pt x="252" y="196"/>
                  <a:pt x="252" y="126"/>
                </a:cubicBezTo>
                <a:cubicBezTo>
                  <a:pt x="252" y="56"/>
                  <a:pt x="196" y="0"/>
                  <a:pt x="126" y="0"/>
                </a:cubicBezTo>
                <a:moveTo>
                  <a:pt x="187" y="88"/>
                </a:moveTo>
                <a:cubicBezTo>
                  <a:pt x="190" y="88"/>
                  <a:pt x="192" y="91"/>
                  <a:pt x="192" y="93"/>
                </a:cubicBezTo>
                <a:cubicBezTo>
                  <a:pt x="192" y="159"/>
                  <a:pt x="192" y="159"/>
                  <a:pt x="192" y="159"/>
                </a:cubicBezTo>
                <a:cubicBezTo>
                  <a:pt x="192" y="161"/>
                  <a:pt x="190" y="164"/>
                  <a:pt x="187" y="164"/>
                </a:cubicBezTo>
                <a:cubicBezTo>
                  <a:pt x="177" y="164"/>
                  <a:pt x="177" y="164"/>
                  <a:pt x="177" y="164"/>
                </a:cubicBezTo>
                <a:cubicBezTo>
                  <a:pt x="174" y="164"/>
                  <a:pt x="172" y="161"/>
                  <a:pt x="172" y="159"/>
                </a:cubicBezTo>
                <a:cubicBezTo>
                  <a:pt x="172" y="93"/>
                  <a:pt x="172" y="93"/>
                  <a:pt x="172" y="93"/>
                </a:cubicBezTo>
                <a:cubicBezTo>
                  <a:pt x="172" y="91"/>
                  <a:pt x="174" y="88"/>
                  <a:pt x="177" y="88"/>
                </a:cubicBezTo>
                <a:lnTo>
                  <a:pt x="187" y="88"/>
                </a:lnTo>
                <a:close/>
                <a:moveTo>
                  <a:pt x="48" y="74"/>
                </a:moveTo>
                <a:cubicBezTo>
                  <a:pt x="47" y="72"/>
                  <a:pt x="49" y="70"/>
                  <a:pt x="51" y="69"/>
                </a:cubicBezTo>
                <a:cubicBezTo>
                  <a:pt x="124" y="38"/>
                  <a:pt x="124" y="38"/>
                  <a:pt x="124" y="38"/>
                </a:cubicBezTo>
                <a:cubicBezTo>
                  <a:pt x="124" y="38"/>
                  <a:pt x="124" y="38"/>
                  <a:pt x="124" y="38"/>
                </a:cubicBezTo>
                <a:cubicBezTo>
                  <a:pt x="124" y="38"/>
                  <a:pt x="125" y="38"/>
                  <a:pt x="125" y="38"/>
                </a:cubicBezTo>
                <a:cubicBezTo>
                  <a:pt x="125" y="38"/>
                  <a:pt x="125" y="38"/>
                  <a:pt x="125" y="38"/>
                </a:cubicBezTo>
                <a:cubicBezTo>
                  <a:pt x="126" y="38"/>
                  <a:pt x="126" y="38"/>
                  <a:pt x="126" y="38"/>
                </a:cubicBezTo>
                <a:cubicBezTo>
                  <a:pt x="126" y="38"/>
                  <a:pt x="126" y="38"/>
                  <a:pt x="127" y="38"/>
                </a:cubicBezTo>
                <a:cubicBezTo>
                  <a:pt x="127" y="38"/>
                  <a:pt x="127" y="38"/>
                  <a:pt x="127" y="38"/>
                </a:cubicBezTo>
                <a:cubicBezTo>
                  <a:pt x="127" y="38"/>
                  <a:pt x="128" y="38"/>
                  <a:pt x="128" y="38"/>
                </a:cubicBezTo>
                <a:cubicBezTo>
                  <a:pt x="128" y="38"/>
                  <a:pt x="128" y="38"/>
                  <a:pt x="128" y="38"/>
                </a:cubicBezTo>
                <a:cubicBezTo>
                  <a:pt x="201" y="69"/>
                  <a:pt x="201" y="69"/>
                  <a:pt x="201" y="69"/>
                </a:cubicBezTo>
                <a:cubicBezTo>
                  <a:pt x="203" y="69"/>
                  <a:pt x="204" y="71"/>
                  <a:pt x="204" y="74"/>
                </a:cubicBezTo>
                <a:cubicBezTo>
                  <a:pt x="204" y="76"/>
                  <a:pt x="202" y="79"/>
                  <a:pt x="199" y="79"/>
                </a:cubicBezTo>
                <a:cubicBezTo>
                  <a:pt x="199" y="79"/>
                  <a:pt x="199" y="79"/>
                  <a:pt x="199" y="79"/>
                </a:cubicBezTo>
                <a:cubicBezTo>
                  <a:pt x="126" y="79"/>
                  <a:pt x="126" y="79"/>
                  <a:pt x="126" y="79"/>
                </a:cubicBezTo>
                <a:cubicBezTo>
                  <a:pt x="126" y="79"/>
                  <a:pt x="126" y="79"/>
                  <a:pt x="126" y="79"/>
                </a:cubicBezTo>
                <a:cubicBezTo>
                  <a:pt x="53" y="79"/>
                  <a:pt x="53" y="79"/>
                  <a:pt x="53" y="79"/>
                </a:cubicBezTo>
                <a:cubicBezTo>
                  <a:pt x="50" y="79"/>
                  <a:pt x="48" y="77"/>
                  <a:pt x="48" y="74"/>
                </a:cubicBezTo>
                <a:moveTo>
                  <a:pt x="117" y="59"/>
                </a:moveTo>
                <a:cubicBezTo>
                  <a:pt x="117" y="64"/>
                  <a:pt x="121" y="69"/>
                  <a:pt x="126" y="69"/>
                </a:cubicBezTo>
                <a:cubicBezTo>
                  <a:pt x="131" y="69"/>
                  <a:pt x="135" y="64"/>
                  <a:pt x="135" y="59"/>
                </a:cubicBezTo>
                <a:cubicBezTo>
                  <a:pt x="135" y="54"/>
                  <a:pt x="131" y="50"/>
                  <a:pt x="126" y="50"/>
                </a:cubicBezTo>
                <a:cubicBezTo>
                  <a:pt x="121" y="50"/>
                  <a:pt x="117" y="54"/>
                  <a:pt x="117" y="59"/>
                </a:cubicBezTo>
                <a:moveTo>
                  <a:pt x="150" y="164"/>
                </a:moveTo>
                <a:cubicBezTo>
                  <a:pt x="152" y="164"/>
                  <a:pt x="155" y="161"/>
                  <a:pt x="155" y="159"/>
                </a:cubicBezTo>
                <a:cubicBezTo>
                  <a:pt x="155" y="93"/>
                  <a:pt x="155" y="93"/>
                  <a:pt x="155" y="93"/>
                </a:cubicBezTo>
                <a:cubicBezTo>
                  <a:pt x="155" y="91"/>
                  <a:pt x="152" y="88"/>
                  <a:pt x="150" y="88"/>
                </a:cubicBezTo>
                <a:cubicBezTo>
                  <a:pt x="102" y="88"/>
                  <a:pt x="102" y="88"/>
                  <a:pt x="102" y="88"/>
                </a:cubicBezTo>
                <a:cubicBezTo>
                  <a:pt x="100" y="88"/>
                  <a:pt x="97" y="91"/>
                  <a:pt x="97" y="93"/>
                </a:cubicBezTo>
                <a:cubicBezTo>
                  <a:pt x="97" y="159"/>
                  <a:pt x="97" y="159"/>
                  <a:pt x="97" y="159"/>
                </a:cubicBezTo>
                <a:cubicBezTo>
                  <a:pt x="97" y="161"/>
                  <a:pt x="100" y="164"/>
                  <a:pt x="102" y="164"/>
                </a:cubicBezTo>
                <a:cubicBezTo>
                  <a:pt x="116" y="164"/>
                  <a:pt x="116" y="164"/>
                  <a:pt x="116" y="164"/>
                </a:cubicBezTo>
                <a:cubicBezTo>
                  <a:pt x="116" y="123"/>
                  <a:pt x="116" y="123"/>
                  <a:pt x="116" y="123"/>
                </a:cubicBezTo>
                <a:cubicBezTo>
                  <a:pt x="116" y="117"/>
                  <a:pt x="120" y="113"/>
                  <a:pt x="126" y="113"/>
                </a:cubicBezTo>
                <a:cubicBezTo>
                  <a:pt x="132" y="113"/>
                  <a:pt x="136" y="117"/>
                  <a:pt x="136" y="123"/>
                </a:cubicBezTo>
                <a:cubicBezTo>
                  <a:pt x="136" y="164"/>
                  <a:pt x="136" y="164"/>
                  <a:pt x="136" y="164"/>
                </a:cubicBezTo>
                <a:lnTo>
                  <a:pt x="150" y="164"/>
                </a:lnTo>
                <a:close/>
                <a:moveTo>
                  <a:pt x="53" y="182"/>
                </a:moveTo>
                <a:cubicBezTo>
                  <a:pt x="199" y="182"/>
                  <a:pt x="199" y="182"/>
                  <a:pt x="199" y="182"/>
                </a:cubicBezTo>
                <a:cubicBezTo>
                  <a:pt x="202" y="182"/>
                  <a:pt x="204" y="179"/>
                  <a:pt x="204" y="177"/>
                </a:cubicBezTo>
                <a:cubicBezTo>
                  <a:pt x="204" y="174"/>
                  <a:pt x="202" y="172"/>
                  <a:pt x="199" y="172"/>
                </a:cubicBezTo>
                <a:cubicBezTo>
                  <a:pt x="53" y="172"/>
                  <a:pt x="53" y="172"/>
                  <a:pt x="53" y="172"/>
                </a:cubicBezTo>
                <a:cubicBezTo>
                  <a:pt x="50" y="172"/>
                  <a:pt x="48" y="174"/>
                  <a:pt x="48" y="177"/>
                </a:cubicBezTo>
                <a:cubicBezTo>
                  <a:pt x="48" y="179"/>
                  <a:pt x="50" y="182"/>
                  <a:pt x="53" y="182"/>
                </a:cubicBezTo>
                <a:moveTo>
                  <a:pt x="212" y="188"/>
                </a:moveTo>
                <a:cubicBezTo>
                  <a:pt x="40" y="188"/>
                  <a:pt x="40" y="188"/>
                  <a:pt x="40" y="188"/>
                </a:cubicBezTo>
                <a:cubicBezTo>
                  <a:pt x="37" y="188"/>
                  <a:pt x="35" y="191"/>
                  <a:pt x="35" y="193"/>
                </a:cubicBezTo>
                <a:cubicBezTo>
                  <a:pt x="35" y="196"/>
                  <a:pt x="37" y="198"/>
                  <a:pt x="40" y="198"/>
                </a:cubicBezTo>
                <a:cubicBezTo>
                  <a:pt x="212" y="198"/>
                  <a:pt x="212" y="198"/>
                  <a:pt x="212" y="198"/>
                </a:cubicBezTo>
                <a:cubicBezTo>
                  <a:pt x="215" y="198"/>
                  <a:pt x="217" y="196"/>
                  <a:pt x="217" y="193"/>
                </a:cubicBezTo>
                <a:cubicBezTo>
                  <a:pt x="217" y="191"/>
                  <a:pt x="215" y="188"/>
                  <a:pt x="212" y="188"/>
                </a:cubicBezTo>
                <a:moveTo>
                  <a:pt x="65" y="88"/>
                </a:moveTo>
                <a:cubicBezTo>
                  <a:pt x="62" y="88"/>
                  <a:pt x="60" y="91"/>
                  <a:pt x="60" y="93"/>
                </a:cubicBezTo>
                <a:cubicBezTo>
                  <a:pt x="60" y="159"/>
                  <a:pt x="60" y="159"/>
                  <a:pt x="60" y="159"/>
                </a:cubicBezTo>
                <a:cubicBezTo>
                  <a:pt x="60" y="161"/>
                  <a:pt x="62" y="164"/>
                  <a:pt x="65" y="164"/>
                </a:cubicBezTo>
                <a:cubicBezTo>
                  <a:pt x="75" y="164"/>
                  <a:pt x="75" y="164"/>
                  <a:pt x="75" y="164"/>
                </a:cubicBezTo>
                <a:cubicBezTo>
                  <a:pt x="78" y="164"/>
                  <a:pt x="80" y="161"/>
                  <a:pt x="80" y="159"/>
                </a:cubicBezTo>
                <a:cubicBezTo>
                  <a:pt x="80" y="93"/>
                  <a:pt x="80" y="93"/>
                  <a:pt x="80" y="93"/>
                </a:cubicBezTo>
                <a:cubicBezTo>
                  <a:pt x="80" y="91"/>
                  <a:pt x="78" y="88"/>
                  <a:pt x="75" y="88"/>
                </a:cubicBezTo>
                <a:lnTo>
                  <a:pt x="65" y="88"/>
                </a:lnTo>
                <a:close/>
              </a:path>
            </a:pathLst>
          </a:custGeom>
          <a:solidFill>
            <a:srgbClr val="007236"/>
          </a:solidFill>
          <a:ln>
            <a:noFill/>
          </a:ln>
        </p:spPr>
        <p:txBody>
          <a:bodyPr vert="horz" wrap="square" lIns="80147" tIns="40074" rIns="80147" bIns="40074" numCol="1" anchor="t" anchorCtr="0" compatLnSpc="1">
            <a:prstTxWarp prst="textNoShape">
              <a:avLst/>
            </a:prstTxWarp>
          </a:bodyPr>
          <a:lstStyle/>
          <a:p>
            <a:endParaRPr lang="en-US" dirty="0"/>
          </a:p>
        </p:txBody>
      </p:sp>
      <p:sp>
        <p:nvSpPr>
          <p:cNvPr id="13" name="Freeform 2003"/>
          <p:cNvSpPr>
            <a:spLocks noEditPoints="1"/>
          </p:cNvSpPr>
          <p:nvPr/>
        </p:nvSpPr>
        <p:spPr bwMode="auto">
          <a:xfrm>
            <a:off x="2769843" y="2455537"/>
            <a:ext cx="576000" cy="576000"/>
          </a:xfrm>
          <a:custGeom>
            <a:avLst/>
            <a:gdLst>
              <a:gd name="T0" fmla="*/ 242 w 252"/>
              <a:gd name="T1" fmla="*/ 126 h 252"/>
              <a:gd name="T2" fmla="*/ 10 w 252"/>
              <a:gd name="T3" fmla="*/ 126 h 252"/>
              <a:gd name="T4" fmla="*/ 126 w 252"/>
              <a:gd name="T5" fmla="*/ 0 h 252"/>
              <a:gd name="T6" fmla="*/ 126 w 252"/>
              <a:gd name="T7" fmla="*/ 252 h 252"/>
              <a:gd name="T8" fmla="*/ 126 w 252"/>
              <a:gd name="T9" fmla="*/ 0 h 252"/>
              <a:gd name="T10" fmla="*/ 192 w 252"/>
              <a:gd name="T11" fmla="*/ 93 h 252"/>
              <a:gd name="T12" fmla="*/ 187 w 252"/>
              <a:gd name="T13" fmla="*/ 164 h 252"/>
              <a:gd name="T14" fmla="*/ 172 w 252"/>
              <a:gd name="T15" fmla="*/ 159 h 252"/>
              <a:gd name="T16" fmla="*/ 177 w 252"/>
              <a:gd name="T17" fmla="*/ 88 h 252"/>
              <a:gd name="T18" fmla="*/ 48 w 252"/>
              <a:gd name="T19" fmla="*/ 74 h 252"/>
              <a:gd name="T20" fmla="*/ 124 w 252"/>
              <a:gd name="T21" fmla="*/ 38 h 252"/>
              <a:gd name="T22" fmla="*/ 125 w 252"/>
              <a:gd name="T23" fmla="*/ 38 h 252"/>
              <a:gd name="T24" fmla="*/ 126 w 252"/>
              <a:gd name="T25" fmla="*/ 38 h 252"/>
              <a:gd name="T26" fmla="*/ 127 w 252"/>
              <a:gd name="T27" fmla="*/ 38 h 252"/>
              <a:gd name="T28" fmla="*/ 128 w 252"/>
              <a:gd name="T29" fmla="*/ 38 h 252"/>
              <a:gd name="T30" fmla="*/ 204 w 252"/>
              <a:gd name="T31" fmla="*/ 74 h 252"/>
              <a:gd name="T32" fmla="*/ 199 w 252"/>
              <a:gd name="T33" fmla="*/ 79 h 252"/>
              <a:gd name="T34" fmla="*/ 126 w 252"/>
              <a:gd name="T35" fmla="*/ 79 h 252"/>
              <a:gd name="T36" fmla="*/ 48 w 252"/>
              <a:gd name="T37" fmla="*/ 74 h 252"/>
              <a:gd name="T38" fmla="*/ 126 w 252"/>
              <a:gd name="T39" fmla="*/ 69 h 252"/>
              <a:gd name="T40" fmla="*/ 126 w 252"/>
              <a:gd name="T41" fmla="*/ 50 h 252"/>
              <a:gd name="T42" fmla="*/ 150 w 252"/>
              <a:gd name="T43" fmla="*/ 164 h 252"/>
              <a:gd name="T44" fmla="*/ 155 w 252"/>
              <a:gd name="T45" fmla="*/ 93 h 252"/>
              <a:gd name="T46" fmla="*/ 102 w 252"/>
              <a:gd name="T47" fmla="*/ 88 h 252"/>
              <a:gd name="T48" fmla="*/ 97 w 252"/>
              <a:gd name="T49" fmla="*/ 159 h 252"/>
              <a:gd name="T50" fmla="*/ 116 w 252"/>
              <a:gd name="T51" fmla="*/ 164 h 252"/>
              <a:gd name="T52" fmla="*/ 126 w 252"/>
              <a:gd name="T53" fmla="*/ 113 h 252"/>
              <a:gd name="T54" fmla="*/ 136 w 252"/>
              <a:gd name="T55" fmla="*/ 164 h 252"/>
              <a:gd name="T56" fmla="*/ 53 w 252"/>
              <a:gd name="T57" fmla="*/ 182 h 252"/>
              <a:gd name="T58" fmla="*/ 204 w 252"/>
              <a:gd name="T59" fmla="*/ 177 h 252"/>
              <a:gd name="T60" fmla="*/ 53 w 252"/>
              <a:gd name="T61" fmla="*/ 172 h 252"/>
              <a:gd name="T62" fmla="*/ 53 w 252"/>
              <a:gd name="T63" fmla="*/ 182 h 252"/>
              <a:gd name="T64" fmla="*/ 40 w 252"/>
              <a:gd name="T65" fmla="*/ 188 h 252"/>
              <a:gd name="T66" fmla="*/ 40 w 252"/>
              <a:gd name="T67" fmla="*/ 198 h 252"/>
              <a:gd name="T68" fmla="*/ 217 w 252"/>
              <a:gd name="T69" fmla="*/ 193 h 252"/>
              <a:gd name="T70" fmla="*/ 65 w 252"/>
              <a:gd name="T71" fmla="*/ 88 h 252"/>
              <a:gd name="T72" fmla="*/ 60 w 252"/>
              <a:gd name="T73" fmla="*/ 159 h 252"/>
              <a:gd name="T74" fmla="*/ 75 w 252"/>
              <a:gd name="T75" fmla="*/ 164 h 252"/>
              <a:gd name="T76" fmla="*/ 80 w 252"/>
              <a:gd name="T77" fmla="*/ 93 h 252"/>
              <a:gd name="T78" fmla="*/ 65 w 252"/>
              <a:gd name="T79" fmla="*/ 88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52" h="252">
                <a:moveTo>
                  <a:pt x="126" y="10"/>
                </a:moveTo>
                <a:cubicBezTo>
                  <a:pt x="190" y="10"/>
                  <a:pt x="242" y="62"/>
                  <a:pt x="242" y="126"/>
                </a:cubicBezTo>
                <a:cubicBezTo>
                  <a:pt x="242" y="190"/>
                  <a:pt x="190" y="242"/>
                  <a:pt x="126" y="242"/>
                </a:cubicBezTo>
                <a:cubicBezTo>
                  <a:pt x="62" y="242"/>
                  <a:pt x="10" y="190"/>
                  <a:pt x="10" y="126"/>
                </a:cubicBezTo>
                <a:cubicBezTo>
                  <a:pt x="10" y="62"/>
                  <a:pt x="62" y="10"/>
                  <a:pt x="126" y="10"/>
                </a:cubicBezTo>
                <a:moveTo>
                  <a:pt x="126" y="0"/>
                </a:moveTo>
                <a:cubicBezTo>
                  <a:pt x="56" y="0"/>
                  <a:pt x="0" y="56"/>
                  <a:pt x="0" y="126"/>
                </a:cubicBezTo>
                <a:cubicBezTo>
                  <a:pt x="0" y="196"/>
                  <a:pt x="56" y="252"/>
                  <a:pt x="126" y="252"/>
                </a:cubicBezTo>
                <a:cubicBezTo>
                  <a:pt x="196" y="252"/>
                  <a:pt x="252" y="196"/>
                  <a:pt x="252" y="126"/>
                </a:cubicBezTo>
                <a:cubicBezTo>
                  <a:pt x="252" y="56"/>
                  <a:pt x="196" y="0"/>
                  <a:pt x="126" y="0"/>
                </a:cubicBezTo>
                <a:moveTo>
                  <a:pt x="187" y="88"/>
                </a:moveTo>
                <a:cubicBezTo>
                  <a:pt x="190" y="88"/>
                  <a:pt x="192" y="91"/>
                  <a:pt x="192" y="93"/>
                </a:cubicBezTo>
                <a:cubicBezTo>
                  <a:pt x="192" y="159"/>
                  <a:pt x="192" y="159"/>
                  <a:pt x="192" y="159"/>
                </a:cubicBezTo>
                <a:cubicBezTo>
                  <a:pt x="192" y="161"/>
                  <a:pt x="190" y="164"/>
                  <a:pt x="187" y="164"/>
                </a:cubicBezTo>
                <a:cubicBezTo>
                  <a:pt x="177" y="164"/>
                  <a:pt x="177" y="164"/>
                  <a:pt x="177" y="164"/>
                </a:cubicBezTo>
                <a:cubicBezTo>
                  <a:pt x="174" y="164"/>
                  <a:pt x="172" y="161"/>
                  <a:pt x="172" y="159"/>
                </a:cubicBezTo>
                <a:cubicBezTo>
                  <a:pt x="172" y="93"/>
                  <a:pt x="172" y="93"/>
                  <a:pt x="172" y="93"/>
                </a:cubicBezTo>
                <a:cubicBezTo>
                  <a:pt x="172" y="91"/>
                  <a:pt x="174" y="88"/>
                  <a:pt x="177" y="88"/>
                </a:cubicBezTo>
                <a:lnTo>
                  <a:pt x="187" y="88"/>
                </a:lnTo>
                <a:close/>
                <a:moveTo>
                  <a:pt x="48" y="74"/>
                </a:moveTo>
                <a:cubicBezTo>
                  <a:pt x="47" y="72"/>
                  <a:pt x="49" y="70"/>
                  <a:pt x="51" y="69"/>
                </a:cubicBezTo>
                <a:cubicBezTo>
                  <a:pt x="124" y="38"/>
                  <a:pt x="124" y="38"/>
                  <a:pt x="124" y="38"/>
                </a:cubicBezTo>
                <a:cubicBezTo>
                  <a:pt x="124" y="38"/>
                  <a:pt x="124" y="38"/>
                  <a:pt x="124" y="38"/>
                </a:cubicBezTo>
                <a:cubicBezTo>
                  <a:pt x="124" y="38"/>
                  <a:pt x="125" y="38"/>
                  <a:pt x="125" y="38"/>
                </a:cubicBezTo>
                <a:cubicBezTo>
                  <a:pt x="125" y="38"/>
                  <a:pt x="125" y="38"/>
                  <a:pt x="125" y="38"/>
                </a:cubicBezTo>
                <a:cubicBezTo>
                  <a:pt x="126" y="38"/>
                  <a:pt x="126" y="38"/>
                  <a:pt x="126" y="38"/>
                </a:cubicBezTo>
                <a:cubicBezTo>
                  <a:pt x="126" y="38"/>
                  <a:pt x="126" y="38"/>
                  <a:pt x="127" y="38"/>
                </a:cubicBezTo>
                <a:cubicBezTo>
                  <a:pt x="127" y="38"/>
                  <a:pt x="127" y="38"/>
                  <a:pt x="127" y="38"/>
                </a:cubicBezTo>
                <a:cubicBezTo>
                  <a:pt x="127" y="38"/>
                  <a:pt x="128" y="38"/>
                  <a:pt x="128" y="38"/>
                </a:cubicBezTo>
                <a:cubicBezTo>
                  <a:pt x="128" y="38"/>
                  <a:pt x="128" y="38"/>
                  <a:pt x="128" y="38"/>
                </a:cubicBezTo>
                <a:cubicBezTo>
                  <a:pt x="201" y="69"/>
                  <a:pt x="201" y="69"/>
                  <a:pt x="201" y="69"/>
                </a:cubicBezTo>
                <a:cubicBezTo>
                  <a:pt x="203" y="69"/>
                  <a:pt x="204" y="71"/>
                  <a:pt x="204" y="74"/>
                </a:cubicBezTo>
                <a:cubicBezTo>
                  <a:pt x="204" y="76"/>
                  <a:pt x="202" y="79"/>
                  <a:pt x="199" y="79"/>
                </a:cubicBezTo>
                <a:cubicBezTo>
                  <a:pt x="199" y="79"/>
                  <a:pt x="199" y="79"/>
                  <a:pt x="199" y="79"/>
                </a:cubicBezTo>
                <a:cubicBezTo>
                  <a:pt x="126" y="79"/>
                  <a:pt x="126" y="79"/>
                  <a:pt x="126" y="79"/>
                </a:cubicBezTo>
                <a:cubicBezTo>
                  <a:pt x="126" y="79"/>
                  <a:pt x="126" y="79"/>
                  <a:pt x="126" y="79"/>
                </a:cubicBezTo>
                <a:cubicBezTo>
                  <a:pt x="53" y="79"/>
                  <a:pt x="53" y="79"/>
                  <a:pt x="53" y="79"/>
                </a:cubicBezTo>
                <a:cubicBezTo>
                  <a:pt x="50" y="79"/>
                  <a:pt x="48" y="77"/>
                  <a:pt x="48" y="74"/>
                </a:cubicBezTo>
                <a:moveTo>
                  <a:pt x="117" y="59"/>
                </a:moveTo>
                <a:cubicBezTo>
                  <a:pt x="117" y="64"/>
                  <a:pt x="121" y="69"/>
                  <a:pt x="126" y="69"/>
                </a:cubicBezTo>
                <a:cubicBezTo>
                  <a:pt x="131" y="69"/>
                  <a:pt x="135" y="64"/>
                  <a:pt x="135" y="59"/>
                </a:cubicBezTo>
                <a:cubicBezTo>
                  <a:pt x="135" y="54"/>
                  <a:pt x="131" y="50"/>
                  <a:pt x="126" y="50"/>
                </a:cubicBezTo>
                <a:cubicBezTo>
                  <a:pt x="121" y="50"/>
                  <a:pt x="117" y="54"/>
                  <a:pt x="117" y="59"/>
                </a:cubicBezTo>
                <a:moveTo>
                  <a:pt x="150" y="164"/>
                </a:moveTo>
                <a:cubicBezTo>
                  <a:pt x="152" y="164"/>
                  <a:pt x="155" y="161"/>
                  <a:pt x="155" y="159"/>
                </a:cubicBezTo>
                <a:cubicBezTo>
                  <a:pt x="155" y="93"/>
                  <a:pt x="155" y="93"/>
                  <a:pt x="155" y="93"/>
                </a:cubicBezTo>
                <a:cubicBezTo>
                  <a:pt x="155" y="91"/>
                  <a:pt x="152" y="88"/>
                  <a:pt x="150" y="88"/>
                </a:cubicBezTo>
                <a:cubicBezTo>
                  <a:pt x="102" y="88"/>
                  <a:pt x="102" y="88"/>
                  <a:pt x="102" y="88"/>
                </a:cubicBezTo>
                <a:cubicBezTo>
                  <a:pt x="100" y="88"/>
                  <a:pt x="97" y="91"/>
                  <a:pt x="97" y="93"/>
                </a:cubicBezTo>
                <a:cubicBezTo>
                  <a:pt x="97" y="159"/>
                  <a:pt x="97" y="159"/>
                  <a:pt x="97" y="159"/>
                </a:cubicBezTo>
                <a:cubicBezTo>
                  <a:pt x="97" y="161"/>
                  <a:pt x="100" y="164"/>
                  <a:pt x="102" y="164"/>
                </a:cubicBezTo>
                <a:cubicBezTo>
                  <a:pt x="116" y="164"/>
                  <a:pt x="116" y="164"/>
                  <a:pt x="116" y="164"/>
                </a:cubicBezTo>
                <a:cubicBezTo>
                  <a:pt x="116" y="123"/>
                  <a:pt x="116" y="123"/>
                  <a:pt x="116" y="123"/>
                </a:cubicBezTo>
                <a:cubicBezTo>
                  <a:pt x="116" y="117"/>
                  <a:pt x="120" y="113"/>
                  <a:pt x="126" y="113"/>
                </a:cubicBezTo>
                <a:cubicBezTo>
                  <a:pt x="132" y="113"/>
                  <a:pt x="136" y="117"/>
                  <a:pt x="136" y="123"/>
                </a:cubicBezTo>
                <a:cubicBezTo>
                  <a:pt x="136" y="164"/>
                  <a:pt x="136" y="164"/>
                  <a:pt x="136" y="164"/>
                </a:cubicBezTo>
                <a:lnTo>
                  <a:pt x="150" y="164"/>
                </a:lnTo>
                <a:close/>
                <a:moveTo>
                  <a:pt x="53" y="182"/>
                </a:moveTo>
                <a:cubicBezTo>
                  <a:pt x="199" y="182"/>
                  <a:pt x="199" y="182"/>
                  <a:pt x="199" y="182"/>
                </a:cubicBezTo>
                <a:cubicBezTo>
                  <a:pt x="202" y="182"/>
                  <a:pt x="204" y="179"/>
                  <a:pt x="204" y="177"/>
                </a:cubicBezTo>
                <a:cubicBezTo>
                  <a:pt x="204" y="174"/>
                  <a:pt x="202" y="172"/>
                  <a:pt x="199" y="172"/>
                </a:cubicBezTo>
                <a:cubicBezTo>
                  <a:pt x="53" y="172"/>
                  <a:pt x="53" y="172"/>
                  <a:pt x="53" y="172"/>
                </a:cubicBezTo>
                <a:cubicBezTo>
                  <a:pt x="50" y="172"/>
                  <a:pt x="48" y="174"/>
                  <a:pt x="48" y="177"/>
                </a:cubicBezTo>
                <a:cubicBezTo>
                  <a:pt x="48" y="179"/>
                  <a:pt x="50" y="182"/>
                  <a:pt x="53" y="182"/>
                </a:cubicBezTo>
                <a:moveTo>
                  <a:pt x="212" y="188"/>
                </a:moveTo>
                <a:cubicBezTo>
                  <a:pt x="40" y="188"/>
                  <a:pt x="40" y="188"/>
                  <a:pt x="40" y="188"/>
                </a:cubicBezTo>
                <a:cubicBezTo>
                  <a:pt x="37" y="188"/>
                  <a:pt x="35" y="191"/>
                  <a:pt x="35" y="193"/>
                </a:cubicBezTo>
                <a:cubicBezTo>
                  <a:pt x="35" y="196"/>
                  <a:pt x="37" y="198"/>
                  <a:pt x="40" y="198"/>
                </a:cubicBezTo>
                <a:cubicBezTo>
                  <a:pt x="212" y="198"/>
                  <a:pt x="212" y="198"/>
                  <a:pt x="212" y="198"/>
                </a:cubicBezTo>
                <a:cubicBezTo>
                  <a:pt x="215" y="198"/>
                  <a:pt x="217" y="196"/>
                  <a:pt x="217" y="193"/>
                </a:cubicBezTo>
                <a:cubicBezTo>
                  <a:pt x="217" y="191"/>
                  <a:pt x="215" y="188"/>
                  <a:pt x="212" y="188"/>
                </a:cubicBezTo>
                <a:moveTo>
                  <a:pt x="65" y="88"/>
                </a:moveTo>
                <a:cubicBezTo>
                  <a:pt x="62" y="88"/>
                  <a:pt x="60" y="91"/>
                  <a:pt x="60" y="93"/>
                </a:cubicBezTo>
                <a:cubicBezTo>
                  <a:pt x="60" y="159"/>
                  <a:pt x="60" y="159"/>
                  <a:pt x="60" y="159"/>
                </a:cubicBezTo>
                <a:cubicBezTo>
                  <a:pt x="60" y="161"/>
                  <a:pt x="62" y="164"/>
                  <a:pt x="65" y="164"/>
                </a:cubicBezTo>
                <a:cubicBezTo>
                  <a:pt x="75" y="164"/>
                  <a:pt x="75" y="164"/>
                  <a:pt x="75" y="164"/>
                </a:cubicBezTo>
                <a:cubicBezTo>
                  <a:pt x="78" y="164"/>
                  <a:pt x="80" y="161"/>
                  <a:pt x="80" y="159"/>
                </a:cubicBezTo>
                <a:cubicBezTo>
                  <a:pt x="80" y="93"/>
                  <a:pt x="80" y="93"/>
                  <a:pt x="80" y="93"/>
                </a:cubicBezTo>
                <a:cubicBezTo>
                  <a:pt x="80" y="91"/>
                  <a:pt x="78" y="88"/>
                  <a:pt x="75" y="88"/>
                </a:cubicBezTo>
                <a:lnTo>
                  <a:pt x="65" y="88"/>
                </a:lnTo>
                <a:close/>
              </a:path>
            </a:pathLst>
          </a:custGeom>
          <a:solidFill>
            <a:srgbClr val="007236"/>
          </a:solidFill>
          <a:ln>
            <a:noFill/>
          </a:ln>
        </p:spPr>
        <p:txBody>
          <a:bodyPr vert="horz" wrap="square" lIns="80147" tIns="40074" rIns="80147" bIns="40074" numCol="1" anchor="t" anchorCtr="0" compatLnSpc="1">
            <a:prstTxWarp prst="textNoShape">
              <a:avLst/>
            </a:prstTxWarp>
          </a:bodyPr>
          <a:lstStyle/>
          <a:p>
            <a:endParaRPr lang="en-US" dirty="0"/>
          </a:p>
        </p:txBody>
      </p:sp>
      <p:sp>
        <p:nvSpPr>
          <p:cNvPr id="14" name="Freeform 2003"/>
          <p:cNvSpPr>
            <a:spLocks noEditPoints="1"/>
          </p:cNvSpPr>
          <p:nvPr/>
        </p:nvSpPr>
        <p:spPr bwMode="auto">
          <a:xfrm>
            <a:off x="914420" y="2455537"/>
            <a:ext cx="576000" cy="576000"/>
          </a:xfrm>
          <a:custGeom>
            <a:avLst/>
            <a:gdLst>
              <a:gd name="T0" fmla="*/ 242 w 252"/>
              <a:gd name="T1" fmla="*/ 126 h 252"/>
              <a:gd name="T2" fmla="*/ 10 w 252"/>
              <a:gd name="T3" fmla="*/ 126 h 252"/>
              <a:gd name="T4" fmla="*/ 126 w 252"/>
              <a:gd name="T5" fmla="*/ 0 h 252"/>
              <a:gd name="T6" fmla="*/ 126 w 252"/>
              <a:gd name="T7" fmla="*/ 252 h 252"/>
              <a:gd name="T8" fmla="*/ 126 w 252"/>
              <a:gd name="T9" fmla="*/ 0 h 252"/>
              <a:gd name="T10" fmla="*/ 192 w 252"/>
              <a:gd name="T11" fmla="*/ 93 h 252"/>
              <a:gd name="T12" fmla="*/ 187 w 252"/>
              <a:gd name="T13" fmla="*/ 164 h 252"/>
              <a:gd name="T14" fmla="*/ 172 w 252"/>
              <a:gd name="T15" fmla="*/ 159 h 252"/>
              <a:gd name="T16" fmla="*/ 177 w 252"/>
              <a:gd name="T17" fmla="*/ 88 h 252"/>
              <a:gd name="T18" fmla="*/ 48 w 252"/>
              <a:gd name="T19" fmla="*/ 74 h 252"/>
              <a:gd name="T20" fmla="*/ 124 w 252"/>
              <a:gd name="T21" fmla="*/ 38 h 252"/>
              <a:gd name="T22" fmla="*/ 125 w 252"/>
              <a:gd name="T23" fmla="*/ 38 h 252"/>
              <a:gd name="T24" fmla="*/ 126 w 252"/>
              <a:gd name="T25" fmla="*/ 38 h 252"/>
              <a:gd name="T26" fmla="*/ 127 w 252"/>
              <a:gd name="T27" fmla="*/ 38 h 252"/>
              <a:gd name="T28" fmla="*/ 128 w 252"/>
              <a:gd name="T29" fmla="*/ 38 h 252"/>
              <a:gd name="T30" fmla="*/ 204 w 252"/>
              <a:gd name="T31" fmla="*/ 74 h 252"/>
              <a:gd name="T32" fmla="*/ 199 w 252"/>
              <a:gd name="T33" fmla="*/ 79 h 252"/>
              <a:gd name="T34" fmla="*/ 126 w 252"/>
              <a:gd name="T35" fmla="*/ 79 h 252"/>
              <a:gd name="T36" fmla="*/ 48 w 252"/>
              <a:gd name="T37" fmla="*/ 74 h 252"/>
              <a:gd name="T38" fmla="*/ 126 w 252"/>
              <a:gd name="T39" fmla="*/ 69 h 252"/>
              <a:gd name="T40" fmla="*/ 126 w 252"/>
              <a:gd name="T41" fmla="*/ 50 h 252"/>
              <a:gd name="T42" fmla="*/ 150 w 252"/>
              <a:gd name="T43" fmla="*/ 164 h 252"/>
              <a:gd name="T44" fmla="*/ 155 w 252"/>
              <a:gd name="T45" fmla="*/ 93 h 252"/>
              <a:gd name="T46" fmla="*/ 102 w 252"/>
              <a:gd name="T47" fmla="*/ 88 h 252"/>
              <a:gd name="T48" fmla="*/ 97 w 252"/>
              <a:gd name="T49" fmla="*/ 159 h 252"/>
              <a:gd name="T50" fmla="*/ 116 w 252"/>
              <a:gd name="T51" fmla="*/ 164 h 252"/>
              <a:gd name="T52" fmla="*/ 126 w 252"/>
              <a:gd name="T53" fmla="*/ 113 h 252"/>
              <a:gd name="T54" fmla="*/ 136 w 252"/>
              <a:gd name="T55" fmla="*/ 164 h 252"/>
              <a:gd name="T56" fmla="*/ 53 w 252"/>
              <a:gd name="T57" fmla="*/ 182 h 252"/>
              <a:gd name="T58" fmla="*/ 204 w 252"/>
              <a:gd name="T59" fmla="*/ 177 h 252"/>
              <a:gd name="T60" fmla="*/ 53 w 252"/>
              <a:gd name="T61" fmla="*/ 172 h 252"/>
              <a:gd name="T62" fmla="*/ 53 w 252"/>
              <a:gd name="T63" fmla="*/ 182 h 252"/>
              <a:gd name="T64" fmla="*/ 40 w 252"/>
              <a:gd name="T65" fmla="*/ 188 h 252"/>
              <a:gd name="T66" fmla="*/ 40 w 252"/>
              <a:gd name="T67" fmla="*/ 198 h 252"/>
              <a:gd name="T68" fmla="*/ 217 w 252"/>
              <a:gd name="T69" fmla="*/ 193 h 252"/>
              <a:gd name="T70" fmla="*/ 65 w 252"/>
              <a:gd name="T71" fmla="*/ 88 h 252"/>
              <a:gd name="T72" fmla="*/ 60 w 252"/>
              <a:gd name="T73" fmla="*/ 159 h 252"/>
              <a:gd name="T74" fmla="*/ 75 w 252"/>
              <a:gd name="T75" fmla="*/ 164 h 252"/>
              <a:gd name="T76" fmla="*/ 80 w 252"/>
              <a:gd name="T77" fmla="*/ 93 h 252"/>
              <a:gd name="T78" fmla="*/ 65 w 252"/>
              <a:gd name="T79" fmla="*/ 88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52" h="252">
                <a:moveTo>
                  <a:pt x="126" y="10"/>
                </a:moveTo>
                <a:cubicBezTo>
                  <a:pt x="190" y="10"/>
                  <a:pt x="242" y="62"/>
                  <a:pt x="242" y="126"/>
                </a:cubicBezTo>
                <a:cubicBezTo>
                  <a:pt x="242" y="190"/>
                  <a:pt x="190" y="242"/>
                  <a:pt x="126" y="242"/>
                </a:cubicBezTo>
                <a:cubicBezTo>
                  <a:pt x="62" y="242"/>
                  <a:pt x="10" y="190"/>
                  <a:pt x="10" y="126"/>
                </a:cubicBezTo>
                <a:cubicBezTo>
                  <a:pt x="10" y="62"/>
                  <a:pt x="62" y="10"/>
                  <a:pt x="126" y="10"/>
                </a:cubicBezTo>
                <a:moveTo>
                  <a:pt x="126" y="0"/>
                </a:moveTo>
                <a:cubicBezTo>
                  <a:pt x="56" y="0"/>
                  <a:pt x="0" y="56"/>
                  <a:pt x="0" y="126"/>
                </a:cubicBezTo>
                <a:cubicBezTo>
                  <a:pt x="0" y="196"/>
                  <a:pt x="56" y="252"/>
                  <a:pt x="126" y="252"/>
                </a:cubicBezTo>
                <a:cubicBezTo>
                  <a:pt x="196" y="252"/>
                  <a:pt x="252" y="196"/>
                  <a:pt x="252" y="126"/>
                </a:cubicBezTo>
                <a:cubicBezTo>
                  <a:pt x="252" y="56"/>
                  <a:pt x="196" y="0"/>
                  <a:pt x="126" y="0"/>
                </a:cubicBezTo>
                <a:moveTo>
                  <a:pt x="187" y="88"/>
                </a:moveTo>
                <a:cubicBezTo>
                  <a:pt x="190" y="88"/>
                  <a:pt x="192" y="91"/>
                  <a:pt x="192" y="93"/>
                </a:cubicBezTo>
                <a:cubicBezTo>
                  <a:pt x="192" y="159"/>
                  <a:pt x="192" y="159"/>
                  <a:pt x="192" y="159"/>
                </a:cubicBezTo>
                <a:cubicBezTo>
                  <a:pt x="192" y="161"/>
                  <a:pt x="190" y="164"/>
                  <a:pt x="187" y="164"/>
                </a:cubicBezTo>
                <a:cubicBezTo>
                  <a:pt x="177" y="164"/>
                  <a:pt x="177" y="164"/>
                  <a:pt x="177" y="164"/>
                </a:cubicBezTo>
                <a:cubicBezTo>
                  <a:pt x="174" y="164"/>
                  <a:pt x="172" y="161"/>
                  <a:pt x="172" y="159"/>
                </a:cubicBezTo>
                <a:cubicBezTo>
                  <a:pt x="172" y="93"/>
                  <a:pt x="172" y="93"/>
                  <a:pt x="172" y="93"/>
                </a:cubicBezTo>
                <a:cubicBezTo>
                  <a:pt x="172" y="91"/>
                  <a:pt x="174" y="88"/>
                  <a:pt x="177" y="88"/>
                </a:cubicBezTo>
                <a:lnTo>
                  <a:pt x="187" y="88"/>
                </a:lnTo>
                <a:close/>
                <a:moveTo>
                  <a:pt x="48" y="74"/>
                </a:moveTo>
                <a:cubicBezTo>
                  <a:pt x="47" y="72"/>
                  <a:pt x="49" y="70"/>
                  <a:pt x="51" y="69"/>
                </a:cubicBezTo>
                <a:cubicBezTo>
                  <a:pt x="124" y="38"/>
                  <a:pt x="124" y="38"/>
                  <a:pt x="124" y="38"/>
                </a:cubicBezTo>
                <a:cubicBezTo>
                  <a:pt x="124" y="38"/>
                  <a:pt x="124" y="38"/>
                  <a:pt x="124" y="38"/>
                </a:cubicBezTo>
                <a:cubicBezTo>
                  <a:pt x="124" y="38"/>
                  <a:pt x="125" y="38"/>
                  <a:pt x="125" y="38"/>
                </a:cubicBezTo>
                <a:cubicBezTo>
                  <a:pt x="125" y="38"/>
                  <a:pt x="125" y="38"/>
                  <a:pt x="125" y="38"/>
                </a:cubicBezTo>
                <a:cubicBezTo>
                  <a:pt x="126" y="38"/>
                  <a:pt x="126" y="38"/>
                  <a:pt x="126" y="38"/>
                </a:cubicBezTo>
                <a:cubicBezTo>
                  <a:pt x="126" y="38"/>
                  <a:pt x="126" y="38"/>
                  <a:pt x="127" y="38"/>
                </a:cubicBezTo>
                <a:cubicBezTo>
                  <a:pt x="127" y="38"/>
                  <a:pt x="127" y="38"/>
                  <a:pt x="127" y="38"/>
                </a:cubicBezTo>
                <a:cubicBezTo>
                  <a:pt x="127" y="38"/>
                  <a:pt x="128" y="38"/>
                  <a:pt x="128" y="38"/>
                </a:cubicBezTo>
                <a:cubicBezTo>
                  <a:pt x="128" y="38"/>
                  <a:pt x="128" y="38"/>
                  <a:pt x="128" y="38"/>
                </a:cubicBezTo>
                <a:cubicBezTo>
                  <a:pt x="201" y="69"/>
                  <a:pt x="201" y="69"/>
                  <a:pt x="201" y="69"/>
                </a:cubicBezTo>
                <a:cubicBezTo>
                  <a:pt x="203" y="69"/>
                  <a:pt x="204" y="71"/>
                  <a:pt x="204" y="74"/>
                </a:cubicBezTo>
                <a:cubicBezTo>
                  <a:pt x="204" y="76"/>
                  <a:pt x="202" y="79"/>
                  <a:pt x="199" y="79"/>
                </a:cubicBezTo>
                <a:cubicBezTo>
                  <a:pt x="199" y="79"/>
                  <a:pt x="199" y="79"/>
                  <a:pt x="199" y="79"/>
                </a:cubicBezTo>
                <a:cubicBezTo>
                  <a:pt x="126" y="79"/>
                  <a:pt x="126" y="79"/>
                  <a:pt x="126" y="79"/>
                </a:cubicBezTo>
                <a:cubicBezTo>
                  <a:pt x="126" y="79"/>
                  <a:pt x="126" y="79"/>
                  <a:pt x="126" y="79"/>
                </a:cubicBezTo>
                <a:cubicBezTo>
                  <a:pt x="53" y="79"/>
                  <a:pt x="53" y="79"/>
                  <a:pt x="53" y="79"/>
                </a:cubicBezTo>
                <a:cubicBezTo>
                  <a:pt x="50" y="79"/>
                  <a:pt x="48" y="77"/>
                  <a:pt x="48" y="74"/>
                </a:cubicBezTo>
                <a:moveTo>
                  <a:pt x="117" y="59"/>
                </a:moveTo>
                <a:cubicBezTo>
                  <a:pt x="117" y="64"/>
                  <a:pt x="121" y="69"/>
                  <a:pt x="126" y="69"/>
                </a:cubicBezTo>
                <a:cubicBezTo>
                  <a:pt x="131" y="69"/>
                  <a:pt x="135" y="64"/>
                  <a:pt x="135" y="59"/>
                </a:cubicBezTo>
                <a:cubicBezTo>
                  <a:pt x="135" y="54"/>
                  <a:pt x="131" y="50"/>
                  <a:pt x="126" y="50"/>
                </a:cubicBezTo>
                <a:cubicBezTo>
                  <a:pt x="121" y="50"/>
                  <a:pt x="117" y="54"/>
                  <a:pt x="117" y="59"/>
                </a:cubicBezTo>
                <a:moveTo>
                  <a:pt x="150" y="164"/>
                </a:moveTo>
                <a:cubicBezTo>
                  <a:pt x="152" y="164"/>
                  <a:pt x="155" y="161"/>
                  <a:pt x="155" y="159"/>
                </a:cubicBezTo>
                <a:cubicBezTo>
                  <a:pt x="155" y="93"/>
                  <a:pt x="155" y="93"/>
                  <a:pt x="155" y="93"/>
                </a:cubicBezTo>
                <a:cubicBezTo>
                  <a:pt x="155" y="91"/>
                  <a:pt x="152" y="88"/>
                  <a:pt x="150" y="88"/>
                </a:cubicBezTo>
                <a:cubicBezTo>
                  <a:pt x="102" y="88"/>
                  <a:pt x="102" y="88"/>
                  <a:pt x="102" y="88"/>
                </a:cubicBezTo>
                <a:cubicBezTo>
                  <a:pt x="100" y="88"/>
                  <a:pt x="97" y="91"/>
                  <a:pt x="97" y="93"/>
                </a:cubicBezTo>
                <a:cubicBezTo>
                  <a:pt x="97" y="159"/>
                  <a:pt x="97" y="159"/>
                  <a:pt x="97" y="159"/>
                </a:cubicBezTo>
                <a:cubicBezTo>
                  <a:pt x="97" y="161"/>
                  <a:pt x="100" y="164"/>
                  <a:pt x="102" y="164"/>
                </a:cubicBezTo>
                <a:cubicBezTo>
                  <a:pt x="116" y="164"/>
                  <a:pt x="116" y="164"/>
                  <a:pt x="116" y="164"/>
                </a:cubicBezTo>
                <a:cubicBezTo>
                  <a:pt x="116" y="123"/>
                  <a:pt x="116" y="123"/>
                  <a:pt x="116" y="123"/>
                </a:cubicBezTo>
                <a:cubicBezTo>
                  <a:pt x="116" y="117"/>
                  <a:pt x="120" y="113"/>
                  <a:pt x="126" y="113"/>
                </a:cubicBezTo>
                <a:cubicBezTo>
                  <a:pt x="132" y="113"/>
                  <a:pt x="136" y="117"/>
                  <a:pt x="136" y="123"/>
                </a:cubicBezTo>
                <a:cubicBezTo>
                  <a:pt x="136" y="164"/>
                  <a:pt x="136" y="164"/>
                  <a:pt x="136" y="164"/>
                </a:cubicBezTo>
                <a:lnTo>
                  <a:pt x="150" y="164"/>
                </a:lnTo>
                <a:close/>
                <a:moveTo>
                  <a:pt x="53" y="182"/>
                </a:moveTo>
                <a:cubicBezTo>
                  <a:pt x="199" y="182"/>
                  <a:pt x="199" y="182"/>
                  <a:pt x="199" y="182"/>
                </a:cubicBezTo>
                <a:cubicBezTo>
                  <a:pt x="202" y="182"/>
                  <a:pt x="204" y="179"/>
                  <a:pt x="204" y="177"/>
                </a:cubicBezTo>
                <a:cubicBezTo>
                  <a:pt x="204" y="174"/>
                  <a:pt x="202" y="172"/>
                  <a:pt x="199" y="172"/>
                </a:cubicBezTo>
                <a:cubicBezTo>
                  <a:pt x="53" y="172"/>
                  <a:pt x="53" y="172"/>
                  <a:pt x="53" y="172"/>
                </a:cubicBezTo>
                <a:cubicBezTo>
                  <a:pt x="50" y="172"/>
                  <a:pt x="48" y="174"/>
                  <a:pt x="48" y="177"/>
                </a:cubicBezTo>
                <a:cubicBezTo>
                  <a:pt x="48" y="179"/>
                  <a:pt x="50" y="182"/>
                  <a:pt x="53" y="182"/>
                </a:cubicBezTo>
                <a:moveTo>
                  <a:pt x="212" y="188"/>
                </a:moveTo>
                <a:cubicBezTo>
                  <a:pt x="40" y="188"/>
                  <a:pt x="40" y="188"/>
                  <a:pt x="40" y="188"/>
                </a:cubicBezTo>
                <a:cubicBezTo>
                  <a:pt x="37" y="188"/>
                  <a:pt x="35" y="191"/>
                  <a:pt x="35" y="193"/>
                </a:cubicBezTo>
                <a:cubicBezTo>
                  <a:pt x="35" y="196"/>
                  <a:pt x="37" y="198"/>
                  <a:pt x="40" y="198"/>
                </a:cubicBezTo>
                <a:cubicBezTo>
                  <a:pt x="212" y="198"/>
                  <a:pt x="212" y="198"/>
                  <a:pt x="212" y="198"/>
                </a:cubicBezTo>
                <a:cubicBezTo>
                  <a:pt x="215" y="198"/>
                  <a:pt x="217" y="196"/>
                  <a:pt x="217" y="193"/>
                </a:cubicBezTo>
                <a:cubicBezTo>
                  <a:pt x="217" y="191"/>
                  <a:pt x="215" y="188"/>
                  <a:pt x="212" y="188"/>
                </a:cubicBezTo>
                <a:moveTo>
                  <a:pt x="65" y="88"/>
                </a:moveTo>
                <a:cubicBezTo>
                  <a:pt x="62" y="88"/>
                  <a:pt x="60" y="91"/>
                  <a:pt x="60" y="93"/>
                </a:cubicBezTo>
                <a:cubicBezTo>
                  <a:pt x="60" y="159"/>
                  <a:pt x="60" y="159"/>
                  <a:pt x="60" y="159"/>
                </a:cubicBezTo>
                <a:cubicBezTo>
                  <a:pt x="60" y="161"/>
                  <a:pt x="62" y="164"/>
                  <a:pt x="65" y="164"/>
                </a:cubicBezTo>
                <a:cubicBezTo>
                  <a:pt x="75" y="164"/>
                  <a:pt x="75" y="164"/>
                  <a:pt x="75" y="164"/>
                </a:cubicBezTo>
                <a:cubicBezTo>
                  <a:pt x="78" y="164"/>
                  <a:pt x="80" y="161"/>
                  <a:pt x="80" y="159"/>
                </a:cubicBezTo>
                <a:cubicBezTo>
                  <a:pt x="80" y="93"/>
                  <a:pt x="80" y="93"/>
                  <a:pt x="80" y="93"/>
                </a:cubicBezTo>
                <a:cubicBezTo>
                  <a:pt x="80" y="91"/>
                  <a:pt x="78" y="88"/>
                  <a:pt x="75" y="88"/>
                </a:cubicBezTo>
                <a:lnTo>
                  <a:pt x="65" y="88"/>
                </a:lnTo>
                <a:close/>
              </a:path>
            </a:pathLst>
          </a:custGeom>
          <a:solidFill>
            <a:srgbClr val="007236"/>
          </a:solidFill>
          <a:ln>
            <a:noFill/>
          </a:ln>
        </p:spPr>
        <p:txBody>
          <a:bodyPr vert="horz" wrap="square" lIns="80147" tIns="40074" rIns="80147" bIns="40074" numCol="1" anchor="t" anchorCtr="0" compatLnSpc="1">
            <a:prstTxWarp prst="textNoShape">
              <a:avLst/>
            </a:prstTxWarp>
          </a:bodyPr>
          <a:lstStyle/>
          <a:p>
            <a:endParaRPr lang="en-US" dirty="0"/>
          </a:p>
        </p:txBody>
      </p:sp>
      <p:sp>
        <p:nvSpPr>
          <p:cNvPr id="15" name="Freeform 2003"/>
          <p:cNvSpPr>
            <a:spLocks noEditPoints="1"/>
          </p:cNvSpPr>
          <p:nvPr/>
        </p:nvSpPr>
        <p:spPr bwMode="auto">
          <a:xfrm>
            <a:off x="910364" y="4319912"/>
            <a:ext cx="576000" cy="576000"/>
          </a:xfrm>
          <a:custGeom>
            <a:avLst/>
            <a:gdLst>
              <a:gd name="T0" fmla="*/ 242 w 252"/>
              <a:gd name="T1" fmla="*/ 126 h 252"/>
              <a:gd name="T2" fmla="*/ 10 w 252"/>
              <a:gd name="T3" fmla="*/ 126 h 252"/>
              <a:gd name="T4" fmla="*/ 126 w 252"/>
              <a:gd name="T5" fmla="*/ 0 h 252"/>
              <a:gd name="T6" fmla="*/ 126 w 252"/>
              <a:gd name="T7" fmla="*/ 252 h 252"/>
              <a:gd name="T8" fmla="*/ 126 w 252"/>
              <a:gd name="T9" fmla="*/ 0 h 252"/>
              <a:gd name="T10" fmla="*/ 192 w 252"/>
              <a:gd name="T11" fmla="*/ 93 h 252"/>
              <a:gd name="T12" fmla="*/ 187 w 252"/>
              <a:gd name="T13" fmla="*/ 164 h 252"/>
              <a:gd name="T14" fmla="*/ 172 w 252"/>
              <a:gd name="T15" fmla="*/ 159 h 252"/>
              <a:gd name="T16" fmla="*/ 177 w 252"/>
              <a:gd name="T17" fmla="*/ 88 h 252"/>
              <a:gd name="T18" fmla="*/ 48 w 252"/>
              <a:gd name="T19" fmla="*/ 74 h 252"/>
              <a:gd name="T20" fmla="*/ 124 w 252"/>
              <a:gd name="T21" fmla="*/ 38 h 252"/>
              <a:gd name="T22" fmla="*/ 125 w 252"/>
              <a:gd name="T23" fmla="*/ 38 h 252"/>
              <a:gd name="T24" fmla="*/ 126 w 252"/>
              <a:gd name="T25" fmla="*/ 38 h 252"/>
              <a:gd name="T26" fmla="*/ 127 w 252"/>
              <a:gd name="T27" fmla="*/ 38 h 252"/>
              <a:gd name="T28" fmla="*/ 128 w 252"/>
              <a:gd name="T29" fmla="*/ 38 h 252"/>
              <a:gd name="T30" fmla="*/ 204 w 252"/>
              <a:gd name="T31" fmla="*/ 74 h 252"/>
              <a:gd name="T32" fmla="*/ 199 w 252"/>
              <a:gd name="T33" fmla="*/ 79 h 252"/>
              <a:gd name="T34" fmla="*/ 126 w 252"/>
              <a:gd name="T35" fmla="*/ 79 h 252"/>
              <a:gd name="T36" fmla="*/ 48 w 252"/>
              <a:gd name="T37" fmla="*/ 74 h 252"/>
              <a:gd name="T38" fmla="*/ 126 w 252"/>
              <a:gd name="T39" fmla="*/ 69 h 252"/>
              <a:gd name="T40" fmla="*/ 126 w 252"/>
              <a:gd name="T41" fmla="*/ 50 h 252"/>
              <a:gd name="T42" fmla="*/ 150 w 252"/>
              <a:gd name="T43" fmla="*/ 164 h 252"/>
              <a:gd name="T44" fmla="*/ 155 w 252"/>
              <a:gd name="T45" fmla="*/ 93 h 252"/>
              <a:gd name="T46" fmla="*/ 102 w 252"/>
              <a:gd name="T47" fmla="*/ 88 h 252"/>
              <a:gd name="T48" fmla="*/ 97 w 252"/>
              <a:gd name="T49" fmla="*/ 159 h 252"/>
              <a:gd name="T50" fmla="*/ 116 w 252"/>
              <a:gd name="T51" fmla="*/ 164 h 252"/>
              <a:gd name="T52" fmla="*/ 126 w 252"/>
              <a:gd name="T53" fmla="*/ 113 h 252"/>
              <a:gd name="T54" fmla="*/ 136 w 252"/>
              <a:gd name="T55" fmla="*/ 164 h 252"/>
              <a:gd name="T56" fmla="*/ 53 w 252"/>
              <a:gd name="T57" fmla="*/ 182 h 252"/>
              <a:gd name="T58" fmla="*/ 204 w 252"/>
              <a:gd name="T59" fmla="*/ 177 h 252"/>
              <a:gd name="T60" fmla="*/ 53 w 252"/>
              <a:gd name="T61" fmla="*/ 172 h 252"/>
              <a:gd name="T62" fmla="*/ 53 w 252"/>
              <a:gd name="T63" fmla="*/ 182 h 252"/>
              <a:gd name="T64" fmla="*/ 40 w 252"/>
              <a:gd name="T65" fmla="*/ 188 h 252"/>
              <a:gd name="T66" fmla="*/ 40 w 252"/>
              <a:gd name="T67" fmla="*/ 198 h 252"/>
              <a:gd name="T68" fmla="*/ 217 w 252"/>
              <a:gd name="T69" fmla="*/ 193 h 252"/>
              <a:gd name="T70" fmla="*/ 65 w 252"/>
              <a:gd name="T71" fmla="*/ 88 h 252"/>
              <a:gd name="T72" fmla="*/ 60 w 252"/>
              <a:gd name="T73" fmla="*/ 159 h 252"/>
              <a:gd name="T74" fmla="*/ 75 w 252"/>
              <a:gd name="T75" fmla="*/ 164 h 252"/>
              <a:gd name="T76" fmla="*/ 80 w 252"/>
              <a:gd name="T77" fmla="*/ 93 h 252"/>
              <a:gd name="T78" fmla="*/ 65 w 252"/>
              <a:gd name="T79" fmla="*/ 88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52" h="252">
                <a:moveTo>
                  <a:pt x="126" y="10"/>
                </a:moveTo>
                <a:cubicBezTo>
                  <a:pt x="190" y="10"/>
                  <a:pt x="242" y="62"/>
                  <a:pt x="242" y="126"/>
                </a:cubicBezTo>
                <a:cubicBezTo>
                  <a:pt x="242" y="190"/>
                  <a:pt x="190" y="242"/>
                  <a:pt x="126" y="242"/>
                </a:cubicBezTo>
                <a:cubicBezTo>
                  <a:pt x="62" y="242"/>
                  <a:pt x="10" y="190"/>
                  <a:pt x="10" y="126"/>
                </a:cubicBezTo>
                <a:cubicBezTo>
                  <a:pt x="10" y="62"/>
                  <a:pt x="62" y="10"/>
                  <a:pt x="126" y="10"/>
                </a:cubicBezTo>
                <a:moveTo>
                  <a:pt x="126" y="0"/>
                </a:moveTo>
                <a:cubicBezTo>
                  <a:pt x="56" y="0"/>
                  <a:pt x="0" y="56"/>
                  <a:pt x="0" y="126"/>
                </a:cubicBezTo>
                <a:cubicBezTo>
                  <a:pt x="0" y="196"/>
                  <a:pt x="56" y="252"/>
                  <a:pt x="126" y="252"/>
                </a:cubicBezTo>
                <a:cubicBezTo>
                  <a:pt x="196" y="252"/>
                  <a:pt x="252" y="196"/>
                  <a:pt x="252" y="126"/>
                </a:cubicBezTo>
                <a:cubicBezTo>
                  <a:pt x="252" y="56"/>
                  <a:pt x="196" y="0"/>
                  <a:pt x="126" y="0"/>
                </a:cubicBezTo>
                <a:moveTo>
                  <a:pt x="187" y="88"/>
                </a:moveTo>
                <a:cubicBezTo>
                  <a:pt x="190" y="88"/>
                  <a:pt x="192" y="91"/>
                  <a:pt x="192" y="93"/>
                </a:cubicBezTo>
                <a:cubicBezTo>
                  <a:pt x="192" y="159"/>
                  <a:pt x="192" y="159"/>
                  <a:pt x="192" y="159"/>
                </a:cubicBezTo>
                <a:cubicBezTo>
                  <a:pt x="192" y="161"/>
                  <a:pt x="190" y="164"/>
                  <a:pt x="187" y="164"/>
                </a:cubicBezTo>
                <a:cubicBezTo>
                  <a:pt x="177" y="164"/>
                  <a:pt x="177" y="164"/>
                  <a:pt x="177" y="164"/>
                </a:cubicBezTo>
                <a:cubicBezTo>
                  <a:pt x="174" y="164"/>
                  <a:pt x="172" y="161"/>
                  <a:pt x="172" y="159"/>
                </a:cubicBezTo>
                <a:cubicBezTo>
                  <a:pt x="172" y="93"/>
                  <a:pt x="172" y="93"/>
                  <a:pt x="172" y="93"/>
                </a:cubicBezTo>
                <a:cubicBezTo>
                  <a:pt x="172" y="91"/>
                  <a:pt x="174" y="88"/>
                  <a:pt x="177" y="88"/>
                </a:cubicBezTo>
                <a:lnTo>
                  <a:pt x="187" y="88"/>
                </a:lnTo>
                <a:close/>
                <a:moveTo>
                  <a:pt x="48" y="74"/>
                </a:moveTo>
                <a:cubicBezTo>
                  <a:pt x="47" y="72"/>
                  <a:pt x="49" y="70"/>
                  <a:pt x="51" y="69"/>
                </a:cubicBezTo>
                <a:cubicBezTo>
                  <a:pt x="124" y="38"/>
                  <a:pt x="124" y="38"/>
                  <a:pt x="124" y="38"/>
                </a:cubicBezTo>
                <a:cubicBezTo>
                  <a:pt x="124" y="38"/>
                  <a:pt x="124" y="38"/>
                  <a:pt x="124" y="38"/>
                </a:cubicBezTo>
                <a:cubicBezTo>
                  <a:pt x="124" y="38"/>
                  <a:pt x="125" y="38"/>
                  <a:pt x="125" y="38"/>
                </a:cubicBezTo>
                <a:cubicBezTo>
                  <a:pt x="125" y="38"/>
                  <a:pt x="125" y="38"/>
                  <a:pt x="125" y="38"/>
                </a:cubicBezTo>
                <a:cubicBezTo>
                  <a:pt x="126" y="38"/>
                  <a:pt x="126" y="38"/>
                  <a:pt x="126" y="38"/>
                </a:cubicBezTo>
                <a:cubicBezTo>
                  <a:pt x="126" y="38"/>
                  <a:pt x="126" y="38"/>
                  <a:pt x="127" y="38"/>
                </a:cubicBezTo>
                <a:cubicBezTo>
                  <a:pt x="127" y="38"/>
                  <a:pt x="127" y="38"/>
                  <a:pt x="127" y="38"/>
                </a:cubicBezTo>
                <a:cubicBezTo>
                  <a:pt x="127" y="38"/>
                  <a:pt x="128" y="38"/>
                  <a:pt x="128" y="38"/>
                </a:cubicBezTo>
                <a:cubicBezTo>
                  <a:pt x="128" y="38"/>
                  <a:pt x="128" y="38"/>
                  <a:pt x="128" y="38"/>
                </a:cubicBezTo>
                <a:cubicBezTo>
                  <a:pt x="201" y="69"/>
                  <a:pt x="201" y="69"/>
                  <a:pt x="201" y="69"/>
                </a:cubicBezTo>
                <a:cubicBezTo>
                  <a:pt x="203" y="69"/>
                  <a:pt x="204" y="71"/>
                  <a:pt x="204" y="74"/>
                </a:cubicBezTo>
                <a:cubicBezTo>
                  <a:pt x="204" y="76"/>
                  <a:pt x="202" y="79"/>
                  <a:pt x="199" y="79"/>
                </a:cubicBezTo>
                <a:cubicBezTo>
                  <a:pt x="199" y="79"/>
                  <a:pt x="199" y="79"/>
                  <a:pt x="199" y="79"/>
                </a:cubicBezTo>
                <a:cubicBezTo>
                  <a:pt x="126" y="79"/>
                  <a:pt x="126" y="79"/>
                  <a:pt x="126" y="79"/>
                </a:cubicBezTo>
                <a:cubicBezTo>
                  <a:pt x="126" y="79"/>
                  <a:pt x="126" y="79"/>
                  <a:pt x="126" y="79"/>
                </a:cubicBezTo>
                <a:cubicBezTo>
                  <a:pt x="53" y="79"/>
                  <a:pt x="53" y="79"/>
                  <a:pt x="53" y="79"/>
                </a:cubicBezTo>
                <a:cubicBezTo>
                  <a:pt x="50" y="79"/>
                  <a:pt x="48" y="77"/>
                  <a:pt x="48" y="74"/>
                </a:cubicBezTo>
                <a:moveTo>
                  <a:pt x="117" y="59"/>
                </a:moveTo>
                <a:cubicBezTo>
                  <a:pt x="117" y="64"/>
                  <a:pt x="121" y="69"/>
                  <a:pt x="126" y="69"/>
                </a:cubicBezTo>
                <a:cubicBezTo>
                  <a:pt x="131" y="69"/>
                  <a:pt x="135" y="64"/>
                  <a:pt x="135" y="59"/>
                </a:cubicBezTo>
                <a:cubicBezTo>
                  <a:pt x="135" y="54"/>
                  <a:pt x="131" y="50"/>
                  <a:pt x="126" y="50"/>
                </a:cubicBezTo>
                <a:cubicBezTo>
                  <a:pt x="121" y="50"/>
                  <a:pt x="117" y="54"/>
                  <a:pt x="117" y="59"/>
                </a:cubicBezTo>
                <a:moveTo>
                  <a:pt x="150" y="164"/>
                </a:moveTo>
                <a:cubicBezTo>
                  <a:pt x="152" y="164"/>
                  <a:pt x="155" y="161"/>
                  <a:pt x="155" y="159"/>
                </a:cubicBezTo>
                <a:cubicBezTo>
                  <a:pt x="155" y="93"/>
                  <a:pt x="155" y="93"/>
                  <a:pt x="155" y="93"/>
                </a:cubicBezTo>
                <a:cubicBezTo>
                  <a:pt x="155" y="91"/>
                  <a:pt x="152" y="88"/>
                  <a:pt x="150" y="88"/>
                </a:cubicBezTo>
                <a:cubicBezTo>
                  <a:pt x="102" y="88"/>
                  <a:pt x="102" y="88"/>
                  <a:pt x="102" y="88"/>
                </a:cubicBezTo>
                <a:cubicBezTo>
                  <a:pt x="100" y="88"/>
                  <a:pt x="97" y="91"/>
                  <a:pt x="97" y="93"/>
                </a:cubicBezTo>
                <a:cubicBezTo>
                  <a:pt x="97" y="159"/>
                  <a:pt x="97" y="159"/>
                  <a:pt x="97" y="159"/>
                </a:cubicBezTo>
                <a:cubicBezTo>
                  <a:pt x="97" y="161"/>
                  <a:pt x="100" y="164"/>
                  <a:pt x="102" y="164"/>
                </a:cubicBezTo>
                <a:cubicBezTo>
                  <a:pt x="116" y="164"/>
                  <a:pt x="116" y="164"/>
                  <a:pt x="116" y="164"/>
                </a:cubicBezTo>
                <a:cubicBezTo>
                  <a:pt x="116" y="123"/>
                  <a:pt x="116" y="123"/>
                  <a:pt x="116" y="123"/>
                </a:cubicBezTo>
                <a:cubicBezTo>
                  <a:pt x="116" y="117"/>
                  <a:pt x="120" y="113"/>
                  <a:pt x="126" y="113"/>
                </a:cubicBezTo>
                <a:cubicBezTo>
                  <a:pt x="132" y="113"/>
                  <a:pt x="136" y="117"/>
                  <a:pt x="136" y="123"/>
                </a:cubicBezTo>
                <a:cubicBezTo>
                  <a:pt x="136" y="164"/>
                  <a:pt x="136" y="164"/>
                  <a:pt x="136" y="164"/>
                </a:cubicBezTo>
                <a:lnTo>
                  <a:pt x="150" y="164"/>
                </a:lnTo>
                <a:close/>
                <a:moveTo>
                  <a:pt x="53" y="182"/>
                </a:moveTo>
                <a:cubicBezTo>
                  <a:pt x="199" y="182"/>
                  <a:pt x="199" y="182"/>
                  <a:pt x="199" y="182"/>
                </a:cubicBezTo>
                <a:cubicBezTo>
                  <a:pt x="202" y="182"/>
                  <a:pt x="204" y="179"/>
                  <a:pt x="204" y="177"/>
                </a:cubicBezTo>
                <a:cubicBezTo>
                  <a:pt x="204" y="174"/>
                  <a:pt x="202" y="172"/>
                  <a:pt x="199" y="172"/>
                </a:cubicBezTo>
                <a:cubicBezTo>
                  <a:pt x="53" y="172"/>
                  <a:pt x="53" y="172"/>
                  <a:pt x="53" y="172"/>
                </a:cubicBezTo>
                <a:cubicBezTo>
                  <a:pt x="50" y="172"/>
                  <a:pt x="48" y="174"/>
                  <a:pt x="48" y="177"/>
                </a:cubicBezTo>
                <a:cubicBezTo>
                  <a:pt x="48" y="179"/>
                  <a:pt x="50" y="182"/>
                  <a:pt x="53" y="182"/>
                </a:cubicBezTo>
                <a:moveTo>
                  <a:pt x="212" y="188"/>
                </a:moveTo>
                <a:cubicBezTo>
                  <a:pt x="40" y="188"/>
                  <a:pt x="40" y="188"/>
                  <a:pt x="40" y="188"/>
                </a:cubicBezTo>
                <a:cubicBezTo>
                  <a:pt x="37" y="188"/>
                  <a:pt x="35" y="191"/>
                  <a:pt x="35" y="193"/>
                </a:cubicBezTo>
                <a:cubicBezTo>
                  <a:pt x="35" y="196"/>
                  <a:pt x="37" y="198"/>
                  <a:pt x="40" y="198"/>
                </a:cubicBezTo>
                <a:cubicBezTo>
                  <a:pt x="212" y="198"/>
                  <a:pt x="212" y="198"/>
                  <a:pt x="212" y="198"/>
                </a:cubicBezTo>
                <a:cubicBezTo>
                  <a:pt x="215" y="198"/>
                  <a:pt x="217" y="196"/>
                  <a:pt x="217" y="193"/>
                </a:cubicBezTo>
                <a:cubicBezTo>
                  <a:pt x="217" y="191"/>
                  <a:pt x="215" y="188"/>
                  <a:pt x="212" y="188"/>
                </a:cubicBezTo>
                <a:moveTo>
                  <a:pt x="65" y="88"/>
                </a:moveTo>
                <a:cubicBezTo>
                  <a:pt x="62" y="88"/>
                  <a:pt x="60" y="91"/>
                  <a:pt x="60" y="93"/>
                </a:cubicBezTo>
                <a:cubicBezTo>
                  <a:pt x="60" y="159"/>
                  <a:pt x="60" y="159"/>
                  <a:pt x="60" y="159"/>
                </a:cubicBezTo>
                <a:cubicBezTo>
                  <a:pt x="60" y="161"/>
                  <a:pt x="62" y="164"/>
                  <a:pt x="65" y="164"/>
                </a:cubicBezTo>
                <a:cubicBezTo>
                  <a:pt x="75" y="164"/>
                  <a:pt x="75" y="164"/>
                  <a:pt x="75" y="164"/>
                </a:cubicBezTo>
                <a:cubicBezTo>
                  <a:pt x="78" y="164"/>
                  <a:pt x="80" y="161"/>
                  <a:pt x="80" y="159"/>
                </a:cubicBezTo>
                <a:cubicBezTo>
                  <a:pt x="80" y="93"/>
                  <a:pt x="80" y="93"/>
                  <a:pt x="80" y="93"/>
                </a:cubicBezTo>
                <a:cubicBezTo>
                  <a:pt x="80" y="91"/>
                  <a:pt x="78" y="88"/>
                  <a:pt x="75" y="88"/>
                </a:cubicBezTo>
                <a:lnTo>
                  <a:pt x="65" y="88"/>
                </a:lnTo>
                <a:close/>
              </a:path>
            </a:pathLst>
          </a:custGeom>
          <a:solidFill>
            <a:srgbClr val="007236"/>
          </a:solidFill>
          <a:ln>
            <a:noFill/>
          </a:ln>
        </p:spPr>
        <p:txBody>
          <a:bodyPr vert="horz" wrap="square" lIns="80147" tIns="40074" rIns="80147" bIns="40074" numCol="1" anchor="t" anchorCtr="0" compatLnSpc="1">
            <a:prstTxWarp prst="textNoShape">
              <a:avLst/>
            </a:prstTxWarp>
          </a:bodyPr>
          <a:lstStyle/>
          <a:p>
            <a:endParaRPr lang="en-US" dirty="0"/>
          </a:p>
        </p:txBody>
      </p:sp>
      <p:sp>
        <p:nvSpPr>
          <p:cNvPr id="16" name="Freeform 65"/>
          <p:cNvSpPr>
            <a:spLocks noEditPoints="1"/>
          </p:cNvSpPr>
          <p:nvPr/>
        </p:nvSpPr>
        <p:spPr bwMode="auto">
          <a:xfrm>
            <a:off x="2769843" y="4319912"/>
            <a:ext cx="576000" cy="576000"/>
          </a:xfrm>
          <a:custGeom>
            <a:avLst/>
            <a:gdLst>
              <a:gd name="T0" fmla="*/ 1617 w 2222"/>
              <a:gd name="T1" fmla="*/ 1482 h 2222"/>
              <a:gd name="T2" fmla="*/ 1242 w 2222"/>
              <a:gd name="T3" fmla="*/ 1347 h 2222"/>
              <a:gd name="T4" fmla="*/ 981 w 2222"/>
              <a:gd name="T5" fmla="*/ 1347 h 2222"/>
              <a:gd name="T6" fmla="*/ 605 w 2222"/>
              <a:gd name="T7" fmla="*/ 1481 h 2222"/>
              <a:gd name="T8" fmla="*/ 546 w 2222"/>
              <a:gd name="T9" fmla="*/ 1829 h 2222"/>
              <a:gd name="T10" fmla="*/ 781 w 2222"/>
              <a:gd name="T11" fmla="*/ 1683 h 2222"/>
              <a:gd name="T12" fmla="*/ 823 w 2222"/>
              <a:gd name="T13" fmla="*/ 1978 h 2222"/>
              <a:gd name="T14" fmla="*/ 1399 w 2222"/>
              <a:gd name="T15" fmla="*/ 1977 h 2222"/>
              <a:gd name="T16" fmla="*/ 1441 w 2222"/>
              <a:gd name="T17" fmla="*/ 1683 h 2222"/>
              <a:gd name="T18" fmla="*/ 1676 w 2222"/>
              <a:gd name="T19" fmla="*/ 1827 h 2222"/>
              <a:gd name="T20" fmla="*/ 1111 w 2222"/>
              <a:gd name="T21" fmla="*/ 860 h 2222"/>
              <a:gd name="T22" fmla="*/ 1111 w 2222"/>
              <a:gd name="T23" fmla="*/ 1290 h 2222"/>
              <a:gd name="T24" fmla="*/ 1111 w 2222"/>
              <a:gd name="T25" fmla="*/ 860 h 2222"/>
              <a:gd name="T26" fmla="*/ 505 w 2222"/>
              <a:gd name="T27" fmla="*/ 864 h 2222"/>
              <a:gd name="T28" fmla="*/ 536 w 2222"/>
              <a:gd name="T29" fmla="*/ 1417 h 2222"/>
              <a:gd name="T30" fmla="*/ 869 w 2222"/>
              <a:gd name="T31" fmla="*/ 1258 h 2222"/>
              <a:gd name="T32" fmla="*/ 1055 w 2222"/>
              <a:gd name="T33" fmla="*/ 777 h 2222"/>
              <a:gd name="T34" fmla="*/ 1047 w 2222"/>
              <a:gd name="T35" fmla="*/ 734 h 2222"/>
              <a:gd name="T36" fmla="*/ 803 w 2222"/>
              <a:gd name="T37" fmla="*/ 646 h 2222"/>
              <a:gd name="T38" fmla="*/ 633 w 2222"/>
              <a:gd name="T39" fmla="*/ 646 h 2222"/>
              <a:gd name="T40" fmla="*/ 390 w 2222"/>
              <a:gd name="T41" fmla="*/ 734 h 2222"/>
              <a:gd name="T42" fmla="*/ 315 w 2222"/>
              <a:gd name="T43" fmla="*/ 1183 h 2222"/>
              <a:gd name="T44" fmla="*/ 381 w 2222"/>
              <a:gd name="T45" fmla="*/ 1262 h 2222"/>
              <a:gd name="T46" fmla="*/ 719 w 2222"/>
              <a:gd name="T47" fmla="*/ 601 h 2222"/>
              <a:gd name="T48" fmla="*/ 719 w 2222"/>
              <a:gd name="T49" fmla="*/ 340 h 2222"/>
              <a:gd name="T50" fmla="*/ 719 w 2222"/>
              <a:gd name="T51" fmla="*/ 601 h 2222"/>
              <a:gd name="T52" fmla="*/ 1834 w 2222"/>
              <a:gd name="T53" fmla="*/ 742 h 2222"/>
              <a:gd name="T54" fmla="*/ 1706 w 2222"/>
              <a:gd name="T55" fmla="*/ 646 h 2222"/>
              <a:gd name="T56" fmla="*/ 1504 w 2222"/>
              <a:gd name="T57" fmla="*/ 793 h 2222"/>
              <a:gd name="T58" fmla="*/ 1300 w 2222"/>
              <a:gd name="T59" fmla="*/ 646 h 2222"/>
              <a:gd name="T60" fmla="*/ 1173 w 2222"/>
              <a:gd name="T61" fmla="*/ 742 h 2222"/>
              <a:gd name="T62" fmla="*/ 1414 w 2222"/>
              <a:gd name="T63" fmla="*/ 1075 h 2222"/>
              <a:gd name="T64" fmla="*/ 1424 w 2222"/>
              <a:gd name="T65" fmla="*/ 1258 h 2222"/>
              <a:gd name="T66" fmla="*/ 1674 w 2222"/>
              <a:gd name="T67" fmla="*/ 864 h 2222"/>
              <a:gd name="T68" fmla="*/ 1774 w 2222"/>
              <a:gd name="T69" fmla="*/ 1205 h 2222"/>
              <a:gd name="T70" fmla="*/ 1852 w 2222"/>
              <a:gd name="T71" fmla="*/ 1261 h 2222"/>
              <a:gd name="T72" fmla="*/ 1503 w 2222"/>
              <a:gd name="T73" fmla="*/ 601 h 2222"/>
              <a:gd name="T74" fmla="*/ 1503 w 2222"/>
              <a:gd name="T75" fmla="*/ 340 h 2222"/>
              <a:gd name="T76" fmla="*/ 1503 w 2222"/>
              <a:gd name="T77" fmla="*/ 601 h 2222"/>
              <a:gd name="T78" fmla="*/ 0 w 2222"/>
              <a:gd name="T79" fmla="*/ 1111 h 2222"/>
              <a:gd name="T80" fmla="*/ 2222 w 2222"/>
              <a:gd name="T81" fmla="*/ 1111 h 2222"/>
              <a:gd name="T82" fmla="*/ 1111 w 2222"/>
              <a:gd name="T83" fmla="*/ 88 h 2222"/>
              <a:gd name="T84" fmla="*/ 1111 w 2222"/>
              <a:gd name="T85" fmla="*/ 2134 h 2222"/>
              <a:gd name="T86" fmla="*/ 1111 w 2222"/>
              <a:gd name="T87" fmla="*/ 88 h 2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222" h="2222">
                <a:moveTo>
                  <a:pt x="1620" y="1494"/>
                </a:moveTo>
                <a:cubicBezTo>
                  <a:pt x="1619" y="1490"/>
                  <a:pt x="1618" y="1486"/>
                  <a:pt x="1617" y="1482"/>
                </a:cubicBezTo>
                <a:cubicBezTo>
                  <a:pt x="1593" y="1402"/>
                  <a:pt x="1514" y="1347"/>
                  <a:pt x="1424" y="1347"/>
                </a:cubicBezTo>
                <a:lnTo>
                  <a:pt x="1242" y="1347"/>
                </a:lnTo>
                <a:lnTo>
                  <a:pt x="1112" y="1573"/>
                </a:lnTo>
                <a:lnTo>
                  <a:pt x="981" y="1347"/>
                </a:lnTo>
                <a:lnTo>
                  <a:pt x="798" y="1347"/>
                </a:lnTo>
                <a:cubicBezTo>
                  <a:pt x="708" y="1347"/>
                  <a:pt x="629" y="1402"/>
                  <a:pt x="605" y="1481"/>
                </a:cubicBezTo>
                <a:cubicBezTo>
                  <a:pt x="604" y="1486"/>
                  <a:pt x="602" y="1490"/>
                  <a:pt x="602" y="1494"/>
                </a:cubicBezTo>
                <a:lnTo>
                  <a:pt x="546" y="1829"/>
                </a:lnTo>
                <a:cubicBezTo>
                  <a:pt x="604" y="1875"/>
                  <a:pt x="669" y="1914"/>
                  <a:pt x="737" y="1945"/>
                </a:cubicBezTo>
                <a:lnTo>
                  <a:pt x="781" y="1683"/>
                </a:lnTo>
                <a:lnTo>
                  <a:pt x="836" y="1683"/>
                </a:lnTo>
                <a:lnTo>
                  <a:pt x="823" y="1978"/>
                </a:lnTo>
                <a:cubicBezTo>
                  <a:pt x="913" y="2008"/>
                  <a:pt x="1009" y="2024"/>
                  <a:pt x="1110" y="2024"/>
                </a:cubicBezTo>
                <a:cubicBezTo>
                  <a:pt x="1211" y="2024"/>
                  <a:pt x="1308" y="2007"/>
                  <a:pt x="1399" y="1977"/>
                </a:cubicBezTo>
                <a:lnTo>
                  <a:pt x="1385" y="1683"/>
                </a:lnTo>
                <a:lnTo>
                  <a:pt x="1441" y="1683"/>
                </a:lnTo>
                <a:lnTo>
                  <a:pt x="1484" y="1943"/>
                </a:lnTo>
                <a:cubicBezTo>
                  <a:pt x="1553" y="1913"/>
                  <a:pt x="1617" y="1873"/>
                  <a:pt x="1676" y="1827"/>
                </a:cubicBezTo>
                <a:lnTo>
                  <a:pt x="1620" y="1494"/>
                </a:lnTo>
                <a:close/>
                <a:moveTo>
                  <a:pt x="1111" y="860"/>
                </a:moveTo>
                <a:cubicBezTo>
                  <a:pt x="992" y="860"/>
                  <a:pt x="896" y="956"/>
                  <a:pt x="896" y="1075"/>
                </a:cubicBezTo>
                <a:cubicBezTo>
                  <a:pt x="896" y="1194"/>
                  <a:pt x="992" y="1290"/>
                  <a:pt x="1111" y="1290"/>
                </a:cubicBezTo>
                <a:cubicBezTo>
                  <a:pt x="1230" y="1290"/>
                  <a:pt x="1326" y="1194"/>
                  <a:pt x="1326" y="1075"/>
                </a:cubicBezTo>
                <a:cubicBezTo>
                  <a:pt x="1326" y="956"/>
                  <a:pt x="1230" y="860"/>
                  <a:pt x="1111" y="860"/>
                </a:cubicBezTo>
                <a:close/>
                <a:moveTo>
                  <a:pt x="448" y="1205"/>
                </a:moveTo>
                <a:lnTo>
                  <a:pt x="505" y="864"/>
                </a:lnTo>
                <a:lnTo>
                  <a:pt x="548" y="864"/>
                </a:lnTo>
                <a:lnTo>
                  <a:pt x="536" y="1417"/>
                </a:lnTo>
                <a:cubicBezTo>
                  <a:pt x="583" y="1322"/>
                  <a:pt x="685" y="1258"/>
                  <a:pt x="798" y="1258"/>
                </a:cubicBezTo>
                <a:lnTo>
                  <a:pt x="869" y="1258"/>
                </a:lnTo>
                <a:cubicBezTo>
                  <a:pt x="831" y="1207"/>
                  <a:pt x="808" y="1144"/>
                  <a:pt x="808" y="1075"/>
                </a:cubicBezTo>
                <a:cubicBezTo>
                  <a:pt x="808" y="927"/>
                  <a:pt x="914" y="804"/>
                  <a:pt x="1055" y="777"/>
                </a:cubicBezTo>
                <a:lnTo>
                  <a:pt x="1049" y="742"/>
                </a:lnTo>
                <a:cubicBezTo>
                  <a:pt x="1049" y="739"/>
                  <a:pt x="1048" y="737"/>
                  <a:pt x="1047" y="734"/>
                </a:cubicBezTo>
                <a:cubicBezTo>
                  <a:pt x="1032" y="682"/>
                  <a:pt x="980" y="646"/>
                  <a:pt x="922" y="646"/>
                </a:cubicBezTo>
                <a:lnTo>
                  <a:pt x="803" y="646"/>
                </a:lnTo>
                <a:lnTo>
                  <a:pt x="718" y="793"/>
                </a:lnTo>
                <a:lnTo>
                  <a:pt x="633" y="646"/>
                </a:lnTo>
                <a:lnTo>
                  <a:pt x="516" y="646"/>
                </a:lnTo>
                <a:cubicBezTo>
                  <a:pt x="457" y="646"/>
                  <a:pt x="406" y="682"/>
                  <a:pt x="390" y="734"/>
                </a:cubicBezTo>
                <a:cubicBezTo>
                  <a:pt x="389" y="737"/>
                  <a:pt x="389" y="739"/>
                  <a:pt x="388" y="742"/>
                </a:cubicBezTo>
                <a:lnTo>
                  <a:pt x="315" y="1183"/>
                </a:lnTo>
                <a:cubicBezTo>
                  <a:pt x="308" y="1220"/>
                  <a:pt x="333" y="1255"/>
                  <a:pt x="370" y="1261"/>
                </a:cubicBezTo>
                <a:cubicBezTo>
                  <a:pt x="374" y="1261"/>
                  <a:pt x="378" y="1262"/>
                  <a:pt x="381" y="1262"/>
                </a:cubicBezTo>
                <a:cubicBezTo>
                  <a:pt x="414" y="1262"/>
                  <a:pt x="442" y="1238"/>
                  <a:pt x="448" y="1205"/>
                </a:cubicBezTo>
                <a:close/>
                <a:moveTo>
                  <a:pt x="719" y="601"/>
                </a:moveTo>
                <a:cubicBezTo>
                  <a:pt x="791" y="601"/>
                  <a:pt x="849" y="542"/>
                  <a:pt x="849" y="470"/>
                </a:cubicBezTo>
                <a:cubicBezTo>
                  <a:pt x="849" y="398"/>
                  <a:pt x="791" y="340"/>
                  <a:pt x="719" y="340"/>
                </a:cubicBezTo>
                <a:cubicBezTo>
                  <a:pt x="647" y="340"/>
                  <a:pt x="588" y="398"/>
                  <a:pt x="588" y="470"/>
                </a:cubicBezTo>
                <a:cubicBezTo>
                  <a:pt x="588" y="542"/>
                  <a:pt x="647" y="601"/>
                  <a:pt x="719" y="601"/>
                </a:cubicBezTo>
                <a:close/>
                <a:moveTo>
                  <a:pt x="1907" y="1183"/>
                </a:moveTo>
                <a:lnTo>
                  <a:pt x="1834" y="742"/>
                </a:lnTo>
                <a:cubicBezTo>
                  <a:pt x="1833" y="739"/>
                  <a:pt x="1833" y="737"/>
                  <a:pt x="1832" y="734"/>
                </a:cubicBezTo>
                <a:cubicBezTo>
                  <a:pt x="1816" y="682"/>
                  <a:pt x="1764" y="646"/>
                  <a:pt x="1706" y="646"/>
                </a:cubicBezTo>
                <a:lnTo>
                  <a:pt x="1589" y="646"/>
                </a:lnTo>
                <a:lnTo>
                  <a:pt x="1504" y="793"/>
                </a:lnTo>
                <a:lnTo>
                  <a:pt x="1419" y="646"/>
                </a:lnTo>
                <a:lnTo>
                  <a:pt x="1300" y="646"/>
                </a:lnTo>
                <a:cubicBezTo>
                  <a:pt x="1242" y="646"/>
                  <a:pt x="1190" y="682"/>
                  <a:pt x="1175" y="734"/>
                </a:cubicBezTo>
                <a:cubicBezTo>
                  <a:pt x="1174" y="737"/>
                  <a:pt x="1173" y="739"/>
                  <a:pt x="1173" y="742"/>
                </a:cubicBezTo>
                <a:lnTo>
                  <a:pt x="1167" y="777"/>
                </a:lnTo>
                <a:cubicBezTo>
                  <a:pt x="1308" y="804"/>
                  <a:pt x="1414" y="927"/>
                  <a:pt x="1414" y="1075"/>
                </a:cubicBezTo>
                <a:cubicBezTo>
                  <a:pt x="1414" y="1144"/>
                  <a:pt x="1391" y="1207"/>
                  <a:pt x="1353" y="1258"/>
                </a:cubicBezTo>
                <a:lnTo>
                  <a:pt x="1424" y="1258"/>
                </a:lnTo>
                <a:cubicBezTo>
                  <a:pt x="1537" y="1258"/>
                  <a:pt x="1639" y="1322"/>
                  <a:pt x="1686" y="1416"/>
                </a:cubicBezTo>
                <a:lnTo>
                  <a:pt x="1674" y="864"/>
                </a:lnTo>
                <a:lnTo>
                  <a:pt x="1717" y="864"/>
                </a:lnTo>
                <a:lnTo>
                  <a:pt x="1774" y="1205"/>
                </a:lnTo>
                <a:cubicBezTo>
                  <a:pt x="1780" y="1238"/>
                  <a:pt x="1808" y="1262"/>
                  <a:pt x="1841" y="1262"/>
                </a:cubicBezTo>
                <a:cubicBezTo>
                  <a:pt x="1844" y="1262"/>
                  <a:pt x="1848" y="1261"/>
                  <a:pt x="1852" y="1261"/>
                </a:cubicBezTo>
                <a:cubicBezTo>
                  <a:pt x="1889" y="1255"/>
                  <a:pt x="1913" y="1220"/>
                  <a:pt x="1907" y="1183"/>
                </a:cubicBezTo>
                <a:close/>
                <a:moveTo>
                  <a:pt x="1503" y="601"/>
                </a:moveTo>
                <a:cubicBezTo>
                  <a:pt x="1575" y="601"/>
                  <a:pt x="1634" y="542"/>
                  <a:pt x="1634" y="470"/>
                </a:cubicBezTo>
                <a:cubicBezTo>
                  <a:pt x="1634" y="398"/>
                  <a:pt x="1575" y="340"/>
                  <a:pt x="1503" y="340"/>
                </a:cubicBezTo>
                <a:cubicBezTo>
                  <a:pt x="1431" y="340"/>
                  <a:pt x="1373" y="398"/>
                  <a:pt x="1373" y="470"/>
                </a:cubicBezTo>
                <a:cubicBezTo>
                  <a:pt x="1373" y="542"/>
                  <a:pt x="1431" y="601"/>
                  <a:pt x="1503" y="601"/>
                </a:cubicBezTo>
                <a:close/>
                <a:moveTo>
                  <a:pt x="1111" y="0"/>
                </a:moveTo>
                <a:cubicBezTo>
                  <a:pt x="497" y="0"/>
                  <a:pt x="0" y="497"/>
                  <a:pt x="0" y="1111"/>
                </a:cubicBezTo>
                <a:cubicBezTo>
                  <a:pt x="0" y="1725"/>
                  <a:pt x="497" y="2222"/>
                  <a:pt x="1111" y="2222"/>
                </a:cubicBezTo>
                <a:cubicBezTo>
                  <a:pt x="1725" y="2222"/>
                  <a:pt x="2222" y="1725"/>
                  <a:pt x="2222" y="1111"/>
                </a:cubicBezTo>
                <a:cubicBezTo>
                  <a:pt x="2222" y="497"/>
                  <a:pt x="1725" y="0"/>
                  <a:pt x="1111" y="0"/>
                </a:cubicBezTo>
                <a:close/>
                <a:moveTo>
                  <a:pt x="1111" y="88"/>
                </a:moveTo>
                <a:cubicBezTo>
                  <a:pt x="1675" y="88"/>
                  <a:pt x="2134" y="547"/>
                  <a:pt x="2134" y="1111"/>
                </a:cubicBezTo>
                <a:cubicBezTo>
                  <a:pt x="2134" y="1675"/>
                  <a:pt x="1675" y="2134"/>
                  <a:pt x="1111" y="2134"/>
                </a:cubicBezTo>
                <a:cubicBezTo>
                  <a:pt x="547" y="2134"/>
                  <a:pt x="88" y="1675"/>
                  <a:pt x="88" y="1111"/>
                </a:cubicBezTo>
                <a:cubicBezTo>
                  <a:pt x="88" y="547"/>
                  <a:pt x="547" y="88"/>
                  <a:pt x="1111" y="88"/>
                </a:cubicBezTo>
                <a:close/>
              </a:path>
            </a:pathLst>
          </a:custGeom>
          <a:solidFill>
            <a:srgbClr val="007236"/>
          </a:solidFill>
          <a:ln>
            <a:noFill/>
          </a:ln>
        </p:spPr>
        <p:txBody>
          <a:bodyPr vert="horz" wrap="square" lIns="80147" tIns="40074" rIns="80147" bIns="40074" numCol="1" anchor="t" anchorCtr="0" compatLnSpc="1">
            <a:prstTxWarp prst="textNoShape">
              <a:avLst/>
            </a:prstTxWarp>
          </a:bodyPr>
          <a:lstStyle/>
          <a:p>
            <a:endParaRPr lang="en-US" dirty="0"/>
          </a:p>
        </p:txBody>
      </p:sp>
      <p:sp>
        <p:nvSpPr>
          <p:cNvPr id="21" name="TextBox 20"/>
          <p:cNvSpPr txBox="1"/>
          <p:nvPr/>
        </p:nvSpPr>
        <p:spPr>
          <a:xfrm>
            <a:off x="835083" y="1865013"/>
            <a:ext cx="726561" cy="307777"/>
          </a:xfrm>
          <a:prstGeom prst="rect">
            <a:avLst/>
          </a:prstGeom>
          <a:noFill/>
        </p:spPr>
        <p:txBody>
          <a:bodyPr wrap="square" lIns="0" rIns="0" rtlCol="0">
            <a:spAutoFit/>
          </a:bodyPr>
          <a:lstStyle/>
          <a:p>
            <a:pPr algn="ctr"/>
            <a:r>
              <a:rPr lang="uk-UA" sz="1400" b="1" dirty="0" smtClean="0"/>
              <a:t>НБУ</a:t>
            </a:r>
            <a:endParaRPr lang="uk-UA" sz="1600" b="1" dirty="0"/>
          </a:p>
        </p:txBody>
      </p:sp>
      <p:sp>
        <p:nvSpPr>
          <p:cNvPr id="22" name="TextBox 21"/>
          <p:cNvSpPr txBox="1"/>
          <p:nvPr/>
        </p:nvSpPr>
        <p:spPr>
          <a:xfrm>
            <a:off x="2694562" y="1865013"/>
            <a:ext cx="726561" cy="307777"/>
          </a:xfrm>
          <a:prstGeom prst="rect">
            <a:avLst/>
          </a:prstGeom>
          <a:noFill/>
        </p:spPr>
        <p:txBody>
          <a:bodyPr wrap="square" lIns="0" rIns="0" rtlCol="0">
            <a:spAutoFit/>
          </a:bodyPr>
          <a:lstStyle/>
          <a:p>
            <a:pPr algn="ctr"/>
            <a:r>
              <a:rPr lang="uk-UA" sz="1400" b="1" dirty="0" smtClean="0"/>
              <a:t>Банк</a:t>
            </a:r>
            <a:endParaRPr lang="uk-UA" sz="1600" b="1" dirty="0"/>
          </a:p>
        </p:txBody>
      </p:sp>
      <p:sp>
        <p:nvSpPr>
          <p:cNvPr id="25" name="Двойная стрелка влево/вправо 24"/>
          <p:cNvSpPr/>
          <p:nvPr/>
        </p:nvSpPr>
        <p:spPr bwMode="auto">
          <a:xfrm>
            <a:off x="1613534" y="1391285"/>
            <a:ext cx="1049370" cy="546735"/>
          </a:xfrm>
          <a:prstGeom prst="leftRightArrow">
            <a:avLst>
              <a:gd name="adj1" fmla="val 50000"/>
              <a:gd name="adj2" fmla="val 37457"/>
            </a:avLst>
          </a:prstGeom>
          <a:solidFill>
            <a:srgbClr val="5DB76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uk-UA" sz="1000" b="0" i="0" u="sng" strike="noStrike" cap="none" normalizeH="0" baseline="0" smtClean="0">
              <a:ln>
                <a:noFill/>
              </a:ln>
              <a:solidFill>
                <a:schemeClr val="tx1"/>
              </a:solidFill>
              <a:effectLst/>
              <a:latin typeface="Arial" pitchFamily="34" charset="0"/>
              <a:ea typeface="MS PGothic" pitchFamily="34" charset="-128"/>
            </a:endParaRPr>
          </a:p>
        </p:txBody>
      </p:sp>
      <p:sp>
        <p:nvSpPr>
          <p:cNvPr id="26" name="Двойная стрелка влево/вправо 25"/>
          <p:cNvSpPr/>
          <p:nvPr/>
        </p:nvSpPr>
        <p:spPr bwMode="auto">
          <a:xfrm>
            <a:off x="1613534" y="2605222"/>
            <a:ext cx="1049370" cy="546735"/>
          </a:xfrm>
          <a:prstGeom prst="leftRightArrow">
            <a:avLst>
              <a:gd name="adj1" fmla="val 50000"/>
              <a:gd name="adj2" fmla="val 37457"/>
            </a:avLst>
          </a:prstGeom>
          <a:solidFill>
            <a:srgbClr val="5DB76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uk-UA" sz="1000" b="0" i="0" u="sng" strike="noStrike" cap="none" normalizeH="0" baseline="0" smtClean="0">
              <a:ln>
                <a:noFill/>
              </a:ln>
              <a:solidFill>
                <a:schemeClr val="tx1"/>
              </a:solidFill>
              <a:effectLst/>
              <a:latin typeface="Arial" pitchFamily="34" charset="0"/>
              <a:ea typeface="MS PGothic" pitchFamily="34" charset="-128"/>
            </a:endParaRPr>
          </a:p>
        </p:txBody>
      </p:sp>
      <p:sp>
        <p:nvSpPr>
          <p:cNvPr id="27" name="TextBox 26"/>
          <p:cNvSpPr txBox="1"/>
          <p:nvPr/>
        </p:nvSpPr>
        <p:spPr>
          <a:xfrm>
            <a:off x="835083" y="3062300"/>
            <a:ext cx="726561" cy="307777"/>
          </a:xfrm>
          <a:prstGeom prst="rect">
            <a:avLst/>
          </a:prstGeom>
          <a:noFill/>
        </p:spPr>
        <p:txBody>
          <a:bodyPr wrap="square" lIns="0" rIns="0" rtlCol="0">
            <a:spAutoFit/>
          </a:bodyPr>
          <a:lstStyle/>
          <a:p>
            <a:pPr algn="ctr"/>
            <a:r>
              <a:rPr lang="uk-UA" sz="1400" b="1" dirty="0" smtClean="0"/>
              <a:t>Банк</a:t>
            </a:r>
            <a:endParaRPr lang="uk-UA" sz="1600" b="1" dirty="0"/>
          </a:p>
        </p:txBody>
      </p:sp>
      <p:sp>
        <p:nvSpPr>
          <p:cNvPr id="28" name="TextBox 27"/>
          <p:cNvSpPr txBox="1"/>
          <p:nvPr/>
        </p:nvSpPr>
        <p:spPr>
          <a:xfrm>
            <a:off x="2694561" y="3062300"/>
            <a:ext cx="726561" cy="307777"/>
          </a:xfrm>
          <a:prstGeom prst="rect">
            <a:avLst/>
          </a:prstGeom>
          <a:noFill/>
        </p:spPr>
        <p:txBody>
          <a:bodyPr wrap="square" lIns="0" rIns="0" rtlCol="0">
            <a:spAutoFit/>
          </a:bodyPr>
          <a:lstStyle/>
          <a:p>
            <a:pPr algn="ctr"/>
            <a:r>
              <a:rPr lang="uk-UA" sz="1400" b="1" dirty="0" smtClean="0"/>
              <a:t>Банк</a:t>
            </a:r>
            <a:endParaRPr lang="uk-UA" sz="1600" b="1" dirty="0"/>
          </a:p>
        </p:txBody>
      </p:sp>
      <p:sp>
        <p:nvSpPr>
          <p:cNvPr id="29" name="TextBox 28"/>
          <p:cNvSpPr txBox="1"/>
          <p:nvPr/>
        </p:nvSpPr>
        <p:spPr>
          <a:xfrm>
            <a:off x="2694561" y="4875922"/>
            <a:ext cx="726561" cy="307777"/>
          </a:xfrm>
          <a:prstGeom prst="rect">
            <a:avLst/>
          </a:prstGeom>
          <a:noFill/>
        </p:spPr>
        <p:txBody>
          <a:bodyPr wrap="square" lIns="0" rIns="0" rtlCol="0">
            <a:spAutoFit/>
          </a:bodyPr>
          <a:lstStyle/>
          <a:p>
            <a:pPr algn="ctr"/>
            <a:r>
              <a:rPr lang="uk-UA" sz="1400" b="1" dirty="0" smtClean="0"/>
              <a:t>Клієнт</a:t>
            </a:r>
            <a:endParaRPr lang="uk-UA" sz="1600" b="1" dirty="0"/>
          </a:p>
        </p:txBody>
      </p:sp>
      <p:sp>
        <p:nvSpPr>
          <p:cNvPr id="30" name="TextBox 29"/>
          <p:cNvSpPr txBox="1"/>
          <p:nvPr/>
        </p:nvSpPr>
        <p:spPr>
          <a:xfrm>
            <a:off x="835083" y="4875922"/>
            <a:ext cx="726561" cy="307777"/>
          </a:xfrm>
          <a:prstGeom prst="rect">
            <a:avLst/>
          </a:prstGeom>
          <a:noFill/>
        </p:spPr>
        <p:txBody>
          <a:bodyPr wrap="square" lIns="0" rIns="0" rtlCol="0">
            <a:spAutoFit/>
          </a:bodyPr>
          <a:lstStyle/>
          <a:p>
            <a:pPr algn="ctr"/>
            <a:r>
              <a:rPr lang="uk-UA" sz="1400" b="1" dirty="0" smtClean="0"/>
              <a:t>Банк</a:t>
            </a:r>
            <a:endParaRPr lang="uk-UA" sz="1600" b="1" dirty="0"/>
          </a:p>
        </p:txBody>
      </p:sp>
      <p:sp>
        <p:nvSpPr>
          <p:cNvPr id="31" name="Двойная стрелка влево/вправо 30"/>
          <p:cNvSpPr/>
          <p:nvPr/>
        </p:nvSpPr>
        <p:spPr bwMode="auto">
          <a:xfrm>
            <a:off x="1613534" y="4472315"/>
            <a:ext cx="1049370" cy="546735"/>
          </a:xfrm>
          <a:prstGeom prst="leftRightArrow">
            <a:avLst>
              <a:gd name="adj1" fmla="val 50000"/>
              <a:gd name="adj2" fmla="val 37457"/>
            </a:avLst>
          </a:prstGeom>
          <a:solidFill>
            <a:srgbClr val="5DB76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uk-UA" sz="1000" b="0" i="0" u="sng" strike="noStrike" cap="none" normalizeH="0" baseline="0" smtClean="0">
              <a:ln>
                <a:noFill/>
              </a:ln>
              <a:solidFill>
                <a:schemeClr val="tx1"/>
              </a:solidFill>
              <a:effectLst/>
              <a:latin typeface="Arial" pitchFamily="34" charset="0"/>
              <a:ea typeface="MS PGothic" pitchFamily="34" charset="-128"/>
            </a:endParaRPr>
          </a:p>
        </p:txBody>
      </p:sp>
      <p:cxnSp>
        <p:nvCxnSpPr>
          <p:cNvPr id="33" name="Прямая соединительная линия 32"/>
          <p:cNvCxnSpPr/>
          <p:nvPr/>
        </p:nvCxnSpPr>
        <p:spPr bwMode="auto">
          <a:xfrm flipV="1">
            <a:off x="765268" y="1175214"/>
            <a:ext cx="2878836" cy="0"/>
          </a:xfrm>
          <a:prstGeom prst="line">
            <a:avLst/>
          </a:prstGeom>
          <a:solidFill>
            <a:schemeClr val="accent1"/>
          </a:solidFill>
          <a:ln w="12700" cap="flat" cmpd="sng" algn="ctr">
            <a:solidFill>
              <a:srgbClr val="1C7935"/>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4" name="TextBox 33"/>
          <p:cNvSpPr txBox="1"/>
          <p:nvPr/>
        </p:nvSpPr>
        <p:spPr>
          <a:xfrm>
            <a:off x="765269" y="910596"/>
            <a:ext cx="2878836" cy="307777"/>
          </a:xfrm>
          <a:prstGeom prst="rect">
            <a:avLst/>
          </a:prstGeom>
          <a:noFill/>
        </p:spPr>
        <p:txBody>
          <a:bodyPr wrap="square" lIns="0" rIns="0" rtlCol="0">
            <a:spAutoFit/>
          </a:bodyPr>
          <a:lstStyle/>
          <a:p>
            <a:pPr algn="ctr"/>
            <a:r>
              <a:rPr lang="uk-UA" sz="1400" b="1" dirty="0" smtClean="0"/>
              <a:t>Типи відносин</a:t>
            </a:r>
            <a:endParaRPr lang="uk-UA" sz="1600" b="1" dirty="0"/>
          </a:p>
        </p:txBody>
      </p:sp>
      <p:cxnSp>
        <p:nvCxnSpPr>
          <p:cNvPr id="35" name="Прямая соединительная линия 34"/>
          <p:cNvCxnSpPr/>
          <p:nvPr/>
        </p:nvCxnSpPr>
        <p:spPr bwMode="auto">
          <a:xfrm flipV="1">
            <a:off x="3910804" y="1174829"/>
            <a:ext cx="1811543" cy="388"/>
          </a:xfrm>
          <a:prstGeom prst="line">
            <a:avLst/>
          </a:prstGeom>
          <a:solidFill>
            <a:schemeClr val="accent1"/>
          </a:solidFill>
          <a:ln w="12700" cap="flat" cmpd="sng" algn="ctr">
            <a:solidFill>
              <a:srgbClr val="1C7935"/>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6" name="TextBox 35"/>
          <p:cNvSpPr txBox="1"/>
          <p:nvPr/>
        </p:nvSpPr>
        <p:spPr>
          <a:xfrm>
            <a:off x="3910806" y="910596"/>
            <a:ext cx="1811542" cy="307777"/>
          </a:xfrm>
          <a:prstGeom prst="rect">
            <a:avLst/>
          </a:prstGeom>
          <a:noFill/>
        </p:spPr>
        <p:txBody>
          <a:bodyPr wrap="square" lIns="0" rIns="0" rtlCol="0">
            <a:spAutoFit/>
          </a:bodyPr>
          <a:lstStyle/>
          <a:p>
            <a:pPr algn="ctr"/>
            <a:r>
              <a:rPr lang="uk-UA" sz="1400" b="1" dirty="0" smtClean="0"/>
              <a:t>Вид ЕП</a:t>
            </a:r>
            <a:endParaRPr lang="uk-UA" sz="1600" b="1" dirty="0"/>
          </a:p>
        </p:txBody>
      </p:sp>
      <p:sp>
        <p:nvSpPr>
          <p:cNvPr id="39" name="Прямоугольник 38"/>
          <p:cNvSpPr/>
          <p:nvPr/>
        </p:nvSpPr>
        <p:spPr bwMode="auto">
          <a:xfrm>
            <a:off x="3910804" y="1206249"/>
            <a:ext cx="1811543" cy="917932"/>
          </a:xfrm>
          <a:prstGeom prst="rect">
            <a:avLst/>
          </a:prstGeom>
          <a:solidFill>
            <a:srgbClr val="DEF0D3"/>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R="0" defTabSz="914400" rtl="0" eaLnBrk="0" fontAlgn="base" latinLnBrk="0" hangingPunct="0">
              <a:lnSpc>
                <a:spcPct val="100000"/>
              </a:lnSpc>
              <a:spcBef>
                <a:spcPts val="600"/>
              </a:spcBef>
              <a:spcAft>
                <a:spcPct val="0"/>
              </a:spcAft>
              <a:buClrTx/>
              <a:buSzTx/>
              <a:tabLst/>
            </a:pPr>
            <a:r>
              <a:rPr kumimoji="0" lang="uk-UA" sz="1400" b="1" i="0" strike="noStrike" cap="none" normalizeH="0" baseline="0" dirty="0" smtClean="0">
                <a:ln>
                  <a:noFill/>
                </a:ln>
                <a:solidFill>
                  <a:schemeClr val="tx1"/>
                </a:solidFill>
                <a:effectLst/>
                <a:latin typeface="Arial" pitchFamily="34" charset="0"/>
                <a:ea typeface="MS PGothic" pitchFamily="34" charset="-128"/>
              </a:rPr>
              <a:t>ЕЦП АЦСК НБУ</a:t>
            </a:r>
          </a:p>
        </p:txBody>
      </p:sp>
      <p:cxnSp>
        <p:nvCxnSpPr>
          <p:cNvPr id="56" name="Прямая соединительная линия 55"/>
          <p:cNvCxnSpPr/>
          <p:nvPr/>
        </p:nvCxnSpPr>
        <p:spPr bwMode="auto">
          <a:xfrm flipV="1">
            <a:off x="765268" y="2162748"/>
            <a:ext cx="8640000" cy="0"/>
          </a:xfrm>
          <a:prstGeom prst="line">
            <a:avLst/>
          </a:prstGeom>
          <a:solidFill>
            <a:schemeClr val="accent1"/>
          </a:solidFill>
          <a:ln w="12700" cap="flat" cmpd="sng" algn="ctr">
            <a:solidFill>
              <a:srgbClr val="1C7935"/>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8" name="Прямая соединительная линия 57"/>
          <p:cNvCxnSpPr/>
          <p:nvPr/>
        </p:nvCxnSpPr>
        <p:spPr bwMode="auto">
          <a:xfrm flipV="1">
            <a:off x="765268" y="3584862"/>
            <a:ext cx="8640000" cy="0"/>
          </a:xfrm>
          <a:prstGeom prst="line">
            <a:avLst/>
          </a:prstGeom>
          <a:solidFill>
            <a:schemeClr val="accent1"/>
          </a:solidFill>
          <a:ln w="12700" cap="flat" cmpd="sng" algn="ctr">
            <a:solidFill>
              <a:srgbClr val="1C7935"/>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1" name="TextBox 40"/>
          <p:cNvSpPr txBox="1"/>
          <p:nvPr/>
        </p:nvSpPr>
        <p:spPr>
          <a:xfrm>
            <a:off x="447103" y="6243620"/>
            <a:ext cx="9009888" cy="598142"/>
          </a:xfrm>
          <a:prstGeom prst="rect">
            <a:avLst/>
          </a:prstGeom>
          <a:solidFill>
            <a:srgbClr val="FFFFFF"/>
          </a:solidFill>
          <a:ln w="10795" cap="flat" cmpd="sng" algn="ctr">
            <a:solidFill>
              <a:srgbClr val="1C7935"/>
            </a:solidFill>
            <a:prstDash val="dash"/>
          </a:ln>
          <a:effectLst/>
        </p:spPr>
        <p:txBody>
          <a:bodyPr wrap="square" lIns="71543" tIns="36344" rIns="72689" bIns="36344" rtlCol="0" anchor="ctr">
            <a:noAutofit/>
          </a:bodyPr>
          <a:lstStyle>
            <a:defPPr>
              <a:defRPr lang="uk-UA"/>
            </a:defPPr>
            <a:lvl1pPr algn="ctr">
              <a:defRPr sz="1400" u="none">
                <a:solidFill>
                  <a:prstClr val="black"/>
                </a:solidFill>
              </a:defRPr>
            </a:lvl1pPr>
          </a:lstStyle>
          <a:p>
            <a:pPr marL="464749" algn="l"/>
            <a:r>
              <a:rPr lang="uk-UA" sz="1200" dirty="0" smtClean="0">
                <a:latin typeface="Arial" panose="020B0604020202020204" pitchFamily="34" charset="0"/>
                <a:ea typeface="MS PGothic" pitchFamily="34" charset="-128"/>
                <a:cs typeface="Arial" panose="020B0604020202020204" pitchFamily="34" charset="0"/>
              </a:rPr>
              <a:t>НБУ, як регулятор, повинен дбати не тільки про інтереси банків але й клієнтів банків та передбачати ризикові операції з метою захисту прав споживачів.</a:t>
            </a:r>
          </a:p>
          <a:p>
            <a:pPr marL="464749" algn="l"/>
            <a:r>
              <a:rPr lang="uk-UA" sz="1200" dirty="0">
                <a:latin typeface="Arial" panose="020B0604020202020204" pitchFamily="34" charset="0"/>
                <a:ea typeface="MS PGothic" pitchFamily="34" charset="-128"/>
                <a:cs typeface="Arial" panose="020B0604020202020204" pitchFamily="34" charset="0"/>
              </a:rPr>
              <a:t>ЕЦП </a:t>
            </a:r>
            <a:r>
              <a:rPr lang="uk-UA" sz="1200" dirty="0" smtClean="0">
                <a:latin typeface="Arial" panose="020B0604020202020204" pitchFamily="34" charset="0"/>
                <a:ea typeface="MS PGothic" pitchFamily="34" charset="-128"/>
                <a:cs typeface="Arial" panose="020B0604020202020204" pitchFamily="34" charset="0"/>
              </a:rPr>
              <a:t>АЦСК є </a:t>
            </a:r>
            <a:r>
              <a:rPr lang="uk-UA" sz="1200" dirty="0">
                <a:latin typeface="Arial" panose="020B0604020202020204" pitchFamily="34" charset="0"/>
                <a:ea typeface="MS PGothic" pitchFamily="34" charset="-128"/>
                <a:cs typeface="Arial" panose="020B0604020202020204" pitchFamily="34" charset="0"/>
              </a:rPr>
              <a:t>більш надійним засобом але на поточний час не є поширеним, особливо для фізичних осіб</a:t>
            </a:r>
            <a:r>
              <a:rPr lang="uk-UA" sz="1200" dirty="0" smtClean="0">
                <a:latin typeface="Arial" panose="020B0604020202020204" pitchFamily="34" charset="0"/>
                <a:ea typeface="MS PGothic" pitchFamily="34" charset="-128"/>
                <a:cs typeface="Arial" panose="020B0604020202020204" pitchFamily="34" charset="0"/>
              </a:rPr>
              <a:t>.</a:t>
            </a:r>
            <a:endParaRPr lang="uk-UA" sz="1200" dirty="0">
              <a:latin typeface="Arial" panose="020B0604020202020204" pitchFamily="34" charset="0"/>
              <a:ea typeface="MS PGothic" pitchFamily="34" charset="-128"/>
              <a:cs typeface="Arial" panose="020B0604020202020204" pitchFamily="34" charset="0"/>
            </a:endParaRPr>
          </a:p>
        </p:txBody>
      </p:sp>
      <p:sp>
        <p:nvSpPr>
          <p:cNvPr id="42" name="Oval 77"/>
          <p:cNvSpPr/>
          <p:nvPr/>
        </p:nvSpPr>
        <p:spPr bwMode="auto">
          <a:xfrm>
            <a:off x="566733" y="6456150"/>
            <a:ext cx="248522" cy="248522"/>
          </a:xfrm>
          <a:prstGeom prst="ellipse">
            <a:avLst/>
          </a:prstGeom>
          <a:solidFill>
            <a:srgbClr val="1C7A3B"/>
          </a:solidFill>
          <a:ln w="19050" cap="flat" cmpd="sng" algn="ctr">
            <a:noFill/>
            <a:prstDash val="solid"/>
            <a:round/>
            <a:headEnd type="none" w="med" len="med"/>
            <a:tailEnd type="none" w="med" len="med"/>
          </a:ln>
          <a:effectLst/>
          <a:extLst/>
        </p:spPr>
        <p:txBody>
          <a:bodyPr vert="horz" wrap="square" lIns="0" tIns="0" rIns="0" bIns="0" numCol="1" rtlCol="0" anchor="ctr" anchorCtr="0" compatLnSpc="1">
            <a:prstTxWarp prst="textNoShape">
              <a:avLst/>
            </a:prstTxWarp>
          </a:bodyPr>
          <a:lstStyle/>
          <a:p>
            <a:pPr algn="ctr"/>
            <a:r>
              <a:rPr lang="uk-UA" sz="1784" b="1" u="none" dirty="0">
                <a:solidFill>
                  <a:prstClr val="white"/>
                </a:solidFill>
                <a:latin typeface="Arial" pitchFamily="34" charset="0"/>
              </a:rPr>
              <a:t>!</a:t>
            </a:r>
          </a:p>
        </p:txBody>
      </p:sp>
      <p:sp>
        <p:nvSpPr>
          <p:cNvPr id="47" name="Прямоугольник 46"/>
          <p:cNvSpPr/>
          <p:nvPr/>
        </p:nvSpPr>
        <p:spPr bwMode="auto">
          <a:xfrm>
            <a:off x="5989047" y="1195108"/>
            <a:ext cx="3464291" cy="917932"/>
          </a:xfrm>
          <a:prstGeom prst="rect">
            <a:avLst/>
          </a:prstGeom>
          <a:solidFill>
            <a:srgbClr val="DEF0D3"/>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R="0" defTabSz="914400" rtl="0" eaLnBrk="0" fontAlgn="base" latinLnBrk="0" hangingPunct="0">
              <a:lnSpc>
                <a:spcPct val="100000"/>
              </a:lnSpc>
              <a:spcBef>
                <a:spcPts val="600"/>
              </a:spcBef>
              <a:spcAft>
                <a:spcPct val="0"/>
              </a:spcAft>
              <a:buClrTx/>
              <a:buSzTx/>
              <a:tabLst/>
            </a:pPr>
            <a:endParaRPr kumimoji="0" lang="uk-UA" sz="1200" b="0" i="0" strike="noStrike" cap="none" normalizeH="0" baseline="0" dirty="0" smtClean="0">
              <a:ln>
                <a:noFill/>
              </a:ln>
              <a:solidFill>
                <a:schemeClr val="tx1"/>
              </a:solidFill>
              <a:effectLst/>
              <a:latin typeface="Arial" pitchFamily="34" charset="0"/>
              <a:ea typeface="MS PGothic" pitchFamily="34" charset="-128"/>
            </a:endParaRPr>
          </a:p>
        </p:txBody>
      </p:sp>
      <p:cxnSp>
        <p:nvCxnSpPr>
          <p:cNvPr id="48" name="Прямая соединительная линия 47"/>
          <p:cNvCxnSpPr/>
          <p:nvPr/>
        </p:nvCxnSpPr>
        <p:spPr bwMode="auto">
          <a:xfrm>
            <a:off x="5989046" y="1163374"/>
            <a:ext cx="3464292" cy="291"/>
          </a:xfrm>
          <a:prstGeom prst="line">
            <a:avLst/>
          </a:prstGeom>
          <a:solidFill>
            <a:schemeClr val="accent1"/>
          </a:solidFill>
          <a:ln w="12700" cap="flat" cmpd="sng" algn="ctr">
            <a:solidFill>
              <a:srgbClr val="1C7935"/>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9" name="TextBox 48"/>
          <p:cNvSpPr txBox="1"/>
          <p:nvPr/>
        </p:nvSpPr>
        <p:spPr>
          <a:xfrm>
            <a:off x="5989047" y="899626"/>
            <a:ext cx="3464291" cy="307777"/>
          </a:xfrm>
          <a:prstGeom prst="rect">
            <a:avLst/>
          </a:prstGeom>
          <a:noFill/>
        </p:spPr>
        <p:txBody>
          <a:bodyPr wrap="square" lIns="0" rIns="0" rtlCol="0">
            <a:spAutoFit/>
          </a:bodyPr>
          <a:lstStyle/>
          <a:p>
            <a:pPr algn="ctr"/>
            <a:r>
              <a:rPr lang="uk-UA" sz="1400" b="1" dirty="0" smtClean="0"/>
              <a:t>Примітки</a:t>
            </a:r>
            <a:endParaRPr lang="uk-UA" sz="1600" b="1" dirty="0"/>
          </a:p>
        </p:txBody>
      </p:sp>
      <p:sp>
        <p:nvSpPr>
          <p:cNvPr id="50" name="Прямоугольник 49"/>
          <p:cNvSpPr/>
          <p:nvPr/>
        </p:nvSpPr>
        <p:spPr bwMode="auto">
          <a:xfrm>
            <a:off x="3892571" y="2236355"/>
            <a:ext cx="1811543" cy="638206"/>
          </a:xfrm>
          <a:prstGeom prst="rect">
            <a:avLst/>
          </a:prstGeom>
          <a:solidFill>
            <a:srgbClr val="DEF0D3"/>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R="0" defTabSz="914400" rtl="0" eaLnBrk="0" fontAlgn="base" latinLnBrk="0" hangingPunct="0">
              <a:lnSpc>
                <a:spcPct val="100000"/>
              </a:lnSpc>
              <a:spcBef>
                <a:spcPts val="600"/>
              </a:spcBef>
              <a:spcAft>
                <a:spcPct val="0"/>
              </a:spcAft>
              <a:buClrTx/>
              <a:buSzTx/>
              <a:tabLst/>
            </a:pPr>
            <a:r>
              <a:rPr kumimoji="0" lang="uk-UA" sz="1400" b="1" i="0" strike="noStrike" cap="none" normalizeH="0" baseline="0" dirty="0" smtClean="0">
                <a:ln>
                  <a:noFill/>
                </a:ln>
                <a:solidFill>
                  <a:schemeClr val="tx1"/>
                </a:solidFill>
                <a:effectLst/>
                <a:latin typeface="Arial" pitchFamily="34" charset="0"/>
                <a:ea typeface="MS PGothic" pitchFamily="34" charset="-128"/>
              </a:rPr>
              <a:t>ЕЦП АЦСК НБУ</a:t>
            </a:r>
          </a:p>
        </p:txBody>
      </p:sp>
      <p:sp>
        <p:nvSpPr>
          <p:cNvPr id="51" name="Прямоугольник 50"/>
          <p:cNvSpPr/>
          <p:nvPr/>
        </p:nvSpPr>
        <p:spPr bwMode="auto">
          <a:xfrm>
            <a:off x="3885317" y="2938041"/>
            <a:ext cx="1811543" cy="592496"/>
          </a:xfrm>
          <a:prstGeom prst="rect">
            <a:avLst/>
          </a:prstGeom>
          <a:solidFill>
            <a:srgbClr val="DEF0D3"/>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R="0" defTabSz="914400" rtl="0" eaLnBrk="0" fontAlgn="base" latinLnBrk="0" hangingPunct="0">
              <a:lnSpc>
                <a:spcPct val="100000"/>
              </a:lnSpc>
              <a:spcBef>
                <a:spcPts val="600"/>
              </a:spcBef>
              <a:spcAft>
                <a:spcPct val="0"/>
              </a:spcAft>
              <a:buClrTx/>
              <a:buSzTx/>
              <a:tabLst/>
            </a:pPr>
            <a:r>
              <a:rPr lang="uk-UA" sz="1400" b="1" dirty="0" smtClean="0">
                <a:latin typeface="Arial" pitchFamily="34" charset="0"/>
                <a:ea typeface="MS PGothic" pitchFamily="34" charset="-128"/>
              </a:rPr>
              <a:t>ЕЦП АЦСК</a:t>
            </a:r>
            <a:endParaRPr kumimoji="0" lang="uk-UA" sz="1400" b="1" i="0" strike="noStrike" cap="none" normalizeH="0" baseline="0" dirty="0" smtClean="0">
              <a:ln>
                <a:noFill/>
              </a:ln>
              <a:solidFill>
                <a:schemeClr val="tx1"/>
              </a:solidFill>
              <a:effectLst/>
              <a:latin typeface="Arial" pitchFamily="34" charset="0"/>
              <a:ea typeface="MS PGothic" pitchFamily="34" charset="-128"/>
            </a:endParaRPr>
          </a:p>
        </p:txBody>
      </p:sp>
      <p:sp>
        <p:nvSpPr>
          <p:cNvPr id="52" name="Прямоугольник 51"/>
          <p:cNvSpPr/>
          <p:nvPr/>
        </p:nvSpPr>
        <p:spPr bwMode="auto">
          <a:xfrm>
            <a:off x="5989046" y="2236355"/>
            <a:ext cx="3464292" cy="636695"/>
          </a:xfrm>
          <a:prstGeom prst="rect">
            <a:avLst/>
          </a:prstGeom>
          <a:solidFill>
            <a:srgbClr val="DEF0D3"/>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defTabSz="914400" eaLnBrk="0" fontAlgn="base" hangingPunct="0">
              <a:spcBef>
                <a:spcPts val="600"/>
              </a:spcBef>
              <a:spcAft>
                <a:spcPct val="0"/>
              </a:spcAft>
            </a:pPr>
            <a:r>
              <a:rPr lang="uk-UA" sz="1200" dirty="0">
                <a:latin typeface="Arial" pitchFamily="34" charset="0"/>
                <a:ea typeface="MS PGothic" pitchFamily="34" charset="-128"/>
              </a:rPr>
              <a:t>НБУ </a:t>
            </a:r>
            <a:r>
              <a:rPr lang="uk-UA" sz="1200" dirty="0" smtClean="0">
                <a:latin typeface="Arial" pitchFamily="34" charset="0"/>
                <a:ea typeface="MS PGothic" pitchFamily="34" charset="-128"/>
              </a:rPr>
              <a:t>рекомендує </a:t>
            </a:r>
            <a:r>
              <a:rPr lang="uk-UA" sz="1200" dirty="0">
                <a:latin typeface="Arial" pitchFamily="34" charset="0"/>
                <a:ea typeface="MS PGothic" pitchFamily="34" charset="-128"/>
              </a:rPr>
              <a:t>використання ЕЦП АЦСК</a:t>
            </a:r>
            <a:endParaRPr kumimoji="0" lang="uk-UA" sz="1200" b="1" i="0" strike="noStrike" cap="none" normalizeH="0" baseline="0" dirty="0" smtClean="0">
              <a:ln>
                <a:noFill/>
              </a:ln>
              <a:solidFill>
                <a:schemeClr val="tx1"/>
              </a:solidFill>
              <a:effectLst/>
              <a:latin typeface="Arial" pitchFamily="34" charset="0"/>
              <a:ea typeface="MS PGothic" pitchFamily="34" charset="-128"/>
            </a:endParaRPr>
          </a:p>
        </p:txBody>
      </p:sp>
      <p:sp>
        <p:nvSpPr>
          <p:cNvPr id="53" name="Прямоугольник 52"/>
          <p:cNvSpPr/>
          <p:nvPr/>
        </p:nvSpPr>
        <p:spPr bwMode="auto">
          <a:xfrm>
            <a:off x="5989046" y="2938040"/>
            <a:ext cx="3464292" cy="592496"/>
          </a:xfrm>
          <a:prstGeom prst="rect">
            <a:avLst/>
          </a:prstGeom>
          <a:solidFill>
            <a:srgbClr val="DEF0D3"/>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defTabSz="914400" eaLnBrk="0" fontAlgn="base" hangingPunct="0">
              <a:spcBef>
                <a:spcPts val="600"/>
              </a:spcBef>
              <a:spcAft>
                <a:spcPct val="0"/>
              </a:spcAft>
            </a:pPr>
            <a:r>
              <a:rPr lang="uk-UA" sz="1200" dirty="0" smtClean="0">
                <a:latin typeface="Arial" pitchFamily="34" charset="0"/>
                <a:ea typeface="MS PGothic" pitchFamily="34" charset="-128"/>
              </a:rPr>
              <a:t>Усі банки, як юридичні особи мають ЕЦП АЦСК</a:t>
            </a:r>
            <a:endParaRPr kumimoji="0" lang="uk-UA" sz="1200" b="1" i="0" strike="noStrike" cap="none" normalizeH="0" baseline="0" dirty="0" smtClean="0">
              <a:ln>
                <a:noFill/>
              </a:ln>
              <a:solidFill>
                <a:schemeClr val="tx1"/>
              </a:solidFill>
              <a:effectLst/>
              <a:latin typeface="Arial" pitchFamily="34" charset="0"/>
              <a:ea typeface="MS PGothic" pitchFamily="34" charset="-128"/>
            </a:endParaRPr>
          </a:p>
        </p:txBody>
      </p:sp>
      <p:sp>
        <p:nvSpPr>
          <p:cNvPr id="54" name="Прямоугольник 53"/>
          <p:cNvSpPr/>
          <p:nvPr/>
        </p:nvSpPr>
        <p:spPr bwMode="auto">
          <a:xfrm>
            <a:off x="3892571" y="3658903"/>
            <a:ext cx="1811543" cy="592496"/>
          </a:xfrm>
          <a:prstGeom prst="rect">
            <a:avLst/>
          </a:prstGeom>
          <a:solidFill>
            <a:srgbClr val="DEF0D3"/>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R="0" defTabSz="914400" rtl="0" eaLnBrk="0" fontAlgn="base" latinLnBrk="0" hangingPunct="0">
              <a:lnSpc>
                <a:spcPct val="100000"/>
              </a:lnSpc>
              <a:spcBef>
                <a:spcPts val="600"/>
              </a:spcBef>
              <a:spcAft>
                <a:spcPct val="0"/>
              </a:spcAft>
              <a:buClrTx/>
              <a:buSzTx/>
              <a:tabLst/>
            </a:pPr>
            <a:r>
              <a:rPr lang="uk-UA" sz="1400" b="1" dirty="0" smtClean="0">
                <a:latin typeface="Arial" pitchFamily="34" charset="0"/>
                <a:ea typeface="MS PGothic" pitchFamily="34" charset="-128"/>
              </a:rPr>
              <a:t>ЕЦП АЦСК</a:t>
            </a:r>
            <a:endParaRPr kumimoji="0" lang="uk-UA" sz="1400" b="1" i="0" strike="noStrike" cap="none" normalizeH="0" baseline="0" dirty="0" smtClean="0">
              <a:ln>
                <a:noFill/>
              </a:ln>
              <a:solidFill>
                <a:schemeClr val="tx1"/>
              </a:solidFill>
              <a:effectLst/>
              <a:latin typeface="Arial" pitchFamily="34" charset="0"/>
              <a:ea typeface="MS PGothic" pitchFamily="34" charset="-128"/>
            </a:endParaRPr>
          </a:p>
        </p:txBody>
      </p:sp>
      <p:sp>
        <p:nvSpPr>
          <p:cNvPr id="55" name="Прямоугольник 54"/>
          <p:cNvSpPr/>
          <p:nvPr/>
        </p:nvSpPr>
        <p:spPr bwMode="auto">
          <a:xfrm>
            <a:off x="3885317" y="4319975"/>
            <a:ext cx="1811543" cy="592496"/>
          </a:xfrm>
          <a:prstGeom prst="rect">
            <a:avLst/>
          </a:prstGeom>
          <a:solidFill>
            <a:srgbClr val="DEF0D3"/>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R="0" defTabSz="914400" rtl="0" eaLnBrk="0" fontAlgn="base" latinLnBrk="0" hangingPunct="0">
              <a:lnSpc>
                <a:spcPct val="100000"/>
              </a:lnSpc>
              <a:spcBef>
                <a:spcPts val="600"/>
              </a:spcBef>
              <a:spcAft>
                <a:spcPct val="0"/>
              </a:spcAft>
              <a:buClrTx/>
              <a:buSzTx/>
              <a:tabLst/>
            </a:pPr>
            <a:r>
              <a:rPr lang="uk-UA" sz="1400" b="1" dirty="0" smtClean="0">
                <a:latin typeface="Arial" pitchFamily="34" charset="0"/>
                <a:ea typeface="MS PGothic" pitchFamily="34" charset="-128"/>
              </a:rPr>
              <a:t>Простий ЕЦП</a:t>
            </a:r>
            <a:endParaRPr kumimoji="0" lang="uk-UA" sz="1400" b="1" i="0" strike="noStrike" cap="none" normalizeH="0" baseline="0" dirty="0" smtClean="0">
              <a:ln>
                <a:noFill/>
              </a:ln>
              <a:solidFill>
                <a:schemeClr val="tx1"/>
              </a:solidFill>
              <a:effectLst/>
              <a:latin typeface="Arial" pitchFamily="34" charset="0"/>
              <a:ea typeface="MS PGothic" pitchFamily="34" charset="-128"/>
            </a:endParaRPr>
          </a:p>
        </p:txBody>
      </p:sp>
      <p:sp>
        <p:nvSpPr>
          <p:cNvPr id="57" name="Прямоугольник 56"/>
          <p:cNvSpPr/>
          <p:nvPr/>
        </p:nvSpPr>
        <p:spPr bwMode="auto">
          <a:xfrm>
            <a:off x="3885317" y="4951775"/>
            <a:ext cx="1811543" cy="592496"/>
          </a:xfrm>
          <a:prstGeom prst="rect">
            <a:avLst/>
          </a:prstGeom>
          <a:solidFill>
            <a:srgbClr val="DEF0D3"/>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R="0" defTabSz="914400" rtl="0" eaLnBrk="0" fontAlgn="base" latinLnBrk="0" hangingPunct="0">
              <a:lnSpc>
                <a:spcPct val="100000"/>
              </a:lnSpc>
              <a:spcBef>
                <a:spcPts val="600"/>
              </a:spcBef>
              <a:spcAft>
                <a:spcPct val="0"/>
              </a:spcAft>
              <a:buClrTx/>
              <a:buSzTx/>
              <a:tabLst/>
            </a:pPr>
            <a:r>
              <a:rPr lang="uk-UA" sz="1400" b="1" dirty="0" smtClean="0">
                <a:latin typeface="Arial" pitchFamily="34" charset="0"/>
                <a:ea typeface="MS PGothic" pitchFamily="34" charset="-128"/>
              </a:rPr>
              <a:t>Простий ЕП</a:t>
            </a:r>
            <a:endParaRPr kumimoji="0" lang="uk-UA" sz="1400" b="1" i="0" strike="noStrike" cap="none" normalizeH="0" baseline="0" dirty="0" smtClean="0">
              <a:ln>
                <a:noFill/>
              </a:ln>
              <a:solidFill>
                <a:schemeClr val="tx1"/>
              </a:solidFill>
              <a:effectLst/>
              <a:latin typeface="Arial" pitchFamily="34" charset="0"/>
              <a:ea typeface="MS PGothic" pitchFamily="34" charset="-128"/>
            </a:endParaRPr>
          </a:p>
        </p:txBody>
      </p:sp>
      <p:sp>
        <p:nvSpPr>
          <p:cNvPr id="59" name="Прямоугольник 58"/>
          <p:cNvSpPr/>
          <p:nvPr/>
        </p:nvSpPr>
        <p:spPr bwMode="auto">
          <a:xfrm>
            <a:off x="5998192" y="3650074"/>
            <a:ext cx="3464292" cy="601325"/>
          </a:xfrm>
          <a:prstGeom prst="rect">
            <a:avLst/>
          </a:prstGeom>
          <a:solidFill>
            <a:srgbClr val="DEF0D3"/>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defTabSz="914400" eaLnBrk="0" fontAlgn="base" hangingPunct="0">
              <a:spcBef>
                <a:spcPts val="600"/>
              </a:spcBef>
              <a:spcAft>
                <a:spcPct val="0"/>
              </a:spcAft>
            </a:pPr>
            <a:r>
              <a:rPr lang="uk-UA" sz="1200" dirty="0" smtClean="0">
                <a:latin typeface="Arial" pitchFamily="34" charset="0"/>
                <a:ea typeface="MS PGothic" pitchFamily="34" charset="-128"/>
              </a:rPr>
              <a:t>НБУ </a:t>
            </a:r>
            <a:r>
              <a:rPr lang="uk-UA" sz="1200" dirty="0">
                <a:latin typeface="Arial" pitchFamily="34" charset="0"/>
                <a:ea typeface="MS PGothic" pitchFamily="34" charset="-128"/>
              </a:rPr>
              <a:t>регулює відносини з метою захисту прав споживачів та інтересів банків.</a:t>
            </a:r>
          </a:p>
        </p:txBody>
      </p:sp>
      <p:sp>
        <p:nvSpPr>
          <p:cNvPr id="60" name="Прямоугольник 59"/>
          <p:cNvSpPr/>
          <p:nvPr/>
        </p:nvSpPr>
        <p:spPr bwMode="auto">
          <a:xfrm>
            <a:off x="5989046" y="4353096"/>
            <a:ext cx="3464292" cy="559375"/>
          </a:xfrm>
          <a:prstGeom prst="rect">
            <a:avLst/>
          </a:prstGeom>
          <a:solidFill>
            <a:srgbClr val="DEF0D3"/>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defTabSz="914400" eaLnBrk="0" fontAlgn="base" hangingPunct="0">
              <a:spcBef>
                <a:spcPts val="600"/>
              </a:spcBef>
              <a:spcAft>
                <a:spcPct val="0"/>
              </a:spcAft>
            </a:pPr>
            <a:r>
              <a:rPr lang="uk-UA" sz="1200" dirty="0" smtClean="0">
                <a:latin typeface="Arial" pitchFamily="34" charset="0"/>
                <a:ea typeface="MS PGothic" pitchFamily="34" charset="-128"/>
              </a:rPr>
              <a:t>За умови ідентифікації та підписаної згоди щодо використання простого ЕЦП та можливих ризиків.</a:t>
            </a:r>
            <a:endParaRPr lang="uk-UA" sz="1200" dirty="0">
              <a:latin typeface="Arial" pitchFamily="34" charset="0"/>
              <a:ea typeface="MS PGothic" pitchFamily="34" charset="-128"/>
            </a:endParaRPr>
          </a:p>
        </p:txBody>
      </p:sp>
      <p:sp>
        <p:nvSpPr>
          <p:cNvPr id="61" name="Прямоугольник 60"/>
          <p:cNvSpPr/>
          <p:nvPr/>
        </p:nvSpPr>
        <p:spPr bwMode="auto">
          <a:xfrm>
            <a:off x="5981792" y="4951775"/>
            <a:ext cx="3464292" cy="559375"/>
          </a:xfrm>
          <a:prstGeom prst="rect">
            <a:avLst/>
          </a:prstGeom>
          <a:solidFill>
            <a:srgbClr val="DEF0D3"/>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defTabSz="914400" eaLnBrk="0" fontAlgn="base" hangingPunct="0">
              <a:spcBef>
                <a:spcPts val="600"/>
              </a:spcBef>
              <a:spcAft>
                <a:spcPct val="0"/>
              </a:spcAft>
            </a:pPr>
            <a:r>
              <a:rPr lang="uk-UA" sz="1200" dirty="0" smtClean="0">
                <a:latin typeface="Arial" pitchFamily="34" charset="0"/>
                <a:ea typeface="MS PGothic" pitchFamily="34" charset="-128"/>
              </a:rPr>
              <a:t>За умови ідентифікації та підписаної згоди щодо використання простого ЕП та можливих ризиків.</a:t>
            </a:r>
            <a:endParaRPr lang="uk-UA" sz="1200" dirty="0">
              <a:latin typeface="Arial" pitchFamily="34" charset="0"/>
              <a:ea typeface="MS PGothic" pitchFamily="34" charset="-128"/>
            </a:endParaRPr>
          </a:p>
        </p:txBody>
      </p:sp>
      <p:sp>
        <p:nvSpPr>
          <p:cNvPr id="71" name="Прямоугольник 70"/>
          <p:cNvSpPr/>
          <p:nvPr/>
        </p:nvSpPr>
        <p:spPr bwMode="auto">
          <a:xfrm>
            <a:off x="3885317" y="5582507"/>
            <a:ext cx="1811543" cy="532502"/>
          </a:xfrm>
          <a:prstGeom prst="rect">
            <a:avLst/>
          </a:prstGeom>
          <a:solidFill>
            <a:srgbClr val="FF0000">
              <a:alpha val="13000"/>
            </a:srgbClr>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defTabSz="914400" eaLnBrk="0" fontAlgn="base" hangingPunct="0">
              <a:spcBef>
                <a:spcPts val="600"/>
              </a:spcBef>
              <a:spcAft>
                <a:spcPct val="0"/>
              </a:spcAft>
            </a:pPr>
            <a:r>
              <a:rPr lang="uk-UA" sz="1200" dirty="0" smtClean="0">
                <a:latin typeface="Arial" pitchFamily="34" charset="0"/>
                <a:ea typeface="MS PGothic" pitchFamily="34" charset="-128"/>
              </a:rPr>
              <a:t>«Мокрий підпис»</a:t>
            </a:r>
            <a:endParaRPr lang="uk-UA" sz="1200" dirty="0">
              <a:latin typeface="Arial" pitchFamily="34" charset="0"/>
              <a:ea typeface="MS PGothic" pitchFamily="34" charset="-128"/>
            </a:endParaRPr>
          </a:p>
        </p:txBody>
      </p:sp>
      <p:sp>
        <p:nvSpPr>
          <p:cNvPr id="72" name="Oval 16"/>
          <p:cNvSpPr/>
          <p:nvPr/>
        </p:nvSpPr>
        <p:spPr bwMode="ltGray">
          <a:xfrm>
            <a:off x="5210661" y="5638957"/>
            <a:ext cx="436227" cy="436914"/>
          </a:xfrm>
          <a:prstGeom prst="ellipse">
            <a:avLst/>
          </a:prstGeom>
          <a:noFill/>
          <a:ln w="19050">
            <a:solidFill>
              <a:srgbClr val="FF0000">
                <a:alpha val="31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3600" b="1" dirty="0" smtClean="0">
                <a:solidFill>
                  <a:schemeClr val="accent4">
                    <a:lumMod val="60000"/>
                    <a:lumOff val="40000"/>
                  </a:schemeClr>
                </a:solidFill>
                <a:latin typeface="Georgia" pitchFamily="18" charset="0"/>
              </a:rPr>
              <a:t>!</a:t>
            </a:r>
            <a:endParaRPr lang="en-GB" sz="3600" b="1" dirty="0" err="1" smtClean="0">
              <a:solidFill>
                <a:schemeClr val="accent4">
                  <a:lumMod val="60000"/>
                  <a:lumOff val="40000"/>
                </a:schemeClr>
              </a:solidFill>
              <a:latin typeface="Georgia" pitchFamily="18" charset="0"/>
            </a:endParaRPr>
          </a:p>
        </p:txBody>
      </p:sp>
      <p:sp>
        <p:nvSpPr>
          <p:cNvPr id="73" name="Прямоугольник 72"/>
          <p:cNvSpPr/>
          <p:nvPr/>
        </p:nvSpPr>
        <p:spPr bwMode="auto">
          <a:xfrm>
            <a:off x="5981792" y="5582190"/>
            <a:ext cx="3464292" cy="532502"/>
          </a:xfrm>
          <a:prstGeom prst="rect">
            <a:avLst/>
          </a:prstGeom>
          <a:solidFill>
            <a:srgbClr val="FF0000">
              <a:alpha val="11000"/>
            </a:srgbClr>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171450" indent="-171450" defTabSz="914400" eaLnBrk="0" fontAlgn="base" hangingPunct="0">
              <a:spcBef>
                <a:spcPts val="600"/>
              </a:spcBef>
              <a:spcAft>
                <a:spcPct val="0"/>
              </a:spcAft>
              <a:buFont typeface="Arial" panose="020B0604020202020204" pitchFamily="34" charset="0"/>
              <a:buChar char="•"/>
            </a:pPr>
            <a:r>
              <a:rPr lang="uk-UA" sz="1200" dirty="0">
                <a:latin typeface="Arial" pitchFamily="34" charset="0"/>
                <a:ea typeface="MS PGothic" pitchFamily="34" charset="-128"/>
              </a:rPr>
              <a:t>Не мають договору з банком</a:t>
            </a:r>
          </a:p>
          <a:p>
            <a:pPr marL="171450" indent="-171450" defTabSz="914400" eaLnBrk="0" fontAlgn="base" hangingPunct="0">
              <a:spcBef>
                <a:spcPts val="600"/>
              </a:spcBef>
              <a:spcAft>
                <a:spcPct val="0"/>
              </a:spcAft>
              <a:buFont typeface="Arial" panose="020B0604020202020204" pitchFamily="34" charset="0"/>
              <a:buChar char="•"/>
            </a:pPr>
            <a:r>
              <a:rPr lang="uk-UA" sz="1200" dirty="0" smtClean="0">
                <a:latin typeface="Arial" pitchFamily="34" charset="0"/>
                <a:ea typeface="MS PGothic" pitchFamily="34" charset="-128"/>
              </a:rPr>
              <a:t>Одноразова транзакція</a:t>
            </a:r>
            <a:endParaRPr lang="uk-UA" sz="1200" dirty="0">
              <a:latin typeface="Arial" pitchFamily="34" charset="0"/>
              <a:ea typeface="MS PGothic" pitchFamily="34" charset="-128"/>
            </a:endParaRPr>
          </a:p>
        </p:txBody>
      </p:sp>
    </p:spTree>
    <p:extLst>
      <p:ext uri="{BB962C8B-B14F-4D97-AF65-F5344CB8AC3E}">
        <p14:creationId xmlns:p14="http://schemas.microsoft.com/office/powerpoint/2010/main" val="15691704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Порівняння</a:t>
            </a:r>
            <a:r>
              <a:rPr lang="en-US" dirty="0" smtClean="0"/>
              <a:t> </a:t>
            </a:r>
            <a:r>
              <a:rPr lang="uk-UA" dirty="0" smtClean="0"/>
              <a:t>ризиків за типами підписів</a:t>
            </a:r>
            <a:endParaRPr lang="uk-UA" dirty="0"/>
          </a:p>
        </p:txBody>
      </p:sp>
      <p:sp>
        <p:nvSpPr>
          <p:cNvPr id="4" name="Номер слайда 3"/>
          <p:cNvSpPr>
            <a:spLocks noGrp="1"/>
          </p:cNvSpPr>
          <p:nvPr>
            <p:ph type="sldNum" sz="quarter" idx="10"/>
          </p:nvPr>
        </p:nvSpPr>
        <p:spPr/>
        <p:txBody>
          <a:bodyPr/>
          <a:lstStyle/>
          <a:p>
            <a:pPr algn="r"/>
            <a:fld id="{53400EF4-D14B-4B3E-8643-5A6D23594193}" type="slidenum">
              <a:rPr lang="uk-UA" smtClean="0">
                <a:solidFill>
                  <a:prstClr val="black">
                    <a:tint val="75000"/>
                  </a:prstClr>
                </a:solidFill>
              </a:rPr>
              <a:pPr algn="r"/>
              <a:t>3</a:t>
            </a:fld>
            <a:endParaRPr lang="uk-UA" dirty="0">
              <a:solidFill>
                <a:prstClr val="black">
                  <a:tint val="75000"/>
                </a:prstClr>
              </a:solidFill>
            </a:endParaRPr>
          </a:p>
        </p:txBody>
      </p:sp>
      <p:grpSp>
        <p:nvGrpSpPr>
          <p:cNvPr id="3" name="Группа 2"/>
          <p:cNvGrpSpPr/>
          <p:nvPr/>
        </p:nvGrpSpPr>
        <p:grpSpPr>
          <a:xfrm>
            <a:off x="415563" y="1314520"/>
            <a:ext cx="9049620" cy="5738151"/>
            <a:chOff x="415563" y="1009720"/>
            <a:chExt cx="9049620" cy="5738151"/>
          </a:xfrm>
        </p:grpSpPr>
        <p:sp>
          <p:nvSpPr>
            <p:cNvPr id="41" name="TextBox 40"/>
            <p:cNvSpPr txBox="1"/>
            <p:nvPr/>
          </p:nvSpPr>
          <p:spPr>
            <a:xfrm>
              <a:off x="447103" y="6149729"/>
              <a:ext cx="9009888" cy="598142"/>
            </a:xfrm>
            <a:prstGeom prst="rect">
              <a:avLst/>
            </a:prstGeom>
            <a:solidFill>
              <a:srgbClr val="FFFFFF"/>
            </a:solidFill>
            <a:ln w="10795" cap="flat" cmpd="sng" algn="ctr">
              <a:solidFill>
                <a:srgbClr val="1C7935"/>
              </a:solidFill>
              <a:prstDash val="dash"/>
            </a:ln>
            <a:effectLst/>
          </p:spPr>
          <p:txBody>
            <a:bodyPr wrap="square" lIns="71543" tIns="36344" rIns="72689" bIns="36344" rtlCol="0" anchor="ctr">
              <a:noAutofit/>
            </a:bodyPr>
            <a:lstStyle>
              <a:defPPr>
                <a:defRPr lang="uk-UA"/>
              </a:defPPr>
              <a:lvl1pPr algn="ctr">
                <a:defRPr sz="1400" u="none">
                  <a:solidFill>
                    <a:prstClr val="black"/>
                  </a:solidFill>
                </a:defRPr>
              </a:lvl1pPr>
            </a:lstStyle>
            <a:p>
              <a:pPr marL="464749" algn="l"/>
              <a:r>
                <a:rPr lang="uk-UA" sz="1200" dirty="0" smtClean="0">
                  <a:latin typeface="Arial" panose="020B0604020202020204" pitchFamily="34" charset="0"/>
                  <a:ea typeface="MS PGothic" pitchFamily="34" charset="-128"/>
                  <a:cs typeface="Arial" panose="020B0604020202020204" pitchFamily="34" charset="0"/>
                </a:rPr>
                <a:t>Різноманітність технологій ЕП не дає можливості визначити рівень безпеки ЕП (тільки в кожному окремому випадку) </a:t>
              </a:r>
              <a:endParaRPr lang="en-US" sz="1200" dirty="0">
                <a:latin typeface="Arial" panose="020B0604020202020204" pitchFamily="34" charset="0"/>
                <a:ea typeface="MS PGothic" pitchFamily="34" charset="-128"/>
                <a:cs typeface="Arial" panose="020B0604020202020204" pitchFamily="34" charset="0"/>
              </a:endParaRPr>
            </a:p>
          </p:txBody>
        </p:sp>
        <p:sp>
          <p:nvSpPr>
            <p:cNvPr id="42" name="Oval 77"/>
            <p:cNvSpPr/>
            <p:nvPr/>
          </p:nvSpPr>
          <p:spPr bwMode="auto">
            <a:xfrm>
              <a:off x="566733" y="6390834"/>
              <a:ext cx="248522" cy="248522"/>
            </a:xfrm>
            <a:prstGeom prst="ellipse">
              <a:avLst/>
            </a:prstGeom>
            <a:solidFill>
              <a:srgbClr val="1C7A3B"/>
            </a:solidFill>
            <a:ln w="19050" cap="flat" cmpd="sng" algn="ctr">
              <a:noFill/>
              <a:prstDash val="solid"/>
              <a:round/>
              <a:headEnd type="none" w="med" len="med"/>
              <a:tailEnd type="none" w="med" len="med"/>
            </a:ln>
            <a:effectLst/>
            <a:extLst/>
          </p:spPr>
          <p:txBody>
            <a:bodyPr vert="horz" wrap="square" lIns="0" tIns="0" rIns="0" bIns="0" numCol="1" rtlCol="0" anchor="ctr" anchorCtr="0" compatLnSpc="1">
              <a:prstTxWarp prst="textNoShape">
                <a:avLst/>
              </a:prstTxWarp>
            </a:bodyPr>
            <a:lstStyle/>
            <a:p>
              <a:pPr algn="ctr"/>
              <a:r>
                <a:rPr lang="uk-UA" sz="1784" b="1" u="none" dirty="0">
                  <a:solidFill>
                    <a:prstClr val="white"/>
                  </a:solidFill>
                  <a:latin typeface="Arial" pitchFamily="34" charset="0"/>
                </a:rPr>
                <a:t>!</a:t>
              </a:r>
            </a:p>
          </p:txBody>
        </p:sp>
        <p:sp>
          <p:nvSpPr>
            <p:cNvPr id="6" name="Прямоугольник 27"/>
            <p:cNvSpPr/>
            <p:nvPr/>
          </p:nvSpPr>
          <p:spPr bwMode="auto">
            <a:xfrm>
              <a:off x="1883208" y="1643070"/>
              <a:ext cx="2448000" cy="1368000"/>
            </a:xfrm>
            <a:prstGeom prst="rect">
              <a:avLst/>
            </a:prstGeom>
            <a:solidFill>
              <a:srgbClr val="DEF0D3"/>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171450" marR="0" indent="-171450" defTabSz="914400" rtl="0" eaLnBrk="0" fontAlgn="base" latinLnBrk="0" hangingPunct="0">
                <a:lnSpc>
                  <a:spcPct val="100000"/>
                </a:lnSpc>
                <a:spcBef>
                  <a:spcPts val="600"/>
                </a:spcBef>
                <a:spcAft>
                  <a:spcPct val="0"/>
                </a:spcAft>
                <a:buClrTx/>
                <a:buSzTx/>
                <a:buFont typeface="Arial" panose="020B0604020202020204" pitchFamily="34" charset="0"/>
                <a:buChar char="•"/>
                <a:tabLst/>
              </a:pPr>
              <a:r>
                <a:rPr kumimoji="0" lang="uk-UA" sz="1200" b="0" i="0" strike="noStrike" cap="none" normalizeH="0" baseline="0" dirty="0" smtClean="0">
                  <a:ln>
                    <a:noFill/>
                  </a:ln>
                  <a:solidFill>
                    <a:schemeClr val="tx1"/>
                  </a:solidFill>
                  <a:effectLst/>
                  <a:latin typeface="Arial" pitchFamily="34" charset="0"/>
                  <a:ea typeface="MS PGothic" pitchFamily="34" charset="-128"/>
                </a:rPr>
                <a:t>Власноручний підпис чорнилами</a:t>
              </a:r>
            </a:p>
          </p:txBody>
        </p:sp>
        <p:sp>
          <p:nvSpPr>
            <p:cNvPr id="7" name="Прямоугольник 48"/>
            <p:cNvSpPr/>
            <p:nvPr/>
          </p:nvSpPr>
          <p:spPr bwMode="auto">
            <a:xfrm>
              <a:off x="415563" y="1647088"/>
              <a:ext cx="1368000" cy="1368000"/>
            </a:xfrm>
            <a:prstGeom prst="rect">
              <a:avLst/>
            </a:prstGeom>
            <a:solidFill>
              <a:srgbClr val="93CF96"/>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R="0" algn="ctr" defTabSz="914400" rtl="0" eaLnBrk="0" fontAlgn="base" latinLnBrk="0" hangingPunct="0">
                <a:lnSpc>
                  <a:spcPct val="100000"/>
                </a:lnSpc>
                <a:spcBef>
                  <a:spcPts val="600"/>
                </a:spcBef>
                <a:spcAft>
                  <a:spcPct val="0"/>
                </a:spcAft>
                <a:buClrTx/>
                <a:buSzTx/>
                <a:tabLst/>
              </a:pPr>
              <a:r>
                <a:rPr lang="uk-UA" sz="1400" b="1" dirty="0" smtClean="0">
                  <a:latin typeface="Arial" pitchFamily="34" charset="0"/>
                  <a:ea typeface="MS PGothic" pitchFamily="34" charset="-128"/>
                </a:rPr>
                <a:t>Технологія</a:t>
              </a:r>
              <a:endParaRPr kumimoji="0" lang="uk-UA" sz="1400" b="1" i="0" strike="noStrike" cap="none" normalizeH="0" baseline="0" dirty="0" smtClean="0">
                <a:ln>
                  <a:noFill/>
                </a:ln>
                <a:solidFill>
                  <a:schemeClr val="tx1"/>
                </a:solidFill>
                <a:effectLst/>
                <a:latin typeface="Arial" pitchFamily="34" charset="0"/>
                <a:ea typeface="MS PGothic" pitchFamily="34" charset="-128"/>
              </a:endParaRPr>
            </a:p>
          </p:txBody>
        </p:sp>
        <p:sp>
          <p:nvSpPr>
            <p:cNvPr id="8" name="Прямоугольник 48"/>
            <p:cNvSpPr/>
            <p:nvPr/>
          </p:nvSpPr>
          <p:spPr bwMode="auto">
            <a:xfrm>
              <a:off x="415563" y="3116383"/>
              <a:ext cx="1368000" cy="1368000"/>
            </a:xfrm>
            <a:prstGeom prst="rect">
              <a:avLst/>
            </a:prstGeom>
            <a:solidFill>
              <a:srgbClr val="93CF96"/>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R="0" algn="ctr" defTabSz="914400" rtl="0" eaLnBrk="0" fontAlgn="base" latinLnBrk="0" hangingPunct="0">
                <a:lnSpc>
                  <a:spcPct val="100000"/>
                </a:lnSpc>
                <a:spcBef>
                  <a:spcPts val="600"/>
                </a:spcBef>
                <a:spcAft>
                  <a:spcPct val="0"/>
                </a:spcAft>
                <a:buClrTx/>
                <a:buSzTx/>
                <a:tabLst/>
              </a:pPr>
              <a:r>
                <a:rPr kumimoji="0" lang="uk-UA" sz="1400" b="1" i="0" strike="noStrike" cap="none" normalizeH="0" baseline="0" dirty="0" smtClean="0">
                  <a:ln>
                    <a:noFill/>
                  </a:ln>
                  <a:solidFill>
                    <a:schemeClr val="tx1"/>
                  </a:solidFill>
                  <a:effectLst/>
                  <a:latin typeface="Arial" pitchFamily="34" charset="0"/>
                  <a:ea typeface="MS PGothic" pitchFamily="34" charset="-128"/>
                </a:rPr>
                <a:t>Підробка</a:t>
              </a:r>
            </a:p>
          </p:txBody>
        </p:sp>
        <p:sp>
          <p:nvSpPr>
            <p:cNvPr id="9" name="Прямоугольник 48"/>
            <p:cNvSpPr/>
            <p:nvPr/>
          </p:nvSpPr>
          <p:spPr bwMode="auto">
            <a:xfrm>
              <a:off x="415563" y="4585679"/>
              <a:ext cx="1368000" cy="1368000"/>
            </a:xfrm>
            <a:prstGeom prst="rect">
              <a:avLst/>
            </a:prstGeom>
            <a:solidFill>
              <a:srgbClr val="93CF96"/>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R="0" algn="ctr" defTabSz="914400" rtl="0" eaLnBrk="0" fontAlgn="base" latinLnBrk="0" hangingPunct="0">
                <a:lnSpc>
                  <a:spcPct val="100000"/>
                </a:lnSpc>
                <a:spcBef>
                  <a:spcPts val="600"/>
                </a:spcBef>
                <a:spcAft>
                  <a:spcPct val="0"/>
                </a:spcAft>
                <a:buClrTx/>
                <a:buSzTx/>
                <a:tabLst/>
              </a:pPr>
              <a:r>
                <a:rPr lang="uk-UA" sz="1400" b="1" dirty="0" smtClean="0">
                  <a:latin typeface="Arial" pitchFamily="34" charset="0"/>
                  <a:ea typeface="MS PGothic" pitchFamily="34" charset="-128"/>
                </a:rPr>
                <a:t>Контроль</a:t>
              </a:r>
              <a:endParaRPr kumimoji="0" lang="uk-UA" sz="1400" b="1" i="0" strike="noStrike" cap="none" normalizeH="0" baseline="0" dirty="0" smtClean="0">
                <a:ln>
                  <a:noFill/>
                </a:ln>
                <a:solidFill>
                  <a:schemeClr val="tx1"/>
                </a:solidFill>
                <a:effectLst/>
                <a:latin typeface="Arial" pitchFamily="34" charset="0"/>
                <a:ea typeface="MS PGothic" pitchFamily="34" charset="-128"/>
              </a:endParaRPr>
            </a:p>
          </p:txBody>
        </p:sp>
        <p:sp>
          <p:nvSpPr>
            <p:cNvPr id="10" name="Прямоугольник 48"/>
            <p:cNvSpPr/>
            <p:nvPr/>
          </p:nvSpPr>
          <p:spPr bwMode="auto">
            <a:xfrm>
              <a:off x="1883208" y="1009720"/>
              <a:ext cx="2448000" cy="540000"/>
            </a:xfrm>
            <a:prstGeom prst="rect">
              <a:avLst/>
            </a:prstGeom>
            <a:solidFill>
              <a:srgbClr val="1C7A3B"/>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R="0" algn="ctr" defTabSz="914400" rtl="0" eaLnBrk="0" fontAlgn="base" latinLnBrk="0" hangingPunct="0">
                <a:lnSpc>
                  <a:spcPct val="100000"/>
                </a:lnSpc>
                <a:spcBef>
                  <a:spcPts val="600"/>
                </a:spcBef>
                <a:spcAft>
                  <a:spcPct val="0"/>
                </a:spcAft>
                <a:buClrTx/>
                <a:buSzTx/>
                <a:tabLst/>
              </a:pPr>
              <a:r>
                <a:rPr lang="uk-UA" sz="1600" b="1" dirty="0" smtClean="0">
                  <a:solidFill>
                    <a:schemeClr val="bg1"/>
                  </a:solidFill>
                  <a:latin typeface="Arial" pitchFamily="34" charset="0"/>
                  <a:ea typeface="MS PGothic" pitchFamily="34" charset="-128"/>
                </a:rPr>
                <a:t>«Мокрий» підпис</a:t>
              </a:r>
              <a:endParaRPr kumimoji="0" lang="uk-UA" sz="1600" b="1" i="0" strike="noStrike" cap="none" normalizeH="0" baseline="0" dirty="0" smtClean="0">
                <a:ln>
                  <a:noFill/>
                </a:ln>
                <a:solidFill>
                  <a:schemeClr val="bg1"/>
                </a:solidFill>
                <a:effectLst/>
                <a:latin typeface="Arial" pitchFamily="34" charset="0"/>
                <a:ea typeface="MS PGothic" pitchFamily="34" charset="-128"/>
              </a:endParaRPr>
            </a:p>
          </p:txBody>
        </p:sp>
        <p:sp>
          <p:nvSpPr>
            <p:cNvPr id="11" name="Прямоугольник 48"/>
            <p:cNvSpPr/>
            <p:nvPr/>
          </p:nvSpPr>
          <p:spPr bwMode="auto">
            <a:xfrm>
              <a:off x="4450196" y="1009720"/>
              <a:ext cx="2448000" cy="540000"/>
            </a:xfrm>
            <a:prstGeom prst="rect">
              <a:avLst/>
            </a:prstGeom>
            <a:solidFill>
              <a:srgbClr val="1C7A3B"/>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R="0" algn="ctr" defTabSz="914400" rtl="0" eaLnBrk="0" fontAlgn="base" latinLnBrk="0" hangingPunct="0">
                <a:lnSpc>
                  <a:spcPct val="100000"/>
                </a:lnSpc>
                <a:spcBef>
                  <a:spcPts val="600"/>
                </a:spcBef>
                <a:spcAft>
                  <a:spcPct val="0"/>
                </a:spcAft>
                <a:buClrTx/>
                <a:buSzTx/>
                <a:tabLst/>
              </a:pPr>
              <a:r>
                <a:rPr kumimoji="0" lang="uk-UA" sz="1600" b="1" i="0" strike="noStrike" cap="none" normalizeH="0" baseline="0" dirty="0" smtClean="0">
                  <a:ln>
                    <a:noFill/>
                  </a:ln>
                  <a:solidFill>
                    <a:schemeClr val="bg1"/>
                  </a:solidFill>
                  <a:effectLst/>
                  <a:latin typeface="Arial" pitchFamily="34" charset="0"/>
                  <a:ea typeface="MS PGothic" pitchFamily="34" charset="-128"/>
                </a:rPr>
                <a:t>ЕЦП</a:t>
              </a:r>
            </a:p>
          </p:txBody>
        </p:sp>
        <p:sp>
          <p:nvSpPr>
            <p:cNvPr id="12" name="Прямоугольник 48"/>
            <p:cNvSpPr/>
            <p:nvPr/>
          </p:nvSpPr>
          <p:spPr bwMode="auto">
            <a:xfrm>
              <a:off x="7017183" y="1009720"/>
              <a:ext cx="2448000" cy="540000"/>
            </a:xfrm>
            <a:prstGeom prst="rect">
              <a:avLst/>
            </a:prstGeom>
            <a:solidFill>
              <a:srgbClr val="1C7A3B"/>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R="0" algn="ctr" defTabSz="914400" rtl="0" eaLnBrk="0" fontAlgn="base" latinLnBrk="0" hangingPunct="0">
                <a:lnSpc>
                  <a:spcPct val="100000"/>
                </a:lnSpc>
                <a:spcBef>
                  <a:spcPts val="600"/>
                </a:spcBef>
                <a:spcAft>
                  <a:spcPct val="0"/>
                </a:spcAft>
                <a:buClrTx/>
                <a:buSzTx/>
                <a:tabLst/>
              </a:pPr>
              <a:r>
                <a:rPr lang="uk-UA" sz="1600" b="1" dirty="0" smtClean="0">
                  <a:solidFill>
                    <a:schemeClr val="bg1"/>
                  </a:solidFill>
                  <a:latin typeface="Arial" pitchFamily="34" charset="0"/>
                  <a:ea typeface="MS PGothic" pitchFamily="34" charset="-128"/>
                </a:rPr>
                <a:t>ЕП</a:t>
              </a:r>
              <a:endParaRPr kumimoji="0" lang="uk-UA" sz="1600" b="1" i="0" strike="noStrike" cap="none" normalizeH="0" baseline="0" dirty="0" smtClean="0">
                <a:ln>
                  <a:noFill/>
                </a:ln>
                <a:solidFill>
                  <a:schemeClr val="bg1"/>
                </a:solidFill>
                <a:effectLst/>
                <a:latin typeface="Arial" pitchFamily="34" charset="0"/>
                <a:ea typeface="MS PGothic" pitchFamily="34" charset="-128"/>
              </a:endParaRPr>
            </a:p>
          </p:txBody>
        </p:sp>
        <p:sp>
          <p:nvSpPr>
            <p:cNvPr id="13" name="Прямоугольник 27"/>
            <p:cNvSpPr/>
            <p:nvPr/>
          </p:nvSpPr>
          <p:spPr bwMode="auto">
            <a:xfrm>
              <a:off x="4450195" y="1651791"/>
              <a:ext cx="2448000" cy="648000"/>
            </a:xfrm>
            <a:prstGeom prst="rect">
              <a:avLst/>
            </a:prstGeom>
            <a:solidFill>
              <a:srgbClr val="DEF0D3"/>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171450" marR="0" indent="-171450" defTabSz="914400" rtl="0" eaLnBrk="0" fontAlgn="base" latinLnBrk="0" hangingPunct="0">
                <a:lnSpc>
                  <a:spcPct val="100000"/>
                </a:lnSpc>
                <a:spcBef>
                  <a:spcPts val="600"/>
                </a:spcBef>
                <a:spcAft>
                  <a:spcPct val="0"/>
                </a:spcAft>
                <a:buClrTx/>
                <a:buSzTx/>
                <a:buFont typeface="Arial" panose="020B0604020202020204" pitchFamily="34" charset="0"/>
                <a:buChar char="•"/>
                <a:tabLst/>
              </a:pPr>
              <a:r>
                <a:rPr lang="en-US" sz="1200" dirty="0" smtClean="0">
                  <a:latin typeface="Arial" pitchFamily="34" charset="0"/>
                  <a:ea typeface="MS PGothic" pitchFamily="34" charset="-128"/>
                </a:rPr>
                <a:t>RSA</a:t>
              </a:r>
              <a:r>
                <a:rPr lang="uk-UA" sz="1200" dirty="0" smtClean="0">
                  <a:latin typeface="Arial" pitchFamily="34" charset="0"/>
                  <a:ea typeface="MS PGothic" pitchFamily="34" charset="-128"/>
                </a:rPr>
                <a:t> (міжнародний стандарт)</a:t>
              </a:r>
            </a:p>
            <a:p>
              <a:pPr marL="171450" marR="0" indent="-171450" defTabSz="914400" rtl="0" eaLnBrk="0" fontAlgn="base" latinLnBrk="0" hangingPunct="0">
                <a:lnSpc>
                  <a:spcPct val="100000"/>
                </a:lnSpc>
                <a:spcBef>
                  <a:spcPts val="600"/>
                </a:spcBef>
                <a:spcAft>
                  <a:spcPct val="0"/>
                </a:spcAft>
                <a:buClrTx/>
                <a:buSzTx/>
                <a:buFont typeface="Arial" panose="020B0604020202020204" pitchFamily="34" charset="0"/>
                <a:buChar char="•"/>
                <a:tabLst/>
              </a:pPr>
              <a:r>
                <a:rPr kumimoji="0" lang="uk-UA" sz="1200" b="0" i="0" strike="noStrike" cap="none" normalizeH="0" baseline="0" dirty="0" smtClean="0">
                  <a:ln>
                    <a:noFill/>
                  </a:ln>
                  <a:solidFill>
                    <a:schemeClr val="tx1"/>
                  </a:solidFill>
                  <a:effectLst/>
                  <a:latin typeface="Arial" pitchFamily="34" charset="0"/>
                  <a:ea typeface="MS PGothic" pitchFamily="34" charset="-128"/>
                </a:rPr>
                <a:t>ДСТУ (український стандарт)</a:t>
              </a:r>
            </a:p>
          </p:txBody>
        </p:sp>
        <p:sp>
          <p:nvSpPr>
            <p:cNvPr id="14" name="Прямоугольник 27"/>
            <p:cNvSpPr/>
            <p:nvPr/>
          </p:nvSpPr>
          <p:spPr bwMode="auto">
            <a:xfrm>
              <a:off x="7017183" y="1651791"/>
              <a:ext cx="2448000" cy="1368000"/>
            </a:xfrm>
            <a:prstGeom prst="rect">
              <a:avLst/>
            </a:prstGeom>
            <a:solidFill>
              <a:srgbClr val="DEF0D3"/>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R="0" defTabSz="914400" rtl="0" eaLnBrk="0" fontAlgn="base" latinLnBrk="0" hangingPunct="0">
                <a:lnSpc>
                  <a:spcPct val="100000"/>
                </a:lnSpc>
                <a:spcBef>
                  <a:spcPts val="600"/>
                </a:spcBef>
                <a:spcAft>
                  <a:spcPct val="0"/>
                </a:spcAft>
                <a:buClrTx/>
                <a:buSzTx/>
                <a:tabLst/>
              </a:pPr>
              <a:r>
                <a:rPr kumimoji="0" lang="uk-UA" sz="1200" b="0" i="0" strike="noStrike" cap="none" normalizeH="0" baseline="0" dirty="0" smtClean="0">
                  <a:ln>
                    <a:noFill/>
                  </a:ln>
                  <a:solidFill>
                    <a:schemeClr val="tx1"/>
                  </a:solidFill>
                  <a:effectLst/>
                  <a:latin typeface="Arial" pitchFamily="34" charset="0"/>
                  <a:ea typeface="MS PGothic" pitchFamily="34" charset="-128"/>
                </a:rPr>
                <a:t>Різноманітні технології з різними ступенями захисту, серед</a:t>
              </a:r>
              <a:r>
                <a:rPr kumimoji="0" lang="uk-UA" sz="1200" b="0" i="0" strike="noStrike" cap="none" normalizeH="0" dirty="0" smtClean="0">
                  <a:ln>
                    <a:noFill/>
                  </a:ln>
                  <a:solidFill>
                    <a:schemeClr val="tx1"/>
                  </a:solidFill>
                  <a:effectLst/>
                  <a:latin typeface="Arial" pitchFamily="34" charset="0"/>
                  <a:ea typeface="MS PGothic" pitchFamily="34" charset="-128"/>
                </a:rPr>
                <a:t> яких</a:t>
              </a:r>
              <a:r>
                <a:rPr kumimoji="0" lang="uk-UA" sz="1200" b="0" i="0" strike="noStrike" cap="none" normalizeH="0" baseline="0" dirty="0" smtClean="0">
                  <a:ln>
                    <a:noFill/>
                  </a:ln>
                  <a:solidFill>
                    <a:schemeClr val="tx1"/>
                  </a:solidFill>
                  <a:effectLst/>
                  <a:latin typeface="Arial" pitchFamily="34" charset="0"/>
                  <a:ea typeface="MS PGothic" pitchFamily="34" charset="-128"/>
                </a:rPr>
                <a:t>:</a:t>
              </a:r>
            </a:p>
            <a:p>
              <a:pPr marL="171450" marR="0" indent="-171450" defTabSz="914400" rtl="0" eaLnBrk="0" fontAlgn="base" latinLnBrk="0" hangingPunct="0">
                <a:lnSpc>
                  <a:spcPct val="100000"/>
                </a:lnSpc>
                <a:spcAft>
                  <a:spcPct val="0"/>
                </a:spcAft>
                <a:buClrTx/>
                <a:buSzTx/>
                <a:buFont typeface="Arial" panose="020B0604020202020204" pitchFamily="34" charset="0"/>
                <a:buChar char="•"/>
                <a:tabLst/>
              </a:pPr>
              <a:r>
                <a:rPr lang="uk-UA" sz="1200" dirty="0" err="1" smtClean="0">
                  <a:latin typeface="Arial" pitchFamily="34" charset="0"/>
                  <a:ea typeface="MS PGothic" pitchFamily="34" charset="-128"/>
                </a:rPr>
                <a:t>Стілус</a:t>
              </a:r>
              <a:r>
                <a:rPr lang="uk-UA" sz="1200" dirty="0">
                  <a:latin typeface="Arial" pitchFamily="34" charset="0"/>
                  <a:ea typeface="MS PGothic" pitchFamily="34" charset="-128"/>
                </a:rPr>
                <a:t> </a:t>
              </a:r>
              <a:r>
                <a:rPr lang="uk-UA" sz="1200" dirty="0" smtClean="0">
                  <a:latin typeface="Arial" pitchFamily="34" charset="0"/>
                  <a:ea typeface="MS PGothic" pitchFamily="34" charset="-128"/>
                </a:rPr>
                <a:t>+ планшет</a:t>
              </a:r>
            </a:p>
            <a:p>
              <a:pPr marL="171450" marR="0" indent="-171450" defTabSz="914400" rtl="0" eaLnBrk="0" fontAlgn="base" latinLnBrk="0" hangingPunct="0">
                <a:lnSpc>
                  <a:spcPct val="100000"/>
                </a:lnSpc>
                <a:spcAft>
                  <a:spcPct val="0"/>
                </a:spcAft>
                <a:buClrTx/>
                <a:buSzTx/>
                <a:buFont typeface="Arial" panose="020B0604020202020204" pitchFamily="34" charset="0"/>
                <a:buChar char="•"/>
                <a:tabLst/>
              </a:pPr>
              <a:r>
                <a:rPr lang="uk-UA" sz="1200" dirty="0" smtClean="0">
                  <a:latin typeface="Arial" pitchFamily="34" charset="0"/>
                  <a:ea typeface="MS PGothic" pitchFamily="34" charset="-128"/>
                </a:rPr>
                <a:t>ОТР (</a:t>
              </a:r>
              <a:r>
                <a:rPr lang="en-US" sz="1200" dirty="0" smtClean="0">
                  <a:latin typeface="Arial" pitchFamily="34" charset="0"/>
                  <a:ea typeface="MS PGothic" pitchFamily="34" charset="-128"/>
                </a:rPr>
                <a:t>one time password</a:t>
              </a:r>
              <a:r>
                <a:rPr lang="uk-UA" sz="1200" dirty="0" smtClean="0">
                  <a:latin typeface="Arial" pitchFamily="34" charset="0"/>
                  <a:ea typeface="MS PGothic" pitchFamily="34" charset="-128"/>
                </a:rPr>
                <a:t>)</a:t>
              </a:r>
              <a:r>
                <a:rPr lang="en-US" sz="1200" dirty="0">
                  <a:latin typeface="Arial" pitchFamily="34" charset="0"/>
                  <a:ea typeface="MS PGothic" pitchFamily="34" charset="-128"/>
                </a:rPr>
                <a:t>:</a:t>
              </a:r>
              <a:r>
                <a:rPr lang="en-US" sz="1200" dirty="0" smtClean="0">
                  <a:latin typeface="Arial" pitchFamily="34" charset="0"/>
                  <a:ea typeface="MS PGothic" pitchFamily="34" charset="-128"/>
                </a:rPr>
                <a:t> HOTP, TOTP, OCRA</a:t>
              </a:r>
              <a:r>
                <a:rPr lang="ru-RU" sz="1200" dirty="0" smtClean="0">
                  <a:latin typeface="Arial" pitchFamily="34" charset="0"/>
                  <a:ea typeface="MS PGothic" pitchFamily="34" charset="-128"/>
                </a:rPr>
                <a:t>, …</a:t>
              </a:r>
            </a:p>
            <a:p>
              <a:pPr marL="171450" marR="0" indent="-171450" defTabSz="914400" rtl="0" eaLnBrk="0" fontAlgn="base" latinLnBrk="0" hangingPunct="0">
                <a:lnSpc>
                  <a:spcPct val="100000"/>
                </a:lnSpc>
                <a:spcAft>
                  <a:spcPct val="0"/>
                </a:spcAft>
                <a:buClrTx/>
                <a:buSzTx/>
                <a:buFont typeface="Arial" panose="020B0604020202020204" pitchFamily="34" charset="0"/>
                <a:buChar char="•"/>
                <a:tabLst/>
              </a:pPr>
              <a:r>
                <a:rPr kumimoji="0" lang="ru-RU" sz="1200" b="0" i="0" strike="noStrike" cap="none" normalizeH="0" baseline="0" dirty="0" smtClean="0">
                  <a:ln>
                    <a:noFill/>
                  </a:ln>
                  <a:solidFill>
                    <a:schemeClr val="tx1"/>
                  </a:solidFill>
                  <a:effectLst/>
                  <a:latin typeface="Arial" pitchFamily="34" charset="0"/>
                  <a:ea typeface="MS PGothic" pitchFamily="34" charset="-128"/>
                </a:rPr>
                <a:t>…</a:t>
              </a:r>
              <a:endParaRPr kumimoji="0" lang="uk-UA" sz="1200" b="0" i="0" strike="noStrike" cap="none" normalizeH="0" baseline="0" dirty="0" smtClean="0">
                <a:ln>
                  <a:noFill/>
                </a:ln>
                <a:solidFill>
                  <a:schemeClr val="tx1"/>
                </a:solidFill>
                <a:effectLst/>
                <a:latin typeface="Arial" pitchFamily="34" charset="0"/>
                <a:ea typeface="MS PGothic" pitchFamily="34" charset="-128"/>
              </a:endParaRPr>
            </a:p>
          </p:txBody>
        </p:sp>
        <p:sp>
          <p:nvSpPr>
            <p:cNvPr id="21" name="Прямоугольник 27"/>
            <p:cNvSpPr/>
            <p:nvPr/>
          </p:nvSpPr>
          <p:spPr bwMode="auto">
            <a:xfrm>
              <a:off x="1883208" y="3105118"/>
              <a:ext cx="2448000" cy="1368000"/>
            </a:xfrm>
            <a:prstGeom prst="rect">
              <a:avLst/>
            </a:prstGeom>
            <a:solidFill>
              <a:srgbClr val="DEF0D3"/>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171450" marR="0" indent="-171450" defTabSz="914400" rtl="0" eaLnBrk="0" fontAlgn="base" latinLnBrk="0" hangingPunct="0">
                <a:lnSpc>
                  <a:spcPct val="100000"/>
                </a:lnSpc>
                <a:spcBef>
                  <a:spcPts val="600"/>
                </a:spcBef>
                <a:spcAft>
                  <a:spcPct val="0"/>
                </a:spcAft>
                <a:buClrTx/>
                <a:buSzTx/>
                <a:buFont typeface="Arial" panose="020B0604020202020204" pitchFamily="34" charset="0"/>
                <a:buChar char="•"/>
                <a:tabLst/>
              </a:pPr>
              <a:r>
                <a:rPr kumimoji="0" lang="uk-UA" sz="1200" b="0" i="0" strike="noStrike" cap="none" normalizeH="0" baseline="0" dirty="0" smtClean="0">
                  <a:ln>
                    <a:noFill/>
                  </a:ln>
                  <a:solidFill>
                    <a:schemeClr val="tx1"/>
                  </a:solidFill>
                  <a:effectLst/>
                  <a:latin typeface="Arial" pitchFamily="34" charset="0"/>
                  <a:ea typeface="MS PGothic" pitchFamily="34" charset="-128"/>
                </a:rPr>
                <a:t>Копіювання</a:t>
              </a:r>
            </a:p>
            <a:p>
              <a:pPr marL="171450" marR="0" indent="-171450" defTabSz="914400" rtl="0" eaLnBrk="0" fontAlgn="base" latinLnBrk="0" hangingPunct="0">
                <a:lnSpc>
                  <a:spcPct val="100000"/>
                </a:lnSpc>
                <a:spcBef>
                  <a:spcPts val="600"/>
                </a:spcBef>
                <a:spcAft>
                  <a:spcPct val="0"/>
                </a:spcAft>
                <a:buClrTx/>
                <a:buSzTx/>
                <a:buFont typeface="Arial" panose="020B0604020202020204" pitchFamily="34" charset="0"/>
                <a:buChar char="•"/>
                <a:tabLst/>
              </a:pPr>
              <a:r>
                <a:rPr lang="uk-UA" sz="1200" dirty="0" smtClean="0">
                  <a:latin typeface="Arial" pitchFamily="34" charset="0"/>
                  <a:ea typeface="MS PGothic" pitchFamily="34" charset="-128"/>
                </a:rPr>
                <a:t>Використання спеціальних чорнил</a:t>
              </a:r>
            </a:p>
            <a:p>
              <a:pPr marL="171450" marR="0" indent="-171450" defTabSz="914400" rtl="0" eaLnBrk="0" fontAlgn="base" latinLnBrk="0" hangingPunct="0">
                <a:lnSpc>
                  <a:spcPct val="100000"/>
                </a:lnSpc>
                <a:spcBef>
                  <a:spcPts val="600"/>
                </a:spcBef>
                <a:spcAft>
                  <a:spcPct val="0"/>
                </a:spcAft>
                <a:buClrTx/>
                <a:buSzTx/>
                <a:buFont typeface="Arial" panose="020B0604020202020204" pitchFamily="34" charset="0"/>
                <a:buChar char="•"/>
                <a:tabLst/>
              </a:pPr>
              <a:r>
                <a:rPr kumimoji="0" lang="uk-UA" sz="1200" b="0" i="0" strike="noStrike" cap="none" normalizeH="0" baseline="0" dirty="0" smtClean="0">
                  <a:ln>
                    <a:noFill/>
                  </a:ln>
                  <a:solidFill>
                    <a:schemeClr val="tx1"/>
                  </a:solidFill>
                  <a:effectLst/>
                  <a:latin typeface="Arial" pitchFamily="34" charset="0"/>
                  <a:ea typeface="MS PGothic" pitchFamily="34" charset="-128"/>
                </a:rPr>
                <a:t>Наведення</a:t>
              </a:r>
              <a:r>
                <a:rPr kumimoji="0" lang="uk-UA" sz="1200" b="0" i="0" strike="noStrike" cap="none" normalizeH="0" dirty="0" smtClean="0">
                  <a:ln>
                    <a:noFill/>
                  </a:ln>
                  <a:solidFill>
                    <a:schemeClr val="tx1"/>
                  </a:solidFill>
                  <a:effectLst/>
                  <a:latin typeface="Arial" pitchFamily="34" charset="0"/>
                  <a:ea typeface="MS PGothic" pitchFamily="34" charset="-128"/>
                </a:rPr>
                <a:t> по надавленому</a:t>
              </a:r>
            </a:p>
            <a:p>
              <a:pPr marL="171450" marR="0" indent="-171450" defTabSz="914400" rtl="0" eaLnBrk="0" fontAlgn="base" latinLnBrk="0" hangingPunct="0">
                <a:lnSpc>
                  <a:spcPct val="100000"/>
                </a:lnSpc>
                <a:spcBef>
                  <a:spcPts val="600"/>
                </a:spcBef>
                <a:spcAft>
                  <a:spcPct val="0"/>
                </a:spcAft>
                <a:buClrTx/>
                <a:buSzTx/>
                <a:buFont typeface="Arial" panose="020B0604020202020204" pitchFamily="34" charset="0"/>
                <a:buChar char="•"/>
                <a:tabLst/>
              </a:pPr>
              <a:r>
                <a:rPr lang="uk-UA" sz="1200" baseline="0" dirty="0" smtClean="0">
                  <a:latin typeface="Arial" pitchFamily="34" charset="0"/>
                  <a:ea typeface="MS PGothic" pitchFamily="34" charset="-128"/>
                </a:rPr>
                <a:t>……</a:t>
              </a:r>
              <a:endParaRPr kumimoji="0" lang="uk-UA" sz="1200" b="0" i="0" strike="noStrike" cap="none" normalizeH="0" baseline="0" dirty="0" smtClean="0">
                <a:ln>
                  <a:noFill/>
                </a:ln>
                <a:solidFill>
                  <a:schemeClr val="tx1"/>
                </a:solidFill>
                <a:effectLst/>
                <a:latin typeface="Arial" pitchFamily="34" charset="0"/>
                <a:ea typeface="MS PGothic" pitchFamily="34" charset="-128"/>
              </a:endParaRPr>
            </a:p>
          </p:txBody>
        </p:sp>
        <p:sp>
          <p:nvSpPr>
            <p:cNvPr id="22" name="Прямоугольник 27"/>
            <p:cNvSpPr/>
            <p:nvPr/>
          </p:nvSpPr>
          <p:spPr bwMode="auto">
            <a:xfrm>
              <a:off x="4450195" y="3113839"/>
              <a:ext cx="2448000" cy="1368000"/>
            </a:xfrm>
            <a:prstGeom prst="rect">
              <a:avLst/>
            </a:prstGeom>
            <a:solidFill>
              <a:srgbClr val="DEF0D3"/>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171450" marR="0" indent="-171450" defTabSz="914400" rtl="0" eaLnBrk="0" fontAlgn="base" latinLnBrk="0" hangingPunct="0">
                <a:lnSpc>
                  <a:spcPct val="100000"/>
                </a:lnSpc>
                <a:spcBef>
                  <a:spcPts val="600"/>
                </a:spcBef>
                <a:spcAft>
                  <a:spcPct val="0"/>
                </a:spcAft>
                <a:buClrTx/>
                <a:buSzTx/>
                <a:buFont typeface="Arial" panose="020B0604020202020204" pitchFamily="34" charset="0"/>
                <a:buChar char="•"/>
                <a:tabLst/>
              </a:pPr>
              <a:r>
                <a:rPr kumimoji="0" lang="uk-UA" sz="1200" b="0" i="0" strike="noStrike" cap="none" normalizeH="0" baseline="0" dirty="0" smtClean="0">
                  <a:ln>
                    <a:noFill/>
                  </a:ln>
                  <a:solidFill>
                    <a:schemeClr val="tx1"/>
                  </a:solidFill>
                  <a:effectLst/>
                  <a:latin typeface="Arial" pitchFamily="34" charset="0"/>
                  <a:ea typeface="MS PGothic" pitchFamily="34" charset="-128"/>
                </a:rPr>
                <a:t>Існує можливість підробки криптографії внаслідок розвитку технологій, потребує зміни в середньому </a:t>
              </a:r>
              <a:r>
                <a:rPr kumimoji="0" lang="uk-UA" sz="1200" b="0" i="0" strike="noStrike" cap="none" normalizeH="0" dirty="0" smtClean="0">
                  <a:ln>
                    <a:noFill/>
                  </a:ln>
                  <a:solidFill>
                    <a:schemeClr val="tx1"/>
                  </a:solidFill>
                  <a:effectLst/>
                  <a:latin typeface="Arial" pitchFamily="34" charset="0"/>
                  <a:ea typeface="MS PGothic" pitchFamily="34" charset="-128"/>
                </a:rPr>
                <a:t>1 раз на 1-3 роки </a:t>
              </a:r>
              <a:endParaRPr kumimoji="0" lang="uk-UA" sz="1200" b="0" i="0" strike="noStrike" cap="none" normalizeH="0" baseline="0" dirty="0" smtClean="0">
                <a:ln>
                  <a:noFill/>
                </a:ln>
                <a:solidFill>
                  <a:schemeClr val="tx1"/>
                </a:solidFill>
                <a:effectLst/>
                <a:latin typeface="Arial" pitchFamily="34" charset="0"/>
                <a:ea typeface="MS PGothic" pitchFamily="34" charset="-128"/>
              </a:endParaRPr>
            </a:p>
          </p:txBody>
        </p:sp>
        <p:sp>
          <p:nvSpPr>
            <p:cNvPr id="23" name="Прямоугольник 27"/>
            <p:cNvSpPr/>
            <p:nvPr/>
          </p:nvSpPr>
          <p:spPr bwMode="auto">
            <a:xfrm>
              <a:off x="7017183" y="3113839"/>
              <a:ext cx="2448000" cy="1368000"/>
            </a:xfrm>
            <a:prstGeom prst="rect">
              <a:avLst/>
            </a:prstGeom>
            <a:solidFill>
              <a:srgbClr val="DEF0D3"/>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171450" marR="0" indent="-171450" defTabSz="914400" rtl="0" eaLnBrk="0" fontAlgn="base" latinLnBrk="0" hangingPunct="0">
                <a:lnSpc>
                  <a:spcPct val="100000"/>
                </a:lnSpc>
                <a:spcAft>
                  <a:spcPct val="0"/>
                </a:spcAft>
                <a:buClrTx/>
                <a:buSzTx/>
                <a:buFont typeface="Arial" panose="020B0604020202020204" pitchFamily="34" charset="0"/>
                <a:buChar char="•"/>
                <a:tabLst/>
              </a:pPr>
              <a:r>
                <a:rPr kumimoji="0" lang="uk-UA" sz="1200" b="0" i="0" strike="noStrike" cap="none" normalizeH="0" baseline="0" dirty="0" smtClean="0">
                  <a:ln>
                    <a:noFill/>
                  </a:ln>
                  <a:solidFill>
                    <a:schemeClr val="tx1"/>
                  </a:solidFill>
                  <a:effectLst/>
                  <a:latin typeface="Arial" pitchFamily="34" charset="0"/>
                  <a:ea typeface="MS PGothic" pitchFamily="34" charset="-128"/>
                </a:rPr>
                <a:t>Внесення в документ змін, бо ЕП не гарантує цілісності документу</a:t>
              </a:r>
            </a:p>
            <a:p>
              <a:pPr marL="171450" marR="0" indent="-171450" defTabSz="914400" rtl="0" eaLnBrk="0" fontAlgn="base" latinLnBrk="0" hangingPunct="0">
                <a:lnSpc>
                  <a:spcPct val="100000"/>
                </a:lnSpc>
                <a:spcAft>
                  <a:spcPct val="0"/>
                </a:spcAft>
                <a:buClrTx/>
                <a:buSzTx/>
                <a:buFont typeface="Arial" panose="020B0604020202020204" pitchFamily="34" charset="0"/>
                <a:buChar char="•"/>
                <a:tabLst/>
              </a:pPr>
              <a:r>
                <a:rPr lang="uk-UA" sz="1200" dirty="0" smtClean="0">
                  <a:latin typeface="Arial" pitchFamily="34" charset="0"/>
                  <a:ea typeface="MS PGothic" pitchFamily="34" charset="-128"/>
                </a:rPr>
                <a:t>Копіювання (</a:t>
              </a:r>
              <a:r>
                <a:rPr lang="en-US" sz="1200" dirty="0" smtClean="0">
                  <a:latin typeface="Arial" pitchFamily="34" charset="0"/>
                  <a:ea typeface="MS PGothic" pitchFamily="34" charset="-128"/>
                </a:rPr>
                <a:t>Copy past</a:t>
              </a:r>
              <a:r>
                <a:rPr lang="uk-UA" sz="1200" dirty="0" smtClean="0">
                  <a:latin typeface="Arial" pitchFamily="34" charset="0"/>
                  <a:ea typeface="MS PGothic" pitchFamily="34" charset="-128"/>
                </a:rPr>
                <a:t> підпису, зробленого </a:t>
              </a:r>
              <a:r>
                <a:rPr lang="uk-UA" sz="1200" dirty="0" err="1" smtClean="0">
                  <a:latin typeface="Arial" pitchFamily="34" charset="0"/>
                  <a:ea typeface="MS PGothic" pitchFamily="34" charset="-128"/>
                </a:rPr>
                <a:t>стілусом</a:t>
              </a:r>
              <a:r>
                <a:rPr lang="uk-UA" sz="1200" dirty="0" smtClean="0">
                  <a:latin typeface="Arial" pitchFamily="34" charset="0"/>
                  <a:ea typeface="MS PGothic" pitchFamily="34" charset="-128"/>
                </a:rPr>
                <a:t>)</a:t>
              </a:r>
            </a:p>
            <a:p>
              <a:pPr marL="171450" marR="0" indent="-171450" defTabSz="914400" rtl="0" eaLnBrk="0" fontAlgn="base" latinLnBrk="0" hangingPunct="0">
                <a:lnSpc>
                  <a:spcPct val="100000"/>
                </a:lnSpc>
                <a:spcAft>
                  <a:spcPct val="0"/>
                </a:spcAft>
                <a:buClrTx/>
                <a:buSzTx/>
                <a:buFont typeface="Arial" panose="020B0604020202020204" pitchFamily="34" charset="0"/>
                <a:buChar char="•"/>
                <a:tabLst/>
              </a:pPr>
              <a:r>
                <a:rPr lang="uk-UA" sz="1200" dirty="0" smtClean="0">
                  <a:latin typeface="Arial" pitchFamily="34" charset="0"/>
                  <a:ea typeface="MS PGothic" pitchFamily="34" charset="-128"/>
                </a:rPr>
                <a:t>…</a:t>
              </a:r>
              <a:endParaRPr kumimoji="0" lang="uk-UA" sz="1200" b="0" i="0" strike="noStrike" cap="none" normalizeH="0" baseline="0" dirty="0" smtClean="0">
                <a:ln>
                  <a:noFill/>
                </a:ln>
                <a:solidFill>
                  <a:schemeClr val="tx1"/>
                </a:solidFill>
                <a:effectLst/>
                <a:latin typeface="Arial" pitchFamily="34" charset="0"/>
                <a:ea typeface="MS PGothic" pitchFamily="34" charset="-128"/>
              </a:endParaRPr>
            </a:p>
          </p:txBody>
        </p:sp>
        <p:sp>
          <p:nvSpPr>
            <p:cNvPr id="24" name="Прямоугольник 27"/>
            <p:cNvSpPr/>
            <p:nvPr/>
          </p:nvSpPr>
          <p:spPr bwMode="auto">
            <a:xfrm>
              <a:off x="1883208" y="4586184"/>
              <a:ext cx="2448000" cy="1368000"/>
            </a:xfrm>
            <a:prstGeom prst="rect">
              <a:avLst/>
            </a:prstGeom>
            <a:solidFill>
              <a:srgbClr val="DEF0D3"/>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171450" marR="0" indent="-171450" defTabSz="914400" rtl="0" eaLnBrk="0" fontAlgn="base" latinLnBrk="0" hangingPunct="0">
                <a:lnSpc>
                  <a:spcPct val="100000"/>
                </a:lnSpc>
                <a:spcBef>
                  <a:spcPts val="600"/>
                </a:spcBef>
                <a:spcAft>
                  <a:spcPct val="0"/>
                </a:spcAft>
                <a:buClrTx/>
                <a:buSzTx/>
                <a:buFont typeface="Arial" panose="020B0604020202020204" pitchFamily="34" charset="0"/>
                <a:buChar char="•"/>
                <a:tabLst/>
              </a:pPr>
              <a:r>
                <a:rPr kumimoji="0" lang="uk-UA" sz="1200" b="0" i="0" strike="noStrike" cap="none" normalizeH="0" baseline="0" dirty="0" smtClean="0">
                  <a:ln>
                    <a:noFill/>
                  </a:ln>
                  <a:solidFill>
                    <a:schemeClr val="tx1"/>
                  </a:solidFill>
                  <a:effectLst/>
                  <a:latin typeface="Arial" pitchFamily="34" charset="0"/>
                  <a:ea typeface="MS PGothic" pitchFamily="34" charset="-128"/>
                </a:rPr>
                <a:t>Графологічна</a:t>
              </a:r>
              <a:r>
                <a:rPr kumimoji="0" lang="uk-UA" sz="1200" b="0" i="0" strike="noStrike" cap="none" normalizeH="0" dirty="0" smtClean="0">
                  <a:ln>
                    <a:noFill/>
                  </a:ln>
                  <a:solidFill>
                    <a:schemeClr val="tx1"/>
                  </a:solidFill>
                  <a:effectLst/>
                  <a:latin typeface="Arial" pitchFamily="34" charset="0"/>
                  <a:ea typeface="MS PGothic" pitchFamily="34" charset="-128"/>
                </a:rPr>
                <a:t> експертиза</a:t>
              </a:r>
            </a:p>
            <a:p>
              <a:pPr lvl="1" defTabSz="914400" eaLnBrk="0" fontAlgn="base" hangingPunct="0">
                <a:spcBef>
                  <a:spcPts val="600"/>
                </a:spcBef>
                <a:spcAft>
                  <a:spcPct val="0"/>
                </a:spcAft>
              </a:pPr>
              <a:r>
                <a:rPr lang="uk-UA" sz="1000" i="1" baseline="0" dirty="0" smtClean="0">
                  <a:latin typeface="Arial" pitchFamily="34" charset="0"/>
                  <a:ea typeface="MS PGothic" pitchFamily="34" charset="-128"/>
                </a:rPr>
                <a:t>(за умови підозри)</a:t>
              </a:r>
              <a:endParaRPr kumimoji="0" lang="uk-UA" sz="1000" b="0" i="1" strike="noStrike" cap="none" normalizeH="0" baseline="0" dirty="0" smtClean="0">
                <a:ln>
                  <a:noFill/>
                </a:ln>
                <a:solidFill>
                  <a:schemeClr val="tx1"/>
                </a:solidFill>
                <a:effectLst/>
                <a:latin typeface="Arial" pitchFamily="34" charset="0"/>
                <a:ea typeface="MS PGothic" pitchFamily="34" charset="-128"/>
              </a:endParaRPr>
            </a:p>
          </p:txBody>
        </p:sp>
        <p:sp>
          <p:nvSpPr>
            <p:cNvPr id="25" name="Прямоугольник 27"/>
            <p:cNvSpPr/>
            <p:nvPr/>
          </p:nvSpPr>
          <p:spPr bwMode="auto">
            <a:xfrm>
              <a:off x="4450195" y="4594905"/>
              <a:ext cx="2448000" cy="1368000"/>
            </a:xfrm>
            <a:prstGeom prst="rect">
              <a:avLst/>
            </a:prstGeom>
            <a:solidFill>
              <a:srgbClr val="DEF0D3"/>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171450" marR="0" indent="-171450" defTabSz="914400" rtl="0" eaLnBrk="0" fontAlgn="base" latinLnBrk="0" hangingPunct="0">
                <a:lnSpc>
                  <a:spcPct val="100000"/>
                </a:lnSpc>
                <a:spcBef>
                  <a:spcPts val="600"/>
                </a:spcBef>
                <a:spcAft>
                  <a:spcPct val="0"/>
                </a:spcAft>
                <a:buClrTx/>
                <a:buSzTx/>
                <a:buFont typeface="Arial" panose="020B0604020202020204" pitchFamily="34" charset="0"/>
                <a:buChar char="•"/>
                <a:tabLst/>
              </a:pPr>
              <a:r>
                <a:rPr kumimoji="0" lang="uk-UA" sz="1200" b="0" i="0" strike="noStrike" cap="none" normalizeH="0" baseline="0" dirty="0" smtClean="0">
                  <a:ln>
                    <a:noFill/>
                  </a:ln>
                  <a:solidFill>
                    <a:schemeClr val="tx1"/>
                  </a:solidFill>
                  <a:effectLst/>
                  <a:latin typeface="Arial" pitchFamily="34" charset="0"/>
                  <a:ea typeface="MS PGothic" pitchFamily="34" charset="-128"/>
                </a:rPr>
                <a:t>Перевірка</a:t>
              </a:r>
              <a:r>
                <a:rPr kumimoji="0" lang="uk-UA" sz="1200" b="0" i="0" strike="noStrike" cap="none" normalizeH="0" dirty="0" smtClean="0">
                  <a:ln>
                    <a:noFill/>
                  </a:ln>
                  <a:solidFill>
                    <a:schemeClr val="tx1"/>
                  </a:solidFill>
                  <a:effectLst/>
                  <a:latin typeface="Arial" pitchFamily="34" charset="0"/>
                  <a:ea typeface="MS PGothic" pitchFamily="34" charset="-128"/>
                </a:rPr>
                <a:t> через АЦСК</a:t>
              </a:r>
              <a:endParaRPr kumimoji="0" lang="uk-UA" sz="1200" b="0" i="0" strike="noStrike" cap="none" normalizeH="0" baseline="0" dirty="0" smtClean="0">
                <a:ln>
                  <a:noFill/>
                </a:ln>
                <a:solidFill>
                  <a:schemeClr val="tx1"/>
                </a:solidFill>
                <a:effectLst/>
                <a:latin typeface="Arial" pitchFamily="34" charset="0"/>
                <a:ea typeface="MS PGothic" pitchFamily="34" charset="-128"/>
              </a:endParaRPr>
            </a:p>
          </p:txBody>
        </p:sp>
        <p:sp>
          <p:nvSpPr>
            <p:cNvPr id="26" name="Прямоугольник 27"/>
            <p:cNvSpPr/>
            <p:nvPr/>
          </p:nvSpPr>
          <p:spPr bwMode="auto">
            <a:xfrm>
              <a:off x="7017183" y="4594905"/>
              <a:ext cx="2448000" cy="1368000"/>
            </a:xfrm>
            <a:prstGeom prst="rect">
              <a:avLst/>
            </a:prstGeom>
            <a:solidFill>
              <a:srgbClr val="DEF0D3"/>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171450" marR="0" indent="-171450" defTabSz="914400" rtl="0" eaLnBrk="0" fontAlgn="base" latinLnBrk="0" hangingPunct="0">
                <a:lnSpc>
                  <a:spcPct val="100000"/>
                </a:lnSpc>
                <a:spcBef>
                  <a:spcPts val="600"/>
                </a:spcBef>
                <a:spcAft>
                  <a:spcPct val="0"/>
                </a:spcAft>
                <a:buClrTx/>
                <a:buSzTx/>
                <a:buFont typeface="Arial" panose="020B0604020202020204" pitchFamily="34" charset="0"/>
                <a:buChar char="•"/>
                <a:tabLst/>
              </a:pPr>
              <a:r>
                <a:rPr kumimoji="0" lang="uk-UA" sz="1200" b="0" i="0" strike="noStrike" cap="none" normalizeH="0" baseline="0" dirty="0" smtClean="0">
                  <a:ln>
                    <a:noFill/>
                  </a:ln>
                  <a:solidFill>
                    <a:schemeClr val="tx1"/>
                  </a:solidFill>
                  <a:effectLst/>
                  <a:latin typeface="Arial" pitchFamily="34" charset="0"/>
                  <a:ea typeface="MS PGothic" pitchFamily="34" charset="-128"/>
                </a:rPr>
                <a:t>Не можливо контролювати цілісність</a:t>
              </a:r>
              <a:r>
                <a:rPr kumimoji="0" lang="uk-UA" sz="1200" b="0" i="0" strike="noStrike" cap="none" normalizeH="0" dirty="0" smtClean="0">
                  <a:ln>
                    <a:noFill/>
                  </a:ln>
                  <a:solidFill>
                    <a:schemeClr val="tx1"/>
                  </a:solidFill>
                  <a:effectLst/>
                  <a:latin typeface="Arial" pitchFamily="34" charset="0"/>
                  <a:ea typeface="MS PGothic" pitchFamily="34" charset="-128"/>
                </a:rPr>
                <a:t> документу</a:t>
              </a:r>
            </a:p>
            <a:p>
              <a:pPr marL="171450" marR="0" indent="-171450" defTabSz="914400" rtl="0" eaLnBrk="0" fontAlgn="base" latinLnBrk="0" hangingPunct="0">
                <a:lnSpc>
                  <a:spcPct val="100000"/>
                </a:lnSpc>
                <a:spcBef>
                  <a:spcPts val="600"/>
                </a:spcBef>
                <a:spcAft>
                  <a:spcPct val="0"/>
                </a:spcAft>
                <a:buClrTx/>
                <a:buSzTx/>
                <a:buFont typeface="Arial" panose="020B0604020202020204" pitchFamily="34" charset="0"/>
                <a:buChar char="•"/>
                <a:tabLst/>
              </a:pPr>
              <a:r>
                <a:rPr lang="uk-UA" sz="1200" baseline="0" dirty="0" smtClean="0">
                  <a:latin typeface="Arial" pitchFamily="34" charset="0"/>
                  <a:ea typeface="MS PGothic" pitchFamily="34" charset="-128"/>
                </a:rPr>
                <a:t>Можливе</a:t>
              </a:r>
              <a:r>
                <a:rPr lang="uk-UA" sz="1200" dirty="0" smtClean="0">
                  <a:latin typeface="Arial" pitchFamily="34" charset="0"/>
                  <a:ea typeface="MS PGothic" pitchFamily="34" charset="-128"/>
                </a:rPr>
                <a:t> вторгнення між клієнтом та сервером при передачі ОТР</a:t>
              </a:r>
            </a:p>
            <a:p>
              <a:pPr marL="171450" marR="0" indent="-171450" defTabSz="914400" rtl="0" eaLnBrk="0" fontAlgn="base" latinLnBrk="0" hangingPunct="0">
                <a:lnSpc>
                  <a:spcPct val="100000"/>
                </a:lnSpc>
                <a:spcBef>
                  <a:spcPts val="600"/>
                </a:spcBef>
                <a:spcAft>
                  <a:spcPct val="0"/>
                </a:spcAft>
                <a:buClrTx/>
                <a:buSzTx/>
                <a:buFont typeface="Arial" panose="020B0604020202020204" pitchFamily="34" charset="0"/>
                <a:buChar char="•"/>
                <a:tabLst/>
              </a:pPr>
              <a:r>
                <a:rPr lang="uk-UA" sz="1200" dirty="0" smtClean="0">
                  <a:latin typeface="Arial" pitchFamily="34" charset="0"/>
                  <a:ea typeface="MS PGothic" pitchFamily="34" charset="-128"/>
                </a:rPr>
                <a:t>…..</a:t>
              </a:r>
              <a:endParaRPr kumimoji="0" lang="uk-UA" sz="1200" b="0" i="0" strike="noStrike" cap="none" normalizeH="0" baseline="0" dirty="0" smtClean="0">
                <a:ln>
                  <a:noFill/>
                </a:ln>
                <a:solidFill>
                  <a:schemeClr val="tx1"/>
                </a:solidFill>
                <a:effectLst/>
                <a:latin typeface="Arial" pitchFamily="34" charset="0"/>
                <a:ea typeface="MS PGothic" pitchFamily="34" charset="-128"/>
              </a:endParaRPr>
            </a:p>
          </p:txBody>
        </p:sp>
        <p:sp>
          <p:nvSpPr>
            <p:cNvPr id="27" name="Прямоугольник 27"/>
            <p:cNvSpPr/>
            <p:nvPr/>
          </p:nvSpPr>
          <p:spPr bwMode="auto">
            <a:xfrm>
              <a:off x="4450195" y="2369176"/>
              <a:ext cx="2448000" cy="648000"/>
            </a:xfrm>
            <a:prstGeom prst="rect">
              <a:avLst/>
            </a:prstGeom>
            <a:solidFill>
              <a:srgbClr val="DEF0D3"/>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171450" marR="0" indent="-171450" defTabSz="914400" rtl="0" eaLnBrk="0" fontAlgn="base" latinLnBrk="0" hangingPunct="0">
                <a:lnSpc>
                  <a:spcPct val="100000"/>
                </a:lnSpc>
                <a:spcBef>
                  <a:spcPts val="600"/>
                </a:spcBef>
                <a:spcAft>
                  <a:spcPct val="0"/>
                </a:spcAft>
                <a:buClrTx/>
                <a:buSzTx/>
                <a:buFont typeface="Arial" panose="020B0604020202020204" pitchFamily="34" charset="0"/>
                <a:buChar char="•"/>
                <a:tabLst/>
              </a:pPr>
              <a:r>
                <a:rPr lang="uk-UA" sz="1200" dirty="0" smtClean="0">
                  <a:latin typeface="Arial" pitchFamily="34" charset="0"/>
                  <a:ea typeface="MS PGothic" pitchFamily="34" charset="-128"/>
                </a:rPr>
                <a:t>Відкритий ключ (перевірка)</a:t>
              </a:r>
            </a:p>
            <a:p>
              <a:pPr marL="171450" marR="0" indent="-171450" defTabSz="914400" rtl="0" eaLnBrk="0" fontAlgn="base" latinLnBrk="0" hangingPunct="0">
                <a:lnSpc>
                  <a:spcPct val="100000"/>
                </a:lnSpc>
                <a:spcBef>
                  <a:spcPts val="600"/>
                </a:spcBef>
                <a:spcAft>
                  <a:spcPct val="0"/>
                </a:spcAft>
                <a:buClrTx/>
                <a:buSzTx/>
                <a:buFont typeface="Arial" panose="020B0604020202020204" pitchFamily="34" charset="0"/>
                <a:buChar char="•"/>
                <a:tabLst/>
              </a:pPr>
              <a:r>
                <a:rPr kumimoji="0" lang="uk-UA" sz="1200" b="0" i="0" strike="noStrike" cap="none" normalizeH="0" baseline="0" dirty="0" smtClean="0">
                  <a:ln>
                    <a:noFill/>
                  </a:ln>
                  <a:solidFill>
                    <a:schemeClr val="tx1"/>
                  </a:solidFill>
                  <a:effectLst/>
                  <a:latin typeface="Arial" pitchFamily="34" charset="0"/>
                  <a:ea typeface="MS PGothic" pitchFamily="34" charset="-128"/>
                </a:rPr>
                <a:t>Закритий ключ</a:t>
              </a:r>
            </a:p>
          </p:txBody>
        </p:sp>
      </p:grpSp>
      <p:sp>
        <p:nvSpPr>
          <p:cNvPr id="28" name="Прямоугольник 27"/>
          <p:cNvSpPr/>
          <p:nvPr/>
        </p:nvSpPr>
        <p:spPr bwMode="auto">
          <a:xfrm>
            <a:off x="1883208" y="951333"/>
            <a:ext cx="2448000" cy="306654"/>
          </a:xfrm>
          <a:prstGeom prst="rect">
            <a:avLst/>
          </a:prstGeom>
          <a:solidFill>
            <a:srgbClr val="DEF0D3"/>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R="0" algn="ctr" defTabSz="914400" rtl="0" eaLnBrk="0" fontAlgn="base" latinLnBrk="0" hangingPunct="0">
              <a:lnSpc>
                <a:spcPct val="100000"/>
              </a:lnSpc>
              <a:spcBef>
                <a:spcPts val="600"/>
              </a:spcBef>
              <a:spcAft>
                <a:spcPct val="0"/>
              </a:spcAft>
              <a:buClrTx/>
              <a:buSzTx/>
              <a:tabLst/>
            </a:pPr>
            <a:r>
              <a:rPr lang="uk-UA" sz="1200" b="1" dirty="0" smtClean="0">
                <a:latin typeface="Arial" pitchFamily="34" charset="0"/>
                <a:ea typeface="MS PGothic" pitchFamily="34" charset="-128"/>
              </a:rPr>
              <a:t>паперовий вигляд</a:t>
            </a:r>
            <a:endParaRPr kumimoji="0" lang="uk-UA" sz="1200" b="1" i="0" strike="noStrike" cap="none" normalizeH="0" baseline="0" dirty="0" smtClean="0">
              <a:ln>
                <a:noFill/>
              </a:ln>
              <a:solidFill>
                <a:schemeClr val="tx1"/>
              </a:solidFill>
              <a:effectLst/>
              <a:latin typeface="Arial" pitchFamily="34" charset="0"/>
              <a:ea typeface="MS PGothic" pitchFamily="34" charset="-128"/>
            </a:endParaRPr>
          </a:p>
        </p:txBody>
      </p:sp>
      <p:sp>
        <p:nvSpPr>
          <p:cNvPr id="29" name="Прямоугольник 28"/>
          <p:cNvSpPr/>
          <p:nvPr/>
        </p:nvSpPr>
        <p:spPr bwMode="auto">
          <a:xfrm>
            <a:off x="4450195" y="956831"/>
            <a:ext cx="5006796" cy="263641"/>
          </a:xfrm>
          <a:prstGeom prst="rect">
            <a:avLst/>
          </a:prstGeom>
          <a:solidFill>
            <a:srgbClr val="DEF0D3"/>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defTabSz="914400" eaLnBrk="0" fontAlgn="base" hangingPunct="0">
              <a:spcBef>
                <a:spcPts val="600"/>
              </a:spcBef>
              <a:spcAft>
                <a:spcPct val="0"/>
              </a:spcAft>
            </a:pPr>
            <a:r>
              <a:rPr lang="uk-UA" sz="1200" b="1" dirty="0" smtClean="0">
                <a:latin typeface="Arial" pitchFamily="34" charset="0"/>
                <a:ea typeface="MS PGothic" pitchFamily="34" charset="-128"/>
              </a:rPr>
              <a:t>е-вигляд</a:t>
            </a:r>
            <a:endParaRPr lang="uk-UA" sz="1200" b="1" dirty="0">
              <a:latin typeface="Arial" pitchFamily="34" charset="0"/>
              <a:ea typeface="MS PGothic" pitchFamily="34" charset="-128"/>
            </a:endParaRPr>
          </a:p>
        </p:txBody>
      </p:sp>
    </p:spTree>
    <p:extLst>
      <p:ext uri="{BB962C8B-B14F-4D97-AF65-F5344CB8AC3E}">
        <p14:creationId xmlns:p14="http://schemas.microsoft.com/office/powerpoint/2010/main" val="7884746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mtClean="0"/>
              <a:t>Електронний документ</a:t>
            </a:r>
            <a:endParaRPr lang="uk-UA" dirty="0"/>
          </a:p>
        </p:txBody>
      </p:sp>
      <p:sp>
        <p:nvSpPr>
          <p:cNvPr id="7" name="Rectangle 16"/>
          <p:cNvSpPr/>
          <p:nvPr/>
        </p:nvSpPr>
        <p:spPr bwMode="auto">
          <a:xfrm>
            <a:off x="3124200" y="3395217"/>
            <a:ext cx="6345238" cy="648000"/>
          </a:xfrm>
          <a:prstGeom prst="rect">
            <a:avLst/>
          </a:prstGeom>
          <a:solidFill>
            <a:schemeClr val="bg2"/>
          </a:solidFill>
          <a:ln w="9525" cap="flat" cmpd="sng" algn="ctr">
            <a:noFill/>
            <a:prstDash val="dash"/>
            <a:round/>
            <a:headEnd type="none" w="med" len="med"/>
            <a:tailEnd type="none" w="med" len="med"/>
          </a:ln>
          <a:effectLst/>
          <a:extLst/>
        </p:spPr>
        <p:txBody>
          <a:bodyPr vert="horz" wrap="square" lIns="86019" tIns="43010" rIns="86019" bIns="43010" numCol="1" rtlCol="0" anchor="ctr" anchorCtr="0" compatLnSpc="1">
            <a:prstTxWarp prst="textNoShape">
              <a:avLst/>
            </a:prstTxWarp>
          </a:bodyPr>
          <a:lstStyle/>
          <a:p>
            <a:pPr marL="171450" indent="-171450">
              <a:spcBef>
                <a:spcPts val="600"/>
              </a:spcBef>
              <a:buFont typeface="Arial" panose="020B0604020202020204" pitchFamily="34" charset="0"/>
              <a:buChar char="•"/>
              <a:defRPr/>
            </a:pPr>
            <a:r>
              <a:rPr lang="uk-UA" sz="1200" dirty="0" smtClean="0">
                <a:solidFill>
                  <a:schemeClr val="dk1"/>
                </a:solidFill>
                <a:latin typeface="Arial" panose="020B0604020202020204" pitchFamily="34" charset="0"/>
                <a:cs typeface="Arial" panose="020B0604020202020204" pitchFamily="34" charset="0"/>
              </a:rPr>
              <a:t>Після підписання документом електронним підписом не існує можливості відкликати свій підпис</a:t>
            </a:r>
            <a:endParaRPr lang="uk-UA" sz="1200" dirty="0">
              <a:solidFill>
                <a:schemeClr val="dk1"/>
              </a:solidFill>
              <a:latin typeface="Arial" panose="020B0604020202020204" pitchFamily="34" charset="0"/>
              <a:cs typeface="Arial" panose="020B0604020202020204" pitchFamily="34" charset="0"/>
            </a:endParaRPr>
          </a:p>
        </p:txBody>
      </p:sp>
      <p:sp>
        <p:nvSpPr>
          <p:cNvPr id="8" name="Rectangle 16"/>
          <p:cNvSpPr/>
          <p:nvPr/>
        </p:nvSpPr>
        <p:spPr bwMode="auto">
          <a:xfrm>
            <a:off x="1198110" y="3395217"/>
            <a:ext cx="1736843" cy="648000"/>
          </a:xfrm>
          <a:prstGeom prst="rect">
            <a:avLst/>
          </a:prstGeom>
          <a:solidFill>
            <a:schemeClr val="accent3"/>
          </a:solidFill>
          <a:ln w="9525" cap="flat" cmpd="sng" algn="ctr">
            <a:noFill/>
            <a:prstDash val="dash"/>
            <a:round/>
            <a:headEnd type="none" w="med" len="med"/>
            <a:tailEnd type="none" w="med" len="med"/>
          </a:ln>
          <a:effectLst/>
          <a:extLst/>
        </p:spPr>
        <p:txBody>
          <a:bodyPr vert="horz" wrap="square" lIns="86019" tIns="43010" rIns="86019" bIns="43010" numCol="1" rtlCol="0" anchor="ctr" anchorCtr="0" compatLnSpc="1">
            <a:prstTxWarp prst="textNoShape">
              <a:avLst/>
            </a:prstTxWarp>
          </a:bodyPr>
          <a:lstStyle/>
          <a:p>
            <a:pPr algn="ctr">
              <a:spcBef>
                <a:spcPts val="600"/>
              </a:spcBef>
              <a:defRPr/>
            </a:pPr>
            <a:r>
              <a:rPr lang="uk-UA" sz="1400" b="1" dirty="0" err="1" smtClean="0">
                <a:solidFill>
                  <a:schemeClr val="dk1"/>
                </a:solidFill>
                <a:latin typeface="Arial" panose="020B0604020202020204" pitchFamily="34" charset="0"/>
                <a:cs typeface="Arial" panose="020B0604020202020204" pitchFamily="34" charset="0"/>
              </a:rPr>
              <a:t>Невідкличність</a:t>
            </a:r>
            <a:endParaRPr lang="uk-UA" sz="1400" b="1" dirty="0">
              <a:solidFill>
                <a:schemeClr val="dk1"/>
              </a:solidFill>
              <a:latin typeface="Arial" panose="020B0604020202020204" pitchFamily="34" charset="0"/>
              <a:cs typeface="Arial" panose="020B0604020202020204" pitchFamily="34" charset="0"/>
            </a:endParaRPr>
          </a:p>
        </p:txBody>
      </p:sp>
      <p:sp>
        <p:nvSpPr>
          <p:cNvPr id="10" name="Rectangle 16"/>
          <p:cNvSpPr/>
          <p:nvPr/>
        </p:nvSpPr>
        <p:spPr bwMode="auto">
          <a:xfrm>
            <a:off x="3124200" y="2722874"/>
            <a:ext cx="6345238" cy="648000"/>
          </a:xfrm>
          <a:prstGeom prst="rect">
            <a:avLst/>
          </a:prstGeom>
          <a:solidFill>
            <a:schemeClr val="bg2"/>
          </a:solidFill>
          <a:ln w="9525" cap="flat" cmpd="sng" algn="ctr">
            <a:noFill/>
            <a:prstDash val="dash"/>
            <a:round/>
            <a:headEnd type="none" w="med" len="med"/>
            <a:tailEnd type="none" w="med" len="med"/>
          </a:ln>
          <a:effectLst/>
          <a:extLst/>
        </p:spPr>
        <p:txBody>
          <a:bodyPr vert="horz" wrap="square" lIns="86019" tIns="43010" rIns="86019" bIns="43010" numCol="1" rtlCol="0" anchor="ctr" anchorCtr="0" compatLnSpc="1">
            <a:prstTxWarp prst="textNoShape">
              <a:avLst/>
            </a:prstTxWarp>
          </a:bodyPr>
          <a:lstStyle/>
          <a:p>
            <a:pPr marL="171450" indent="-171450">
              <a:spcBef>
                <a:spcPts val="600"/>
              </a:spcBef>
              <a:buFont typeface="Arial" panose="020B0604020202020204" pitchFamily="34" charset="0"/>
              <a:buChar char="•"/>
              <a:defRPr/>
            </a:pPr>
            <a:r>
              <a:rPr lang="uk-UA" sz="1200" smtClean="0">
                <a:solidFill>
                  <a:schemeClr val="dk1"/>
                </a:solidFill>
                <a:latin typeface="Arial" panose="020B0604020202020204" pitchFamily="34" charset="0"/>
                <a:cs typeface="Arial" panose="020B0604020202020204" pitchFamily="34" charset="0"/>
              </a:rPr>
              <a:t>Електронний цифровий підпис зазвичай діє 1 або 2 роки, після чого він анулюється АЦСК без участі власника ключа</a:t>
            </a:r>
            <a:endParaRPr lang="uk-UA" sz="1200" dirty="0">
              <a:solidFill>
                <a:schemeClr val="dk1"/>
              </a:solidFill>
              <a:latin typeface="Arial" panose="020B0604020202020204" pitchFamily="34" charset="0"/>
              <a:cs typeface="Arial" panose="020B0604020202020204" pitchFamily="34" charset="0"/>
            </a:endParaRPr>
          </a:p>
        </p:txBody>
      </p:sp>
      <p:sp>
        <p:nvSpPr>
          <p:cNvPr id="11" name="Rectangle 16"/>
          <p:cNvSpPr/>
          <p:nvPr/>
        </p:nvSpPr>
        <p:spPr bwMode="auto">
          <a:xfrm>
            <a:off x="1198110" y="2722874"/>
            <a:ext cx="1736843" cy="648000"/>
          </a:xfrm>
          <a:prstGeom prst="rect">
            <a:avLst/>
          </a:prstGeom>
          <a:solidFill>
            <a:schemeClr val="accent3"/>
          </a:solidFill>
          <a:ln w="9525" cap="flat" cmpd="sng" algn="ctr">
            <a:noFill/>
            <a:prstDash val="dash"/>
            <a:round/>
            <a:headEnd type="none" w="med" len="med"/>
            <a:tailEnd type="none" w="med" len="med"/>
          </a:ln>
          <a:effectLst/>
          <a:extLst/>
        </p:spPr>
        <p:txBody>
          <a:bodyPr vert="horz" wrap="square" lIns="86019" tIns="43010" rIns="86019" bIns="43010" numCol="1" rtlCol="0" anchor="ctr" anchorCtr="0" compatLnSpc="1">
            <a:prstTxWarp prst="textNoShape">
              <a:avLst/>
            </a:prstTxWarp>
          </a:bodyPr>
          <a:lstStyle/>
          <a:p>
            <a:pPr algn="ctr">
              <a:spcBef>
                <a:spcPts val="600"/>
              </a:spcBef>
              <a:defRPr/>
            </a:pPr>
            <a:r>
              <a:rPr lang="uk-UA" sz="1400" b="1" dirty="0" smtClean="0">
                <a:solidFill>
                  <a:schemeClr val="dk1"/>
                </a:solidFill>
                <a:latin typeface="Arial" panose="020B0604020202020204" pitchFamily="34" charset="0"/>
                <a:cs typeface="Arial" panose="020B0604020202020204" pitchFamily="34" charset="0"/>
              </a:rPr>
              <a:t>Строковість</a:t>
            </a:r>
            <a:endParaRPr lang="uk-UA" sz="1400" b="1" dirty="0">
              <a:solidFill>
                <a:schemeClr val="dk1"/>
              </a:solidFill>
              <a:latin typeface="Arial" panose="020B0604020202020204" pitchFamily="34" charset="0"/>
              <a:cs typeface="Arial" panose="020B0604020202020204" pitchFamily="34" charset="0"/>
            </a:endParaRPr>
          </a:p>
        </p:txBody>
      </p:sp>
      <p:sp>
        <p:nvSpPr>
          <p:cNvPr id="13" name="Rectangle 16"/>
          <p:cNvSpPr/>
          <p:nvPr/>
        </p:nvSpPr>
        <p:spPr bwMode="auto">
          <a:xfrm>
            <a:off x="3124200" y="2050531"/>
            <a:ext cx="6345238" cy="648000"/>
          </a:xfrm>
          <a:prstGeom prst="rect">
            <a:avLst/>
          </a:prstGeom>
          <a:solidFill>
            <a:schemeClr val="bg2"/>
          </a:solidFill>
          <a:ln w="9525" cap="flat" cmpd="sng" algn="ctr">
            <a:noFill/>
            <a:prstDash val="dash"/>
            <a:round/>
            <a:headEnd type="none" w="med" len="med"/>
            <a:tailEnd type="none" w="med" len="med"/>
          </a:ln>
          <a:effectLst/>
          <a:extLst/>
        </p:spPr>
        <p:txBody>
          <a:bodyPr vert="horz" wrap="square" lIns="86019" tIns="43010" rIns="86019" bIns="43010" numCol="1" rtlCol="0" anchor="ctr" anchorCtr="0" compatLnSpc="1">
            <a:prstTxWarp prst="textNoShape">
              <a:avLst/>
            </a:prstTxWarp>
          </a:bodyPr>
          <a:lstStyle/>
          <a:p>
            <a:pPr marL="171450" indent="-171450">
              <a:spcBef>
                <a:spcPts val="600"/>
              </a:spcBef>
              <a:buFont typeface="Arial" panose="020B0604020202020204" pitchFamily="34" charset="0"/>
              <a:buChar char="•"/>
              <a:defRPr/>
            </a:pPr>
            <a:r>
              <a:rPr lang="uk-UA" sz="1200" dirty="0" smtClean="0">
                <a:solidFill>
                  <a:schemeClr val="dk1"/>
                </a:solidFill>
                <a:latin typeface="Arial" panose="020B0604020202020204" pitchFamily="34" charset="0"/>
                <a:cs typeface="Arial" panose="020B0604020202020204" pitchFamily="34" charset="0"/>
              </a:rPr>
              <a:t>Електронні документи не можна підписати «заднім числом»</a:t>
            </a:r>
            <a:endParaRPr lang="uk-UA" sz="1200" dirty="0">
              <a:solidFill>
                <a:schemeClr val="dk1"/>
              </a:solidFill>
              <a:latin typeface="Arial" panose="020B0604020202020204" pitchFamily="34" charset="0"/>
              <a:cs typeface="Arial" panose="020B0604020202020204" pitchFamily="34" charset="0"/>
            </a:endParaRPr>
          </a:p>
        </p:txBody>
      </p:sp>
      <p:sp>
        <p:nvSpPr>
          <p:cNvPr id="14" name="Rectangle 16"/>
          <p:cNvSpPr/>
          <p:nvPr/>
        </p:nvSpPr>
        <p:spPr bwMode="auto">
          <a:xfrm>
            <a:off x="1198110" y="2050531"/>
            <a:ext cx="1736843" cy="648000"/>
          </a:xfrm>
          <a:prstGeom prst="rect">
            <a:avLst/>
          </a:prstGeom>
          <a:solidFill>
            <a:schemeClr val="accent3"/>
          </a:solidFill>
          <a:ln w="9525" cap="flat" cmpd="sng" algn="ctr">
            <a:noFill/>
            <a:prstDash val="dash"/>
            <a:round/>
            <a:headEnd type="none" w="med" len="med"/>
            <a:tailEnd type="none" w="med" len="med"/>
          </a:ln>
          <a:effectLst/>
          <a:extLst/>
        </p:spPr>
        <p:txBody>
          <a:bodyPr vert="horz" wrap="square" lIns="86019" tIns="43010" rIns="86019" bIns="43010" numCol="1" rtlCol="0" anchor="ctr" anchorCtr="0" compatLnSpc="1">
            <a:prstTxWarp prst="textNoShape">
              <a:avLst/>
            </a:prstTxWarp>
          </a:bodyPr>
          <a:lstStyle/>
          <a:p>
            <a:pPr algn="ctr">
              <a:spcBef>
                <a:spcPts val="600"/>
              </a:spcBef>
              <a:defRPr/>
            </a:pPr>
            <a:r>
              <a:rPr lang="uk-UA" sz="1400" b="1" smtClean="0">
                <a:solidFill>
                  <a:schemeClr val="dk1"/>
                </a:solidFill>
                <a:latin typeface="Arial" panose="020B0604020202020204" pitchFamily="34" charset="0"/>
                <a:cs typeface="Arial" panose="020B0604020202020204" pitchFamily="34" charset="0"/>
              </a:rPr>
              <a:t>Мітка часу</a:t>
            </a:r>
            <a:endParaRPr lang="uk-UA" sz="1400" b="1" dirty="0">
              <a:solidFill>
                <a:schemeClr val="dk1"/>
              </a:solidFill>
              <a:latin typeface="Arial" panose="020B0604020202020204" pitchFamily="34" charset="0"/>
              <a:cs typeface="Arial" panose="020B0604020202020204" pitchFamily="34" charset="0"/>
            </a:endParaRPr>
          </a:p>
        </p:txBody>
      </p:sp>
      <p:sp>
        <p:nvSpPr>
          <p:cNvPr id="16" name="Rectangle 16"/>
          <p:cNvSpPr/>
          <p:nvPr/>
        </p:nvSpPr>
        <p:spPr bwMode="auto">
          <a:xfrm>
            <a:off x="3124200" y="1378188"/>
            <a:ext cx="6345238" cy="648000"/>
          </a:xfrm>
          <a:prstGeom prst="rect">
            <a:avLst/>
          </a:prstGeom>
          <a:solidFill>
            <a:schemeClr val="bg2"/>
          </a:solidFill>
          <a:ln w="9525" cap="flat" cmpd="sng" algn="ctr">
            <a:noFill/>
            <a:prstDash val="dash"/>
            <a:round/>
            <a:headEnd type="none" w="med" len="med"/>
            <a:tailEnd type="none" w="med" len="med"/>
          </a:ln>
          <a:effectLst/>
          <a:extLst/>
        </p:spPr>
        <p:txBody>
          <a:bodyPr vert="horz" wrap="square" lIns="86019" tIns="43010" rIns="86019" bIns="43010" numCol="1" rtlCol="0" anchor="ctr" anchorCtr="0" compatLnSpc="1">
            <a:prstTxWarp prst="textNoShape">
              <a:avLst/>
            </a:prstTxWarp>
          </a:bodyPr>
          <a:lstStyle/>
          <a:p>
            <a:pPr marL="171450" indent="-171450">
              <a:spcBef>
                <a:spcPts val="600"/>
              </a:spcBef>
              <a:buFont typeface="Arial" panose="020B0604020202020204" pitchFamily="34" charset="0"/>
              <a:buChar char="•"/>
              <a:defRPr/>
            </a:pPr>
            <a:r>
              <a:rPr lang="uk-UA" sz="1200" dirty="0" smtClean="0">
                <a:solidFill>
                  <a:schemeClr val="dk1"/>
                </a:solidFill>
                <a:latin typeface="Arial" panose="020B0604020202020204" pitchFamily="34" charset="0"/>
                <a:cs typeface="Arial" panose="020B0604020202020204" pitchFamily="34" charset="0"/>
              </a:rPr>
              <a:t>За статистикою електронний документ, підписаний ЕЦП є більш захищеним за документ, підписаний «мокрим підписом»</a:t>
            </a:r>
            <a:endParaRPr lang="uk-UA" sz="1200" dirty="0">
              <a:solidFill>
                <a:schemeClr val="dk1"/>
              </a:solidFill>
              <a:latin typeface="Arial" panose="020B0604020202020204" pitchFamily="34" charset="0"/>
              <a:cs typeface="Arial" panose="020B0604020202020204" pitchFamily="34" charset="0"/>
            </a:endParaRPr>
          </a:p>
        </p:txBody>
      </p:sp>
      <p:sp>
        <p:nvSpPr>
          <p:cNvPr id="17" name="Rectangle 16"/>
          <p:cNvSpPr/>
          <p:nvPr/>
        </p:nvSpPr>
        <p:spPr bwMode="auto">
          <a:xfrm>
            <a:off x="1198110" y="1378188"/>
            <a:ext cx="1736843" cy="648000"/>
          </a:xfrm>
          <a:prstGeom prst="rect">
            <a:avLst/>
          </a:prstGeom>
          <a:solidFill>
            <a:schemeClr val="accent3"/>
          </a:solidFill>
          <a:ln w="9525" cap="flat" cmpd="sng" algn="ctr">
            <a:noFill/>
            <a:prstDash val="dash"/>
            <a:round/>
            <a:headEnd type="none" w="med" len="med"/>
            <a:tailEnd type="none" w="med" len="med"/>
          </a:ln>
          <a:effectLst/>
          <a:extLst/>
        </p:spPr>
        <p:txBody>
          <a:bodyPr vert="horz" wrap="square" lIns="86019" tIns="43010" rIns="86019" bIns="43010" numCol="1" rtlCol="0" anchor="ctr" anchorCtr="0" compatLnSpc="1">
            <a:prstTxWarp prst="textNoShape">
              <a:avLst/>
            </a:prstTxWarp>
          </a:bodyPr>
          <a:lstStyle/>
          <a:p>
            <a:pPr algn="ctr">
              <a:spcBef>
                <a:spcPts val="600"/>
              </a:spcBef>
              <a:defRPr/>
            </a:pPr>
            <a:r>
              <a:rPr lang="uk-UA" sz="1400" b="1" smtClean="0">
                <a:solidFill>
                  <a:schemeClr val="dk1"/>
                </a:solidFill>
                <a:latin typeface="Arial" panose="020B0604020202020204" pitchFamily="34" charset="0"/>
                <a:cs typeface="Arial" panose="020B0604020202020204" pitchFamily="34" charset="0"/>
              </a:rPr>
              <a:t>Складність підробки</a:t>
            </a:r>
            <a:endParaRPr lang="uk-UA" sz="1400" b="1" dirty="0">
              <a:solidFill>
                <a:schemeClr val="dk1"/>
              </a:solidFill>
              <a:latin typeface="Arial" panose="020B0604020202020204" pitchFamily="34" charset="0"/>
              <a:cs typeface="Arial" panose="020B0604020202020204" pitchFamily="34" charset="0"/>
            </a:endParaRPr>
          </a:p>
        </p:txBody>
      </p:sp>
      <p:sp>
        <p:nvSpPr>
          <p:cNvPr id="31" name="Rectangle 16"/>
          <p:cNvSpPr/>
          <p:nvPr/>
        </p:nvSpPr>
        <p:spPr bwMode="auto">
          <a:xfrm>
            <a:off x="1179911" y="1004917"/>
            <a:ext cx="1736843" cy="290435"/>
          </a:xfrm>
          <a:prstGeom prst="rect">
            <a:avLst/>
          </a:prstGeom>
          <a:noFill/>
          <a:ln w="9525" cap="flat" cmpd="sng" algn="ctr">
            <a:noFill/>
            <a:prstDash val="dash"/>
            <a:round/>
            <a:headEnd type="none" w="med" len="med"/>
            <a:tailEnd type="none" w="med" len="med"/>
          </a:ln>
          <a:effectLst/>
          <a:extLst/>
        </p:spPr>
        <p:txBody>
          <a:bodyPr vert="horz" wrap="square" lIns="86019" tIns="43010" rIns="86019" bIns="43010" numCol="1" rtlCol="0" anchor="ctr" anchorCtr="0" compatLnSpc="1">
            <a:prstTxWarp prst="textNoShape">
              <a:avLst/>
            </a:prstTxWarp>
          </a:bodyPr>
          <a:lstStyle/>
          <a:p>
            <a:pPr algn="ctr">
              <a:spcBef>
                <a:spcPts val="600"/>
              </a:spcBef>
              <a:defRPr/>
            </a:pPr>
            <a:r>
              <a:rPr lang="uk-UA" sz="1200" b="1" smtClean="0">
                <a:solidFill>
                  <a:schemeClr val="dk1"/>
                </a:solidFill>
                <a:latin typeface="Arial" panose="020B0604020202020204" pitchFamily="34" charset="0"/>
                <a:cs typeface="Arial" panose="020B0604020202020204" pitchFamily="34" charset="0"/>
              </a:rPr>
              <a:t>Перевага </a:t>
            </a:r>
            <a:r>
              <a:rPr lang="en-US" sz="1200" b="1" smtClean="0">
                <a:solidFill>
                  <a:schemeClr val="dk1"/>
                </a:solidFill>
                <a:latin typeface="Arial" panose="020B0604020202020204" pitchFamily="34" charset="0"/>
                <a:cs typeface="Arial" panose="020B0604020202020204" pitchFamily="34" charset="0"/>
              </a:rPr>
              <a:t>e-doc</a:t>
            </a:r>
            <a:endParaRPr lang="uk-UA" sz="1200" b="1" dirty="0">
              <a:solidFill>
                <a:schemeClr val="dk1"/>
              </a:solidFill>
              <a:latin typeface="Arial" panose="020B0604020202020204" pitchFamily="34" charset="0"/>
              <a:cs typeface="Arial" panose="020B0604020202020204" pitchFamily="34" charset="0"/>
            </a:endParaRPr>
          </a:p>
        </p:txBody>
      </p:sp>
      <p:sp>
        <p:nvSpPr>
          <p:cNvPr id="32" name="Rectangle 16"/>
          <p:cNvSpPr/>
          <p:nvPr/>
        </p:nvSpPr>
        <p:spPr bwMode="auto">
          <a:xfrm>
            <a:off x="3124200" y="1004917"/>
            <a:ext cx="6345238" cy="290435"/>
          </a:xfrm>
          <a:prstGeom prst="rect">
            <a:avLst/>
          </a:prstGeom>
          <a:noFill/>
          <a:ln w="9525" cap="flat" cmpd="sng" algn="ctr">
            <a:noFill/>
            <a:prstDash val="dash"/>
            <a:round/>
            <a:headEnd type="none" w="med" len="med"/>
            <a:tailEnd type="none" w="med" len="med"/>
          </a:ln>
          <a:effectLst/>
          <a:extLst/>
        </p:spPr>
        <p:txBody>
          <a:bodyPr vert="horz" wrap="square" lIns="86019" tIns="43010" rIns="86019" bIns="43010" numCol="1" rtlCol="0" anchor="ctr" anchorCtr="0" compatLnSpc="1">
            <a:prstTxWarp prst="textNoShape">
              <a:avLst/>
            </a:prstTxWarp>
          </a:bodyPr>
          <a:lstStyle/>
          <a:p>
            <a:pPr algn="ctr">
              <a:spcBef>
                <a:spcPts val="600"/>
              </a:spcBef>
              <a:defRPr/>
            </a:pPr>
            <a:r>
              <a:rPr lang="uk-UA" sz="1200" b="1" dirty="0" smtClean="0">
                <a:solidFill>
                  <a:schemeClr val="dk1"/>
                </a:solidFill>
                <a:latin typeface="Arial" panose="020B0604020202020204" pitchFamily="34" charset="0"/>
                <a:cs typeface="Arial" panose="020B0604020202020204" pitchFamily="34" charset="0"/>
              </a:rPr>
              <a:t>Опис</a:t>
            </a:r>
            <a:endParaRPr lang="uk-UA" sz="1200" b="1" dirty="0">
              <a:solidFill>
                <a:schemeClr val="dk1"/>
              </a:solidFill>
              <a:latin typeface="Arial" panose="020B0604020202020204" pitchFamily="34" charset="0"/>
              <a:cs typeface="Arial" panose="020B0604020202020204" pitchFamily="34" charset="0"/>
            </a:endParaRPr>
          </a:p>
        </p:txBody>
      </p:sp>
      <p:cxnSp>
        <p:nvCxnSpPr>
          <p:cNvPr id="29" name="Прямая соединительная линия 28"/>
          <p:cNvCxnSpPr/>
          <p:nvPr/>
        </p:nvCxnSpPr>
        <p:spPr bwMode="auto">
          <a:xfrm>
            <a:off x="1198110" y="1276806"/>
            <a:ext cx="1736843" cy="0"/>
          </a:xfrm>
          <a:prstGeom prst="line">
            <a:avLst/>
          </a:prstGeom>
          <a:solidFill>
            <a:schemeClr val="accent1"/>
          </a:solidFill>
          <a:ln w="19050"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5" name="Прямая соединительная линия 34"/>
          <p:cNvCxnSpPr/>
          <p:nvPr/>
        </p:nvCxnSpPr>
        <p:spPr bwMode="auto">
          <a:xfrm>
            <a:off x="3124200" y="1276806"/>
            <a:ext cx="6345238" cy="0"/>
          </a:xfrm>
          <a:prstGeom prst="line">
            <a:avLst/>
          </a:prstGeom>
          <a:solidFill>
            <a:schemeClr val="accent1"/>
          </a:solidFill>
          <a:ln w="19050"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27" name="Группа 26"/>
          <p:cNvGrpSpPr/>
          <p:nvPr/>
        </p:nvGrpSpPr>
        <p:grpSpPr>
          <a:xfrm>
            <a:off x="533451" y="1415155"/>
            <a:ext cx="576000" cy="576000"/>
            <a:chOff x="8193037" y="4380770"/>
            <a:chExt cx="432000" cy="432000"/>
          </a:xfrm>
        </p:grpSpPr>
        <p:sp>
          <p:nvSpPr>
            <p:cNvPr id="28" name="Овал 27"/>
            <p:cNvSpPr/>
            <p:nvPr/>
          </p:nvSpPr>
          <p:spPr bwMode="auto">
            <a:xfrm>
              <a:off x="8193037" y="4380770"/>
              <a:ext cx="432000" cy="432000"/>
            </a:xfrm>
            <a:prstGeom prst="ellipse">
              <a:avLst/>
            </a:prstGeom>
            <a:noFill/>
            <a:ln w="28575" cap="flat" cmpd="sng" algn="ctr">
              <a:solidFill>
                <a:srgbClr val="1C7935"/>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uk-UA" sz="1000" b="0" i="0" u="sng" strike="noStrike" cap="none" normalizeH="0" baseline="0" dirty="0" smtClean="0">
                <a:ln>
                  <a:noFill/>
                </a:ln>
                <a:solidFill>
                  <a:schemeClr val="tx1"/>
                </a:solidFill>
                <a:effectLst/>
                <a:latin typeface="Arial" pitchFamily="34" charset="0"/>
                <a:ea typeface="MS PGothic" pitchFamily="34" charset="-128"/>
              </a:endParaRPr>
            </a:p>
          </p:txBody>
        </p:sp>
        <p:sp>
          <p:nvSpPr>
            <p:cNvPr id="33" name="Freeform 228"/>
            <p:cNvSpPr>
              <a:spLocks/>
            </p:cNvSpPr>
            <p:nvPr/>
          </p:nvSpPr>
          <p:spPr bwMode="auto">
            <a:xfrm>
              <a:off x="8265037" y="4456116"/>
              <a:ext cx="288000" cy="288000"/>
            </a:xfrm>
            <a:custGeom>
              <a:avLst/>
              <a:gdLst>
                <a:gd name="T0" fmla="*/ 314 w 594"/>
                <a:gd name="T1" fmla="*/ 404 h 463"/>
                <a:gd name="T2" fmla="*/ 443 w 594"/>
                <a:gd name="T3" fmla="*/ 294 h 463"/>
                <a:gd name="T4" fmla="*/ 508 w 594"/>
                <a:gd name="T5" fmla="*/ 302 h 463"/>
                <a:gd name="T6" fmla="*/ 531 w 594"/>
                <a:gd name="T7" fmla="*/ 225 h 463"/>
                <a:gd name="T8" fmla="*/ 559 w 594"/>
                <a:gd name="T9" fmla="*/ 236 h 463"/>
                <a:gd name="T10" fmla="*/ 575 w 594"/>
                <a:gd name="T11" fmla="*/ 243 h 463"/>
                <a:gd name="T12" fmla="*/ 633 w 594"/>
                <a:gd name="T13" fmla="*/ 230 h 463"/>
                <a:gd name="T14" fmla="*/ 607 w 594"/>
                <a:gd name="T15" fmla="*/ 190 h 463"/>
                <a:gd name="T16" fmla="*/ 661 w 594"/>
                <a:gd name="T17" fmla="*/ 159 h 463"/>
                <a:gd name="T18" fmla="*/ 681 w 594"/>
                <a:gd name="T19" fmla="*/ 191 h 463"/>
                <a:gd name="T20" fmla="*/ 692 w 594"/>
                <a:gd name="T21" fmla="*/ 191 h 463"/>
                <a:gd name="T22" fmla="*/ 701 w 594"/>
                <a:gd name="T23" fmla="*/ 186 h 463"/>
                <a:gd name="T24" fmla="*/ 711 w 594"/>
                <a:gd name="T25" fmla="*/ 180 h 463"/>
                <a:gd name="T26" fmla="*/ 718 w 594"/>
                <a:gd name="T27" fmla="*/ 169 h 463"/>
                <a:gd name="T28" fmla="*/ 725 w 594"/>
                <a:gd name="T29" fmla="*/ 157 h 463"/>
                <a:gd name="T30" fmla="*/ 731 w 594"/>
                <a:gd name="T31" fmla="*/ 146 h 463"/>
                <a:gd name="T32" fmla="*/ 737 w 594"/>
                <a:gd name="T33" fmla="*/ 130 h 463"/>
                <a:gd name="T34" fmla="*/ 748 w 594"/>
                <a:gd name="T35" fmla="*/ 86 h 463"/>
                <a:gd name="T36" fmla="*/ 757 w 594"/>
                <a:gd name="T37" fmla="*/ 28 h 463"/>
                <a:gd name="T38" fmla="*/ 737 w 594"/>
                <a:gd name="T39" fmla="*/ 0 h 463"/>
                <a:gd name="T40" fmla="*/ 239 w 594"/>
                <a:gd name="T41" fmla="*/ 265 h 463"/>
                <a:gd name="T42" fmla="*/ 219 w 594"/>
                <a:gd name="T43" fmla="*/ 246 h 463"/>
                <a:gd name="T44" fmla="*/ 197 w 594"/>
                <a:gd name="T45" fmla="*/ 229 h 463"/>
                <a:gd name="T46" fmla="*/ 174 w 594"/>
                <a:gd name="T47" fmla="*/ 217 h 463"/>
                <a:gd name="T48" fmla="*/ 149 w 594"/>
                <a:gd name="T49" fmla="*/ 207 h 463"/>
                <a:gd name="T50" fmla="*/ 127 w 594"/>
                <a:gd name="T51" fmla="*/ 201 h 463"/>
                <a:gd name="T52" fmla="*/ 105 w 594"/>
                <a:gd name="T53" fmla="*/ 201 h 463"/>
                <a:gd name="T54" fmla="*/ 81 w 594"/>
                <a:gd name="T55" fmla="*/ 204 h 463"/>
                <a:gd name="T56" fmla="*/ 61 w 594"/>
                <a:gd name="T57" fmla="*/ 213 h 463"/>
                <a:gd name="T58" fmla="*/ 37 w 594"/>
                <a:gd name="T59" fmla="*/ 229 h 463"/>
                <a:gd name="T60" fmla="*/ 19 w 594"/>
                <a:gd name="T61" fmla="*/ 254 h 463"/>
                <a:gd name="T62" fmla="*/ 8 w 594"/>
                <a:gd name="T63" fmla="*/ 282 h 463"/>
                <a:gd name="T64" fmla="*/ 1 w 594"/>
                <a:gd name="T65" fmla="*/ 314 h 463"/>
                <a:gd name="T66" fmla="*/ 0 w 594"/>
                <a:gd name="T67" fmla="*/ 350 h 463"/>
                <a:gd name="T68" fmla="*/ 6 w 594"/>
                <a:gd name="T69" fmla="*/ 385 h 463"/>
                <a:gd name="T70" fmla="*/ 16 w 594"/>
                <a:gd name="T71" fmla="*/ 425 h 463"/>
                <a:gd name="T72" fmla="*/ 33 w 594"/>
                <a:gd name="T73" fmla="*/ 463 h 463"/>
                <a:gd name="T74" fmla="*/ 56 w 594"/>
                <a:gd name="T75" fmla="*/ 499 h 463"/>
                <a:gd name="T76" fmla="*/ 81 w 594"/>
                <a:gd name="T77" fmla="*/ 529 h 463"/>
                <a:gd name="T78" fmla="*/ 110 w 594"/>
                <a:gd name="T79" fmla="*/ 553 h 463"/>
                <a:gd name="T80" fmla="*/ 140 w 594"/>
                <a:gd name="T81" fmla="*/ 573 h 463"/>
                <a:gd name="T82" fmla="*/ 169 w 594"/>
                <a:gd name="T83" fmla="*/ 585 h 463"/>
                <a:gd name="T84" fmla="*/ 200 w 594"/>
                <a:gd name="T85" fmla="*/ 591 h 463"/>
                <a:gd name="T86" fmla="*/ 229 w 594"/>
                <a:gd name="T87" fmla="*/ 590 h 463"/>
                <a:gd name="T88" fmla="*/ 258 w 594"/>
                <a:gd name="T89" fmla="*/ 579 h 463"/>
                <a:gd name="T90" fmla="*/ 276 w 594"/>
                <a:gd name="T91" fmla="*/ 567 h 463"/>
                <a:gd name="T92" fmla="*/ 291 w 594"/>
                <a:gd name="T93" fmla="*/ 551 h 463"/>
                <a:gd name="T94" fmla="*/ 304 w 594"/>
                <a:gd name="T95" fmla="*/ 532 h 463"/>
                <a:gd name="T96" fmla="*/ 312 w 594"/>
                <a:gd name="T97" fmla="*/ 511 h 463"/>
                <a:gd name="T98" fmla="*/ 316 w 594"/>
                <a:gd name="T99" fmla="*/ 486 h 463"/>
                <a:gd name="T100" fmla="*/ 317 w 594"/>
                <a:gd name="T101" fmla="*/ 461 h 463"/>
                <a:gd name="T102" fmla="*/ 317 w 594"/>
                <a:gd name="T103" fmla="*/ 433 h 463"/>
                <a:gd name="T104" fmla="*/ 314 w 594"/>
                <a:gd name="T105" fmla="*/ 404 h 46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94"/>
                <a:gd name="T160" fmla="*/ 0 h 463"/>
                <a:gd name="T161" fmla="*/ 594 w 594"/>
                <a:gd name="T162" fmla="*/ 463 h 46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94" h="463">
                  <a:moveTo>
                    <a:pt x="246" y="317"/>
                  </a:moveTo>
                  <a:lnTo>
                    <a:pt x="347" y="230"/>
                  </a:lnTo>
                  <a:lnTo>
                    <a:pt x="398" y="236"/>
                  </a:lnTo>
                  <a:lnTo>
                    <a:pt x="416" y="176"/>
                  </a:lnTo>
                  <a:lnTo>
                    <a:pt x="438" y="185"/>
                  </a:lnTo>
                  <a:lnTo>
                    <a:pt x="451" y="190"/>
                  </a:lnTo>
                  <a:lnTo>
                    <a:pt x="496" y="181"/>
                  </a:lnTo>
                  <a:lnTo>
                    <a:pt x="475" y="149"/>
                  </a:lnTo>
                  <a:lnTo>
                    <a:pt x="518" y="125"/>
                  </a:lnTo>
                  <a:lnTo>
                    <a:pt x="534" y="150"/>
                  </a:lnTo>
                  <a:lnTo>
                    <a:pt x="543" y="150"/>
                  </a:lnTo>
                  <a:lnTo>
                    <a:pt x="550" y="146"/>
                  </a:lnTo>
                  <a:lnTo>
                    <a:pt x="557" y="141"/>
                  </a:lnTo>
                  <a:lnTo>
                    <a:pt x="563" y="133"/>
                  </a:lnTo>
                  <a:lnTo>
                    <a:pt x="568" y="123"/>
                  </a:lnTo>
                  <a:lnTo>
                    <a:pt x="573" y="114"/>
                  </a:lnTo>
                  <a:lnTo>
                    <a:pt x="577" y="102"/>
                  </a:lnTo>
                  <a:cubicBezTo>
                    <a:pt x="579" y="94"/>
                    <a:pt x="583" y="80"/>
                    <a:pt x="586" y="67"/>
                  </a:cubicBezTo>
                  <a:cubicBezTo>
                    <a:pt x="589" y="54"/>
                    <a:pt x="594" y="33"/>
                    <a:pt x="593" y="22"/>
                  </a:cubicBezTo>
                  <a:cubicBezTo>
                    <a:pt x="585" y="11"/>
                    <a:pt x="577" y="0"/>
                    <a:pt x="577" y="0"/>
                  </a:cubicBezTo>
                  <a:lnTo>
                    <a:pt x="188" y="208"/>
                  </a:lnTo>
                  <a:lnTo>
                    <a:pt x="172" y="193"/>
                  </a:lnTo>
                  <a:lnTo>
                    <a:pt x="154" y="180"/>
                  </a:lnTo>
                  <a:lnTo>
                    <a:pt x="136" y="170"/>
                  </a:lnTo>
                  <a:lnTo>
                    <a:pt x="117" y="162"/>
                  </a:lnTo>
                  <a:lnTo>
                    <a:pt x="99" y="158"/>
                  </a:lnTo>
                  <a:lnTo>
                    <a:pt x="82" y="158"/>
                  </a:lnTo>
                  <a:lnTo>
                    <a:pt x="64" y="160"/>
                  </a:lnTo>
                  <a:lnTo>
                    <a:pt x="48" y="167"/>
                  </a:lnTo>
                  <a:lnTo>
                    <a:pt x="29" y="180"/>
                  </a:lnTo>
                  <a:lnTo>
                    <a:pt x="15" y="199"/>
                  </a:lnTo>
                  <a:lnTo>
                    <a:pt x="6" y="221"/>
                  </a:lnTo>
                  <a:lnTo>
                    <a:pt x="1" y="246"/>
                  </a:lnTo>
                  <a:lnTo>
                    <a:pt x="0" y="274"/>
                  </a:lnTo>
                  <a:lnTo>
                    <a:pt x="4" y="302"/>
                  </a:lnTo>
                  <a:lnTo>
                    <a:pt x="12" y="333"/>
                  </a:lnTo>
                  <a:lnTo>
                    <a:pt x="26" y="363"/>
                  </a:lnTo>
                  <a:lnTo>
                    <a:pt x="44" y="391"/>
                  </a:lnTo>
                  <a:lnTo>
                    <a:pt x="64" y="414"/>
                  </a:lnTo>
                  <a:lnTo>
                    <a:pt x="86" y="434"/>
                  </a:lnTo>
                  <a:lnTo>
                    <a:pt x="110" y="449"/>
                  </a:lnTo>
                  <a:lnTo>
                    <a:pt x="133" y="459"/>
                  </a:lnTo>
                  <a:lnTo>
                    <a:pt x="157" y="463"/>
                  </a:lnTo>
                  <a:lnTo>
                    <a:pt x="180" y="462"/>
                  </a:lnTo>
                  <a:lnTo>
                    <a:pt x="202" y="454"/>
                  </a:lnTo>
                  <a:lnTo>
                    <a:pt x="216" y="444"/>
                  </a:lnTo>
                  <a:lnTo>
                    <a:pt x="228" y="432"/>
                  </a:lnTo>
                  <a:lnTo>
                    <a:pt x="238" y="417"/>
                  </a:lnTo>
                  <a:lnTo>
                    <a:pt x="244" y="400"/>
                  </a:lnTo>
                  <a:lnTo>
                    <a:pt x="248" y="381"/>
                  </a:lnTo>
                  <a:lnTo>
                    <a:pt x="249" y="361"/>
                  </a:lnTo>
                  <a:lnTo>
                    <a:pt x="249" y="339"/>
                  </a:lnTo>
                  <a:lnTo>
                    <a:pt x="246" y="317"/>
                  </a:lnTo>
                  <a:close/>
                </a:path>
              </a:pathLst>
            </a:custGeom>
            <a:solidFill>
              <a:srgbClr val="007236"/>
            </a:solidFill>
            <a:ln w="28575" cmpd="sng">
              <a:noFill/>
              <a:prstDash val="solid"/>
              <a:round/>
              <a:headEnd/>
              <a:tailEnd/>
            </a:ln>
          </p:spPr>
          <p:txBody>
            <a:bodyPr/>
            <a:lstStyle/>
            <a:p>
              <a:endParaRPr lang="uk-UA" dirty="0"/>
            </a:p>
          </p:txBody>
        </p:sp>
        <p:sp>
          <p:nvSpPr>
            <p:cNvPr id="34" name="Овал 33"/>
            <p:cNvSpPr/>
            <p:nvPr/>
          </p:nvSpPr>
          <p:spPr bwMode="auto">
            <a:xfrm rot="20977197">
              <a:off x="8306765" y="4606003"/>
              <a:ext cx="45719" cy="83139"/>
            </a:xfrm>
            <a:prstGeom prst="ellipse">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uk-UA" sz="1000" b="0" i="0" u="sng" strike="noStrike" cap="none" normalizeH="0" baseline="0" dirty="0" smtClean="0">
                <a:ln>
                  <a:noFill/>
                </a:ln>
                <a:solidFill>
                  <a:schemeClr val="tx1"/>
                </a:solidFill>
                <a:effectLst/>
                <a:latin typeface="Arial" pitchFamily="34" charset="0"/>
                <a:ea typeface="MS PGothic" pitchFamily="34" charset="-128"/>
              </a:endParaRPr>
            </a:p>
          </p:txBody>
        </p:sp>
      </p:grpSp>
      <p:sp>
        <p:nvSpPr>
          <p:cNvPr id="36" name="Rectangle 16"/>
          <p:cNvSpPr/>
          <p:nvPr/>
        </p:nvSpPr>
        <p:spPr bwMode="auto">
          <a:xfrm>
            <a:off x="-1622953" y="1302266"/>
            <a:ext cx="446789" cy="2946164"/>
          </a:xfrm>
          <a:prstGeom prst="rect">
            <a:avLst/>
          </a:prstGeom>
          <a:solidFill>
            <a:schemeClr val="accent1"/>
          </a:solidFill>
          <a:ln w="9525" cap="flat" cmpd="sng" algn="ctr">
            <a:noFill/>
            <a:prstDash val="dash"/>
            <a:round/>
            <a:headEnd type="none" w="med" len="med"/>
            <a:tailEnd type="none" w="med" len="med"/>
          </a:ln>
          <a:effectLst/>
          <a:extLst/>
        </p:spPr>
        <p:txBody>
          <a:bodyPr vert="vert270" wrap="square" lIns="86019" tIns="43010" rIns="86019" bIns="43010" numCol="1" rtlCol="0" anchor="ctr" anchorCtr="0" compatLnSpc="1">
            <a:prstTxWarp prst="textNoShape">
              <a:avLst/>
            </a:prstTxWarp>
          </a:bodyPr>
          <a:lstStyle/>
          <a:p>
            <a:pPr algn="ctr">
              <a:spcBef>
                <a:spcPts val="600"/>
              </a:spcBef>
              <a:defRPr/>
            </a:pPr>
            <a:r>
              <a:rPr lang="uk-UA" sz="2400" b="1" dirty="0" smtClean="0">
                <a:solidFill>
                  <a:schemeClr val="bg1"/>
                </a:solidFill>
                <a:latin typeface="Arial" panose="020B0604020202020204" pitchFamily="34" charset="0"/>
                <a:cs typeface="Arial" panose="020B0604020202020204" pitchFamily="34" charset="0"/>
              </a:rPr>
              <a:t>Захищеність</a:t>
            </a:r>
            <a:endParaRPr lang="uk-UA" sz="2400" b="1" dirty="0">
              <a:solidFill>
                <a:schemeClr val="bg1"/>
              </a:solidFill>
              <a:latin typeface="Arial" panose="020B0604020202020204" pitchFamily="34" charset="0"/>
              <a:cs typeface="Arial" panose="020B0604020202020204" pitchFamily="34" charset="0"/>
            </a:endParaRPr>
          </a:p>
        </p:txBody>
      </p:sp>
      <p:sp>
        <p:nvSpPr>
          <p:cNvPr id="37" name="Rectangle 16"/>
          <p:cNvSpPr/>
          <p:nvPr/>
        </p:nvSpPr>
        <p:spPr bwMode="auto">
          <a:xfrm>
            <a:off x="-1622953" y="4403503"/>
            <a:ext cx="446789" cy="2253164"/>
          </a:xfrm>
          <a:prstGeom prst="rect">
            <a:avLst/>
          </a:prstGeom>
          <a:solidFill>
            <a:schemeClr val="accent1"/>
          </a:solidFill>
          <a:ln w="9525" cap="flat" cmpd="sng" algn="ctr">
            <a:noFill/>
            <a:prstDash val="dash"/>
            <a:round/>
            <a:headEnd type="none" w="med" len="med"/>
            <a:tailEnd type="none" w="med" len="med"/>
          </a:ln>
          <a:effectLst/>
          <a:extLst/>
        </p:spPr>
        <p:txBody>
          <a:bodyPr vert="vert270" wrap="square" lIns="86019" tIns="43010" rIns="86019" bIns="43010" numCol="1" rtlCol="0" anchor="ctr" anchorCtr="0" compatLnSpc="1">
            <a:prstTxWarp prst="textNoShape">
              <a:avLst/>
            </a:prstTxWarp>
          </a:bodyPr>
          <a:lstStyle/>
          <a:p>
            <a:pPr algn="ctr">
              <a:spcBef>
                <a:spcPts val="600"/>
              </a:spcBef>
              <a:defRPr/>
            </a:pPr>
            <a:r>
              <a:rPr lang="uk-UA" sz="2400" b="1" dirty="0" smtClean="0">
                <a:solidFill>
                  <a:schemeClr val="bg1"/>
                </a:solidFill>
                <a:latin typeface="Arial" panose="020B0604020202020204" pitchFamily="34" charset="0"/>
                <a:cs typeface="Arial" panose="020B0604020202020204" pitchFamily="34" charset="0"/>
              </a:rPr>
              <a:t>Зручність</a:t>
            </a:r>
            <a:endParaRPr lang="uk-UA" sz="2400" b="1" dirty="0">
              <a:solidFill>
                <a:schemeClr val="bg1"/>
              </a:solidFill>
              <a:latin typeface="Arial" panose="020B0604020202020204" pitchFamily="34" charset="0"/>
              <a:cs typeface="Arial" panose="020B0604020202020204" pitchFamily="34" charset="0"/>
            </a:endParaRPr>
          </a:p>
        </p:txBody>
      </p:sp>
      <p:grpSp>
        <p:nvGrpSpPr>
          <p:cNvPr id="4" name="Группа 3"/>
          <p:cNvGrpSpPr/>
          <p:nvPr/>
        </p:nvGrpSpPr>
        <p:grpSpPr>
          <a:xfrm>
            <a:off x="528057" y="2086831"/>
            <a:ext cx="576000" cy="576000"/>
            <a:chOff x="1391702" y="2951059"/>
            <a:chExt cx="1079451" cy="1078528"/>
          </a:xfrm>
        </p:grpSpPr>
        <p:sp>
          <p:nvSpPr>
            <p:cNvPr id="38" name="Овал 37"/>
            <p:cNvSpPr/>
            <p:nvPr/>
          </p:nvSpPr>
          <p:spPr bwMode="auto">
            <a:xfrm>
              <a:off x="1391992" y="2951059"/>
              <a:ext cx="1079161" cy="1078528"/>
            </a:xfrm>
            <a:prstGeom prst="ellipse">
              <a:avLst/>
            </a:prstGeom>
            <a:noFill/>
            <a:ln w="28575" cap="flat" cmpd="sng" algn="ctr">
              <a:solidFill>
                <a:srgbClr val="1C7935"/>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uk-UA" sz="1000" b="0" i="0" u="sng" strike="noStrike" cap="none" normalizeH="0" baseline="0" dirty="0" smtClean="0">
                <a:ln>
                  <a:noFill/>
                </a:ln>
                <a:solidFill>
                  <a:schemeClr val="tx1"/>
                </a:solidFill>
                <a:effectLst/>
                <a:latin typeface="Arial" pitchFamily="34" charset="0"/>
                <a:ea typeface="MS PGothic" pitchFamily="34" charset="-128"/>
              </a:endParaRPr>
            </a:p>
          </p:txBody>
        </p:sp>
        <p:sp>
          <p:nvSpPr>
            <p:cNvPr id="39" name="Rectangle 16"/>
            <p:cNvSpPr/>
            <p:nvPr/>
          </p:nvSpPr>
          <p:spPr bwMode="auto">
            <a:xfrm>
              <a:off x="1391702" y="3337560"/>
              <a:ext cx="1079161" cy="347472"/>
            </a:xfrm>
            <a:prstGeom prst="rect">
              <a:avLst/>
            </a:prstGeom>
            <a:noFill/>
            <a:ln w="9525" cap="flat" cmpd="sng" algn="ctr">
              <a:noFill/>
              <a:prstDash val="dash"/>
              <a:round/>
              <a:headEnd type="none" w="med" len="med"/>
              <a:tailEnd type="none" w="med" len="med"/>
            </a:ln>
            <a:effectLst/>
            <a:extLst/>
          </p:spPr>
          <p:txBody>
            <a:bodyPr vert="horz" wrap="square" lIns="0" tIns="43010" rIns="0" bIns="43010" numCol="1" rtlCol="0" anchor="ctr" anchorCtr="0" compatLnSpc="1">
              <a:prstTxWarp prst="textNoShape">
                <a:avLst/>
              </a:prstTxWarp>
            </a:bodyPr>
            <a:lstStyle/>
            <a:p>
              <a:pPr algn="ctr">
                <a:spcBef>
                  <a:spcPts val="600"/>
                </a:spcBef>
                <a:defRPr/>
              </a:pPr>
              <a:r>
                <a:rPr lang="uk-UA" sz="900" b="1" dirty="0" smtClean="0">
                  <a:solidFill>
                    <a:schemeClr val="accent1"/>
                  </a:solidFill>
                  <a:latin typeface="Arial Black" panose="020B0A04020102020204" pitchFamily="34" charset="0"/>
                  <a:cs typeface="Arial" panose="020B0604020202020204" pitchFamily="34" charset="0"/>
                </a:rPr>
                <a:t>14:25:30</a:t>
              </a:r>
              <a:endParaRPr lang="uk-UA" sz="900" b="1" dirty="0">
                <a:solidFill>
                  <a:schemeClr val="accent1"/>
                </a:solidFill>
                <a:latin typeface="Arial Black" panose="020B0A04020102020204" pitchFamily="34" charset="0"/>
                <a:cs typeface="Arial" panose="020B0604020202020204" pitchFamily="34" charset="0"/>
              </a:endParaRPr>
            </a:p>
          </p:txBody>
        </p:sp>
      </p:grpSp>
      <p:grpSp>
        <p:nvGrpSpPr>
          <p:cNvPr id="5" name="Группа 4"/>
          <p:cNvGrpSpPr/>
          <p:nvPr/>
        </p:nvGrpSpPr>
        <p:grpSpPr>
          <a:xfrm>
            <a:off x="528057" y="2758874"/>
            <a:ext cx="576000" cy="576000"/>
            <a:chOff x="1379326" y="4253789"/>
            <a:chExt cx="1079161" cy="1078528"/>
          </a:xfrm>
        </p:grpSpPr>
        <p:pic>
          <p:nvPicPr>
            <p:cNvPr id="4098" name="Picture 2" descr="Картинки по запросу overtime icon"/>
            <p:cNvPicPr>
              <a:picLocks noChangeAspect="1" noChangeArrowheads="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486618" y="4324189"/>
              <a:ext cx="864000" cy="864000"/>
            </a:xfrm>
            <a:prstGeom prst="rect">
              <a:avLst/>
            </a:prstGeom>
            <a:noFill/>
            <a:extLst>
              <a:ext uri="{909E8E84-426E-40DD-AFC4-6F175D3DCCD1}">
                <a14:hiddenFill xmlns:a14="http://schemas.microsoft.com/office/drawing/2010/main">
                  <a:solidFill>
                    <a:srgbClr val="FFFFFF"/>
                  </a:solidFill>
                </a14:hiddenFill>
              </a:ext>
            </a:extLst>
          </p:spPr>
        </p:pic>
        <p:sp>
          <p:nvSpPr>
            <p:cNvPr id="40" name="Овал 39"/>
            <p:cNvSpPr/>
            <p:nvPr/>
          </p:nvSpPr>
          <p:spPr bwMode="auto">
            <a:xfrm>
              <a:off x="1379326" y="4253789"/>
              <a:ext cx="1079161" cy="1078528"/>
            </a:xfrm>
            <a:prstGeom prst="ellipse">
              <a:avLst/>
            </a:prstGeom>
            <a:noFill/>
            <a:ln w="28575" cap="flat" cmpd="sng" algn="ctr">
              <a:solidFill>
                <a:srgbClr val="1C7935"/>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uk-UA" sz="1000" b="0" i="0" u="sng" strike="noStrike" cap="none" normalizeH="0" baseline="0" dirty="0" smtClean="0">
                <a:ln>
                  <a:noFill/>
                </a:ln>
                <a:solidFill>
                  <a:schemeClr val="tx1"/>
                </a:solidFill>
                <a:effectLst/>
                <a:latin typeface="Arial" pitchFamily="34" charset="0"/>
                <a:ea typeface="MS PGothic" pitchFamily="34" charset="-128"/>
              </a:endParaRPr>
            </a:p>
          </p:txBody>
        </p:sp>
      </p:grpSp>
      <p:grpSp>
        <p:nvGrpSpPr>
          <p:cNvPr id="12" name="Группа 11"/>
          <p:cNvGrpSpPr/>
          <p:nvPr/>
        </p:nvGrpSpPr>
        <p:grpSpPr>
          <a:xfrm>
            <a:off x="527902" y="3428744"/>
            <a:ext cx="576000" cy="576000"/>
            <a:chOff x="1485645" y="4336588"/>
            <a:chExt cx="900000" cy="900000"/>
          </a:xfrm>
        </p:grpSpPr>
        <p:pic>
          <p:nvPicPr>
            <p:cNvPr id="3" name="Picture 2" descr="Картинки по запросу document icon"/>
            <p:cNvPicPr>
              <a:picLocks noChangeAspect="1" noChangeArrowheads="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572823" y="4536783"/>
              <a:ext cx="499636" cy="499636"/>
            </a:xfrm>
            <a:prstGeom prst="rect">
              <a:avLst/>
            </a:prstGeom>
            <a:noFill/>
            <a:extLst>
              <a:ext uri="{909E8E84-426E-40DD-AFC4-6F175D3DCCD1}">
                <a14:hiddenFill xmlns:a14="http://schemas.microsoft.com/office/drawing/2010/main">
                  <a:solidFill>
                    <a:srgbClr val="FFFFFF"/>
                  </a:solidFill>
                </a14:hiddenFill>
              </a:ext>
            </a:extLst>
          </p:spPr>
        </p:pic>
        <p:sp>
          <p:nvSpPr>
            <p:cNvPr id="30" name="Овал 29"/>
            <p:cNvSpPr/>
            <p:nvPr/>
          </p:nvSpPr>
          <p:spPr bwMode="auto">
            <a:xfrm>
              <a:off x="1485645" y="4336588"/>
              <a:ext cx="900000" cy="900000"/>
            </a:xfrm>
            <a:prstGeom prst="ellipse">
              <a:avLst/>
            </a:prstGeom>
            <a:noFill/>
            <a:ln w="28575" cap="flat" cmpd="sng" algn="ctr">
              <a:solidFill>
                <a:srgbClr val="1C7935"/>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uk-UA" sz="1000" b="0" i="0" u="sng" strike="noStrike" cap="none" normalizeH="0" baseline="0" dirty="0" smtClean="0">
                <a:ln>
                  <a:noFill/>
                </a:ln>
                <a:solidFill>
                  <a:schemeClr val="tx1"/>
                </a:solidFill>
                <a:effectLst/>
                <a:latin typeface="Arial" pitchFamily="34" charset="0"/>
                <a:ea typeface="MS PGothic" pitchFamily="34" charset="-128"/>
              </a:endParaRPr>
            </a:p>
          </p:txBody>
        </p:sp>
        <p:sp>
          <p:nvSpPr>
            <p:cNvPr id="6" name="Стрелка вправо 5"/>
            <p:cNvSpPr/>
            <p:nvPr/>
          </p:nvSpPr>
          <p:spPr bwMode="auto">
            <a:xfrm>
              <a:off x="2018389" y="4619889"/>
              <a:ext cx="247650" cy="143029"/>
            </a:xfrm>
            <a:prstGeom prst="rightArrow">
              <a:avLst/>
            </a:prstGeom>
            <a:solidFill>
              <a:schemeClr val="accent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uk-UA" sz="1000" b="0" i="0" u="sng" strike="noStrike" cap="none" normalizeH="0" baseline="0" dirty="0" smtClean="0">
                <a:ln>
                  <a:noFill/>
                </a:ln>
                <a:solidFill>
                  <a:schemeClr val="tx1"/>
                </a:solidFill>
                <a:effectLst/>
                <a:latin typeface="Arial" pitchFamily="34" charset="0"/>
                <a:ea typeface="MS PGothic" pitchFamily="34" charset="-128"/>
              </a:endParaRPr>
            </a:p>
          </p:txBody>
        </p:sp>
        <p:sp>
          <p:nvSpPr>
            <p:cNvPr id="41" name="Стрелка вправо 40"/>
            <p:cNvSpPr/>
            <p:nvPr/>
          </p:nvSpPr>
          <p:spPr bwMode="auto">
            <a:xfrm rot="10800000">
              <a:off x="2016456" y="4838735"/>
              <a:ext cx="247650" cy="143029"/>
            </a:xfrm>
            <a:prstGeom prst="rightArrow">
              <a:avLst/>
            </a:prstGeom>
            <a:solidFill>
              <a:schemeClr val="accent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uk-UA" sz="1000" b="0" i="0" u="sng" strike="noStrike" cap="none" normalizeH="0" baseline="0" dirty="0" smtClean="0">
                <a:ln>
                  <a:noFill/>
                </a:ln>
                <a:solidFill>
                  <a:schemeClr val="tx1"/>
                </a:solidFill>
                <a:effectLst/>
                <a:latin typeface="Arial" pitchFamily="34" charset="0"/>
                <a:ea typeface="MS PGothic" pitchFamily="34" charset="-128"/>
              </a:endParaRPr>
            </a:p>
          </p:txBody>
        </p:sp>
        <p:sp>
          <p:nvSpPr>
            <p:cNvPr id="9" name="Крест 8"/>
            <p:cNvSpPr/>
            <p:nvPr/>
          </p:nvSpPr>
          <p:spPr bwMode="auto">
            <a:xfrm rot="18841413">
              <a:off x="1772791" y="4590577"/>
              <a:ext cx="362601" cy="360194"/>
            </a:xfrm>
            <a:prstGeom prst="plus">
              <a:avLst>
                <a:gd name="adj" fmla="val 42472"/>
              </a:avLst>
            </a:prstGeom>
            <a:solidFill>
              <a:schemeClr val="accent4"/>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uk-UA" sz="1000" b="0" i="0" u="sng" strike="noStrike" cap="none" normalizeH="0" baseline="0" dirty="0" smtClean="0">
                <a:ln>
                  <a:noFill/>
                </a:ln>
                <a:solidFill>
                  <a:schemeClr val="tx1"/>
                </a:solidFill>
                <a:effectLst/>
                <a:latin typeface="Arial" pitchFamily="34" charset="0"/>
                <a:ea typeface="MS PGothic" pitchFamily="34" charset="-128"/>
              </a:endParaRPr>
            </a:p>
          </p:txBody>
        </p:sp>
      </p:grpSp>
      <p:sp>
        <p:nvSpPr>
          <p:cNvPr id="42" name="Rectangle 16"/>
          <p:cNvSpPr/>
          <p:nvPr/>
        </p:nvSpPr>
        <p:spPr bwMode="auto">
          <a:xfrm>
            <a:off x="1198110" y="4067560"/>
            <a:ext cx="1736843" cy="648000"/>
          </a:xfrm>
          <a:prstGeom prst="rect">
            <a:avLst/>
          </a:prstGeom>
          <a:solidFill>
            <a:schemeClr val="accent3"/>
          </a:solidFill>
          <a:ln w="9525" cap="flat" cmpd="sng" algn="ctr">
            <a:noFill/>
            <a:prstDash val="dash"/>
            <a:round/>
            <a:headEnd type="none" w="med" len="med"/>
            <a:tailEnd type="none" w="med" len="med"/>
          </a:ln>
          <a:effectLst/>
          <a:extLst/>
        </p:spPr>
        <p:txBody>
          <a:bodyPr vert="horz" wrap="square" lIns="86019" tIns="43010" rIns="86019" bIns="43010" numCol="1" rtlCol="0" anchor="ctr" anchorCtr="0" compatLnSpc="1">
            <a:prstTxWarp prst="textNoShape">
              <a:avLst/>
            </a:prstTxWarp>
          </a:bodyPr>
          <a:lstStyle/>
          <a:p>
            <a:pPr algn="ctr">
              <a:spcBef>
                <a:spcPts val="600"/>
              </a:spcBef>
              <a:defRPr/>
            </a:pPr>
            <a:r>
              <a:rPr lang="uk-UA" sz="1400" b="1" smtClean="0">
                <a:solidFill>
                  <a:schemeClr val="dk1"/>
                </a:solidFill>
                <a:latin typeface="Arial" panose="020B0604020202020204" pitchFamily="34" charset="0"/>
                <a:cs typeface="Arial" panose="020B0604020202020204" pitchFamily="34" charset="0"/>
              </a:rPr>
              <a:t>Неможливість зміни</a:t>
            </a:r>
            <a:endParaRPr lang="uk-UA" sz="1400" b="1" dirty="0">
              <a:solidFill>
                <a:schemeClr val="dk1"/>
              </a:solidFill>
              <a:latin typeface="Arial" panose="020B0604020202020204" pitchFamily="34" charset="0"/>
              <a:cs typeface="Arial" panose="020B0604020202020204" pitchFamily="34" charset="0"/>
            </a:endParaRPr>
          </a:p>
        </p:txBody>
      </p:sp>
      <p:sp>
        <p:nvSpPr>
          <p:cNvPr id="43" name="Rectangle 16"/>
          <p:cNvSpPr/>
          <p:nvPr/>
        </p:nvSpPr>
        <p:spPr bwMode="auto">
          <a:xfrm>
            <a:off x="3124200" y="4067560"/>
            <a:ext cx="6345238" cy="648000"/>
          </a:xfrm>
          <a:prstGeom prst="rect">
            <a:avLst/>
          </a:prstGeom>
          <a:solidFill>
            <a:schemeClr val="bg2"/>
          </a:solidFill>
          <a:ln w="9525" cap="flat" cmpd="sng" algn="ctr">
            <a:noFill/>
            <a:prstDash val="dash"/>
            <a:round/>
            <a:headEnd type="none" w="med" len="med"/>
            <a:tailEnd type="none" w="med" len="med"/>
          </a:ln>
          <a:effectLst/>
          <a:extLst/>
        </p:spPr>
        <p:txBody>
          <a:bodyPr vert="horz" wrap="square" lIns="86019" tIns="43010" rIns="86019" bIns="43010" numCol="1" rtlCol="0" anchor="ctr" anchorCtr="0" compatLnSpc="1">
            <a:prstTxWarp prst="textNoShape">
              <a:avLst/>
            </a:prstTxWarp>
          </a:bodyPr>
          <a:lstStyle/>
          <a:p>
            <a:pPr marL="171450" indent="-171450">
              <a:buFont typeface="Arial" panose="020B0604020202020204" pitchFamily="34" charset="0"/>
              <a:buChar char="•"/>
              <a:defRPr/>
            </a:pPr>
            <a:r>
              <a:rPr lang="uk-UA" sz="1200" dirty="0" smtClean="0">
                <a:latin typeface="Arial" panose="020B0604020202020204" pitchFamily="34" charset="0"/>
                <a:cs typeface="Arial" panose="020B0604020202020204" pitchFamily="34" charset="0"/>
              </a:rPr>
              <a:t>Будь-яка зміна, внесена в документ </a:t>
            </a:r>
            <a:r>
              <a:rPr lang="uk-UA" sz="1200" dirty="0" err="1" smtClean="0">
                <a:latin typeface="Arial" panose="020B0604020202020204" pitchFamily="34" charset="0"/>
                <a:cs typeface="Arial" panose="020B0604020202020204" pitchFamily="34" charset="0"/>
              </a:rPr>
              <a:t>несанкціоновано</a:t>
            </a:r>
            <a:r>
              <a:rPr lang="uk-UA" sz="1200" dirty="0" smtClean="0">
                <a:latin typeface="Arial" panose="020B0604020202020204" pitchFamily="34" charset="0"/>
                <a:cs typeface="Arial" panose="020B0604020202020204" pitchFamily="34" charset="0"/>
              </a:rPr>
              <a:t>, порушить цілісність електронного документу</a:t>
            </a:r>
            <a:endParaRPr lang="en-US" sz="1200" dirty="0" smtClean="0">
              <a:latin typeface="Arial" panose="020B0604020202020204" pitchFamily="34" charset="0"/>
              <a:cs typeface="Arial" panose="020B0604020202020204" pitchFamily="34" charset="0"/>
            </a:endParaRPr>
          </a:p>
        </p:txBody>
      </p:sp>
      <p:sp>
        <p:nvSpPr>
          <p:cNvPr id="44" name="Rectangle 16"/>
          <p:cNvSpPr/>
          <p:nvPr/>
        </p:nvSpPr>
        <p:spPr bwMode="auto">
          <a:xfrm>
            <a:off x="1198110" y="4739903"/>
            <a:ext cx="1736843" cy="648000"/>
          </a:xfrm>
          <a:prstGeom prst="rect">
            <a:avLst/>
          </a:prstGeom>
          <a:solidFill>
            <a:schemeClr val="accent3"/>
          </a:solidFill>
          <a:ln w="9525" cap="flat" cmpd="sng" algn="ctr">
            <a:noFill/>
            <a:prstDash val="dash"/>
            <a:round/>
            <a:headEnd type="none" w="med" len="med"/>
            <a:tailEnd type="none" w="med" len="med"/>
          </a:ln>
          <a:effectLst/>
          <a:extLst/>
        </p:spPr>
        <p:txBody>
          <a:bodyPr vert="horz" wrap="square" lIns="86019" tIns="43010" rIns="86019" bIns="43010" numCol="1" rtlCol="0" anchor="ctr" anchorCtr="0" compatLnSpc="1">
            <a:prstTxWarp prst="textNoShape">
              <a:avLst/>
            </a:prstTxWarp>
          </a:bodyPr>
          <a:lstStyle/>
          <a:p>
            <a:pPr algn="ctr">
              <a:spcBef>
                <a:spcPts val="600"/>
              </a:spcBef>
              <a:defRPr/>
            </a:pPr>
            <a:r>
              <a:rPr lang="uk-UA" sz="1400" b="1" smtClean="0">
                <a:solidFill>
                  <a:schemeClr val="dk1"/>
                </a:solidFill>
                <a:latin typeface="Arial" panose="020B0604020202020204" pitchFamily="34" charset="0"/>
                <a:cs typeface="Arial" panose="020B0604020202020204" pitchFamily="34" charset="0"/>
              </a:rPr>
              <a:t>Віддалена перевірка</a:t>
            </a:r>
            <a:endParaRPr lang="uk-UA" sz="1400" b="1" dirty="0">
              <a:solidFill>
                <a:schemeClr val="dk1"/>
              </a:solidFill>
              <a:latin typeface="Arial" panose="020B0604020202020204" pitchFamily="34" charset="0"/>
              <a:cs typeface="Arial" panose="020B0604020202020204" pitchFamily="34" charset="0"/>
            </a:endParaRPr>
          </a:p>
        </p:txBody>
      </p:sp>
      <p:sp>
        <p:nvSpPr>
          <p:cNvPr id="45" name="Rectangle 16"/>
          <p:cNvSpPr/>
          <p:nvPr/>
        </p:nvSpPr>
        <p:spPr bwMode="auto">
          <a:xfrm>
            <a:off x="1198110" y="5412246"/>
            <a:ext cx="1736843" cy="648000"/>
          </a:xfrm>
          <a:prstGeom prst="rect">
            <a:avLst/>
          </a:prstGeom>
          <a:solidFill>
            <a:schemeClr val="accent3"/>
          </a:solidFill>
          <a:ln w="9525" cap="flat" cmpd="sng" algn="ctr">
            <a:noFill/>
            <a:prstDash val="dash"/>
            <a:round/>
            <a:headEnd type="none" w="med" len="med"/>
            <a:tailEnd type="none" w="med" len="med"/>
          </a:ln>
          <a:effectLst/>
          <a:extLst/>
        </p:spPr>
        <p:txBody>
          <a:bodyPr vert="horz" wrap="square" lIns="86019" tIns="43010" rIns="86019" bIns="43010" numCol="1" rtlCol="0" anchor="ctr" anchorCtr="0" compatLnSpc="1">
            <a:prstTxWarp prst="textNoShape">
              <a:avLst/>
            </a:prstTxWarp>
          </a:bodyPr>
          <a:lstStyle/>
          <a:p>
            <a:pPr algn="ctr">
              <a:spcBef>
                <a:spcPts val="600"/>
              </a:spcBef>
              <a:defRPr/>
            </a:pPr>
            <a:r>
              <a:rPr lang="uk-UA" sz="1400" b="1" smtClean="0">
                <a:solidFill>
                  <a:schemeClr val="dk1"/>
                </a:solidFill>
                <a:latin typeface="Arial" panose="020B0604020202020204" pitchFamily="34" charset="0"/>
                <a:cs typeface="Arial" panose="020B0604020202020204" pitchFamily="34" charset="0"/>
              </a:rPr>
              <a:t>Простота зберігання</a:t>
            </a:r>
            <a:endParaRPr lang="uk-UA" sz="1400" b="1" dirty="0">
              <a:solidFill>
                <a:schemeClr val="dk1"/>
              </a:solidFill>
              <a:latin typeface="Arial" panose="020B0604020202020204" pitchFamily="34" charset="0"/>
              <a:cs typeface="Arial" panose="020B0604020202020204" pitchFamily="34" charset="0"/>
            </a:endParaRPr>
          </a:p>
        </p:txBody>
      </p:sp>
      <p:sp>
        <p:nvSpPr>
          <p:cNvPr id="46" name="Rectangle 16"/>
          <p:cNvSpPr/>
          <p:nvPr/>
        </p:nvSpPr>
        <p:spPr bwMode="auto">
          <a:xfrm>
            <a:off x="1198110" y="6084588"/>
            <a:ext cx="1736843" cy="648000"/>
          </a:xfrm>
          <a:prstGeom prst="rect">
            <a:avLst/>
          </a:prstGeom>
          <a:solidFill>
            <a:schemeClr val="accent3"/>
          </a:solidFill>
          <a:ln w="9525" cap="flat" cmpd="sng" algn="ctr">
            <a:noFill/>
            <a:prstDash val="dash"/>
            <a:round/>
            <a:headEnd type="none" w="med" len="med"/>
            <a:tailEnd type="none" w="med" len="med"/>
          </a:ln>
          <a:effectLst/>
          <a:extLst/>
        </p:spPr>
        <p:txBody>
          <a:bodyPr vert="horz" wrap="square" lIns="86019" tIns="43010" rIns="86019" bIns="43010" numCol="1" rtlCol="0" anchor="ctr" anchorCtr="0" compatLnSpc="1">
            <a:prstTxWarp prst="textNoShape">
              <a:avLst/>
            </a:prstTxWarp>
          </a:bodyPr>
          <a:lstStyle/>
          <a:p>
            <a:pPr algn="ctr">
              <a:spcBef>
                <a:spcPts val="600"/>
              </a:spcBef>
              <a:defRPr/>
            </a:pPr>
            <a:r>
              <a:rPr lang="uk-UA" sz="1400" b="1" smtClean="0">
                <a:solidFill>
                  <a:schemeClr val="dk1"/>
                </a:solidFill>
                <a:latin typeface="Arial" panose="020B0604020202020204" pitchFamily="34" charset="0"/>
                <a:cs typeface="Arial" panose="020B0604020202020204" pitchFamily="34" charset="0"/>
              </a:rPr>
              <a:t>Логістичні переваги</a:t>
            </a:r>
            <a:endParaRPr lang="uk-UA" sz="1400" b="1" dirty="0">
              <a:solidFill>
                <a:schemeClr val="dk1"/>
              </a:solidFill>
              <a:latin typeface="Arial" panose="020B0604020202020204" pitchFamily="34" charset="0"/>
              <a:cs typeface="Arial" panose="020B0604020202020204" pitchFamily="34" charset="0"/>
            </a:endParaRPr>
          </a:p>
        </p:txBody>
      </p:sp>
      <p:sp>
        <p:nvSpPr>
          <p:cNvPr id="47" name="Rectangle 16"/>
          <p:cNvSpPr/>
          <p:nvPr/>
        </p:nvSpPr>
        <p:spPr bwMode="auto">
          <a:xfrm>
            <a:off x="3124200" y="4739903"/>
            <a:ext cx="6345238" cy="648000"/>
          </a:xfrm>
          <a:prstGeom prst="rect">
            <a:avLst/>
          </a:prstGeom>
          <a:solidFill>
            <a:schemeClr val="bg2"/>
          </a:solidFill>
          <a:ln w="9525" cap="flat" cmpd="sng" algn="ctr">
            <a:noFill/>
            <a:prstDash val="dash"/>
            <a:round/>
            <a:headEnd type="none" w="med" len="med"/>
            <a:tailEnd type="none" w="med" len="med"/>
          </a:ln>
          <a:effectLst/>
          <a:extLst/>
        </p:spPr>
        <p:txBody>
          <a:bodyPr vert="horz" wrap="square" lIns="86019" tIns="43010" rIns="86019" bIns="43010" numCol="1" rtlCol="0" anchor="ctr" anchorCtr="0" compatLnSpc="1">
            <a:prstTxWarp prst="textNoShape">
              <a:avLst/>
            </a:prstTxWarp>
          </a:bodyPr>
          <a:lstStyle/>
          <a:p>
            <a:pPr marL="171450" indent="-171450">
              <a:spcBef>
                <a:spcPts val="600"/>
              </a:spcBef>
              <a:buFont typeface="Arial" panose="020B0604020202020204" pitchFamily="34" charset="0"/>
              <a:buChar char="•"/>
              <a:defRPr/>
            </a:pPr>
            <a:r>
              <a:rPr lang="uk-UA" sz="1200" smtClean="0">
                <a:latin typeface="Arial" panose="020B0604020202020204" pitchFamily="34" charset="0"/>
                <a:cs typeface="Arial" panose="020B0604020202020204" pitchFamily="34" charset="0"/>
              </a:rPr>
              <a:t>Можливість перевірки електронного документа віддалено</a:t>
            </a:r>
            <a:endParaRPr lang="uk-UA" sz="1200" dirty="0">
              <a:latin typeface="Arial" panose="020B0604020202020204" pitchFamily="34" charset="0"/>
              <a:cs typeface="Arial" panose="020B0604020202020204" pitchFamily="34" charset="0"/>
            </a:endParaRPr>
          </a:p>
        </p:txBody>
      </p:sp>
      <p:grpSp>
        <p:nvGrpSpPr>
          <p:cNvPr id="18" name="Группа 17"/>
          <p:cNvGrpSpPr/>
          <p:nvPr/>
        </p:nvGrpSpPr>
        <p:grpSpPr>
          <a:xfrm>
            <a:off x="526442" y="4775903"/>
            <a:ext cx="576000" cy="576000"/>
            <a:chOff x="1300734" y="5306080"/>
            <a:chExt cx="720000" cy="720000"/>
          </a:xfrm>
        </p:grpSpPr>
        <p:pic>
          <p:nvPicPr>
            <p:cNvPr id="15" name="Picture 2" descr="Картинки по запросу distance icon"/>
            <p:cNvPicPr>
              <a:picLocks noChangeAspect="1" noChangeArrowheads="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442143" y="5437340"/>
              <a:ext cx="458266" cy="458266"/>
            </a:xfrm>
            <a:prstGeom prst="rect">
              <a:avLst/>
            </a:prstGeom>
            <a:noFill/>
            <a:extLst>
              <a:ext uri="{909E8E84-426E-40DD-AFC4-6F175D3DCCD1}">
                <a14:hiddenFill xmlns:a14="http://schemas.microsoft.com/office/drawing/2010/main">
                  <a:solidFill>
                    <a:srgbClr val="FFFFFF"/>
                  </a:solidFill>
                </a14:hiddenFill>
              </a:ext>
            </a:extLst>
          </p:spPr>
        </p:pic>
        <p:sp>
          <p:nvSpPr>
            <p:cNvPr id="48" name="Овал 47"/>
            <p:cNvSpPr/>
            <p:nvPr/>
          </p:nvSpPr>
          <p:spPr bwMode="auto">
            <a:xfrm>
              <a:off x="1300734" y="5306080"/>
              <a:ext cx="720000" cy="720000"/>
            </a:xfrm>
            <a:prstGeom prst="ellipse">
              <a:avLst/>
            </a:prstGeom>
            <a:noFill/>
            <a:ln w="28575" cap="flat" cmpd="sng" algn="ctr">
              <a:solidFill>
                <a:srgbClr val="1C7935"/>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uk-UA" sz="1000" b="0" i="0" u="sng" strike="noStrike" cap="none" normalizeH="0" baseline="0" dirty="0" smtClean="0">
                <a:ln>
                  <a:noFill/>
                </a:ln>
                <a:solidFill>
                  <a:schemeClr val="tx1"/>
                </a:solidFill>
                <a:effectLst/>
                <a:latin typeface="Arial" pitchFamily="34" charset="0"/>
                <a:ea typeface="MS PGothic" pitchFamily="34" charset="-128"/>
              </a:endParaRPr>
            </a:p>
          </p:txBody>
        </p:sp>
      </p:grpSp>
      <p:sp>
        <p:nvSpPr>
          <p:cNvPr id="49" name="Rectangle 16"/>
          <p:cNvSpPr/>
          <p:nvPr/>
        </p:nvSpPr>
        <p:spPr bwMode="auto">
          <a:xfrm>
            <a:off x="3124200" y="5412246"/>
            <a:ext cx="6345238" cy="648000"/>
          </a:xfrm>
          <a:prstGeom prst="rect">
            <a:avLst/>
          </a:prstGeom>
          <a:solidFill>
            <a:schemeClr val="bg2"/>
          </a:solidFill>
          <a:ln w="9525" cap="flat" cmpd="sng" algn="ctr">
            <a:noFill/>
            <a:prstDash val="dash"/>
            <a:round/>
            <a:headEnd type="none" w="med" len="med"/>
            <a:tailEnd type="none" w="med" len="med"/>
          </a:ln>
          <a:effectLst/>
          <a:extLst/>
        </p:spPr>
        <p:txBody>
          <a:bodyPr vert="horz" wrap="square" lIns="86019" tIns="43010" rIns="86019" bIns="43010" numCol="1" rtlCol="0" anchor="ctr" anchorCtr="0" compatLnSpc="1">
            <a:prstTxWarp prst="textNoShape">
              <a:avLst/>
            </a:prstTxWarp>
          </a:bodyPr>
          <a:lstStyle/>
          <a:p>
            <a:pPr marL="171450" indent="-171450">
              <a:spcBef>
                <a:spcPts val="600"/>
              </a:spcBef>
              <a:buFont typeface="Arial" panose="020B0604020202020204" pitchFamily="34" charset="0"/>
              <a:buChar char="•"/>
              <a:defRPr/>
            </a:pPr>
            <a:r>
              <a:rPr lang="uk-UA" sz="1200" smtClean="0">
                <a:latin typeface="Arial" panose="020B0604020202020204" pitchFamily="34" charset="0"/>
                <a:cs typeface="Arial" panose="020B0604020202020204" pitchFamily="34" charset="0"/>
              </a:rPr>
              <a:t>Зберігання електронних документів займає менше місця</a:t>
            </a:r>
            <a:endParaRPr lang="uk-UA" sz="1200" dirty="0" smtClean="0">
              <a:latin typeface="Arial" panose="020B0604020202020204" pitchFamily="34" charset="0"/>
              <a:cs typeface="Arial" panose="020B0604020202020204" pitchFamily="34" charset="0"/>
            </a:endParaRPr>
          </a:p>
        </p:txBody>
      </p:sp>
      <p:sp>
        <p:nvSpPr>
          <p:cNvPr id="50" name="Rectangle 16"/>
          <p:cNvSpPr/>
          <p:nvPr/>
        </p:nvSpPr>
        <p:spPr bwMode="auto">
          <a:xfrm>
            <a:off x="3124200" y="6084588"/>
            <a:ext cx="6345238" cy="648000"/>
          </a:xfrm>
          <a:prstGeom prst="rect">
            <a:avLst/>
          </a:prstGeom>
          <a:solidFill>
            <a:schemeClr val="bg2"/>
          </a:solidFill>
          <a:ln w="9525" cap="flat" cmpd="sng" algn="ctr">
            <a:noFill/>
            <a:prstDash val="dash"/>
            <a:round/>
            <a:headEnd type="none" w="med" len="med"/>
            <a:tailEnd type="none" w="med" len="med"/>
          </a:ln>
          <a:effectLst/>
          <a:extLst/>
        </p:spPr>
        <p:txBody>
          <a:bodyPr vert="horz" wrap="square" lIns="86019" tIns="43010" rIns="86019" bIns="43010" numCol="1" rtlCol="0" anchor="ctr" anchorCtr="0" compatLnSpc="1">
            <a:prstTxWarp prst="textNoShape">
              <a:avLst/>
            </a:prstTxWarp>
          </a:bodyPr>
          <a:lstStyle/>
          <a:p>
            <a:pPr marL="171450" indent="-171450">
              <a:spcBef>
                <a:spcPts val="600"/>
              </a:spcBef>
              <a:buFont typeface="Arial" panose="020B0604020202020204" pitchFamily="34" charset="0"/>
              <a:buChar char="•"/>
              <a:defRPr/>
            </a:pPr>
            <a:r>
              <a:rPr lang="uk-UA" sz="1200" smtClean="0">
                <a:latin typeface="Arial" panose="020B0604020202020204" pitchFamily="34" charset="0"/>
                <a:cs typeface="Arial" panose="020B0604020202020204" pitchFamily="34" charset="0"/>
              </a:rPr>
              <a:t>Не потрібно чекати доставку документу до перевіряючого органу</a:t>
            </a:r>
            <a:endParaRPr lang="uk-UA" sz="1200" dirty="0">
              <a:latin typeface="Arial" panose="020B0604020202020204" pitchFamily="34" charset="0"/>
              <a:cs typeface="Arial" panose="020B0604020202020204" pitchFamily="34" charset="0"/>
            </a:endParaRPr>
          </a:p>
        </p:txBody>
      </p:sp>
      <p:sp>
        <p:nvSpPr>
          <p:cNvPr id="51" name="Овал 50"/>
          <p:cNvSpPr/>
          <p:nvPr/>
        </p:nvSpPr>
        <p:spPr bwMode="auto">
          <a:xfrm>
            <a:off x="526442" y="5442333"/>
            <a:ext cx="576000" cy="576000"/>
          </a:xfrm>
          <a:prstGeom prst="ellipse">
            <a:avLst/>
          </a:prstGeom>
          <a:noFill/>
          <a:ln w="28575" cap="flat" cmpd="sng" algn="ctr">
            <a:solidFill>
              <a:srgbClr val="1C7935"/>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uk-UA" sz="1000" b="0" i="0" u="sng" strike="noStrike" cap="none" normalizeH="0" baseline="0" dirty="0" smtClean="0">
              <a:ln>
                <a:noFill/>
              </a:ln>
              <a:solidFill>
                <a:schemeClr val="tx1"/>
              </a:solidFill>
              <a:effectLst/>
              <a:latin typeface="Arial" pitchFamily="34" charset="0"/>
              <a:ea typeface="MS PGothic" pitchFamily="34" charset="-128"/>
            </a:endParaRPr>
          </a:p>
        </p:txBody>
      </p:sp>
      <p:sp>
        <p:nvSpPr>
          <p:cNvPr id="52" name="Овал 51"/>
          <p:cNvSpPr/>
          <p:nvPr/>
        </p:nvSpPr>
        <p:spPr bwMode="auto">
          <a:xfrm>
            <a:off x="526442" y="6117816"/>
            <a:ext cx="576000" cy="576000"/>
          </a:xfrm>
          <a:prstGeom prst="ellipse">
            <a:avLst/>
          </a:prstGeom>
          <a:noFill/>
          <a:ln w="28575" cap="flat" cmpd="sng" algn="ctr">
            <a:solidFill>
              <a:srgbClr val="1C7935"/>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uk-UA" sz="1000" b="0" i="0" u="sng" strike="noStrike" cap="none" normalizeH="0" baseline="0" dirty="0" smtClean="0">
              <a:ln>
                <a:noFill/>
              </a:ln>
              <a:solidFill>
                <a:schemeClr val="tx1"/>
              </a:solidFill>
              <a:effectLst/>
              <a:latin typeface="Arial" pitchFamily="34" charset="0"/>
              <a:ea typeface="MS PGothic" pitchFamily="34" charset="-128"/>
            </a:endParaRPr>
          </a:p>
        </p:txBody>
      </p:sp>
      <p:pic>
        <p:nvPicPr>
          <p:cNvPr id="4104" name="Picture 8" descr="Картинки по запросу clock icon"/>
          <p:cNvPicPr>
            <a:picLocks noChangeAspect="1" noChangeArrowheads="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76334" y="6177854"/>
            <a:ext cx="322769" cy="322769"/>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Картинки по запросу mail icon"/>
          <p:cNvPicPr>
            <a:picLocks noChangeAspect="1" noChangeArrowheads="1"/>
          </p:cNvPicPr>
          <p:nvPr/>
        </p:nvPicPr>
        <p:blipFill>
          <a:blip r:embed="rId6"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55535" y="6384989"/>
            <a:ext cx="297480" cy="297480"/>
          </a:xfrm>
          <a:prstGeom prst="rect">
            <a:avLst/>
          </a:prstGeom>
          <a:noFill/>
          <a:extLst>
            <a:ext uri="{909E8E84-426E-40DD-AFC4-6F175D3DCCD1}">
              <a14:hiddenFill xmlns:a14="http://schemas.microsoft.com/office/drawing/2010/main">
                <a:solidFill>
                  <a:srgbClr val="FFFFFF"/>
                </a:solidFill>
              </a14:hiddenFill>
            </a:ext>
          </a:extLst>
        </p:spPr>
      </p:pic>
      <p:grpSp>
        <p:nvGrpSpPr>
          <p:cNvPr id="26" name="Группа 25"/>
          <p:cNvGrpSpPr/>
          <p:nvPr/>
        </p:nvGrpSpPr>
        <p:grpSpPr>
          <a:xfrm>
            <a:off x="526442" y="4103756"/>
            <a:ext cx="576000" cy="576000"/>
            <a:chOff x="1198110" y="4103756"/>
            <a:chExt cx="576000" cy="576000"/>
          </a:xfrm>
        </p:grpSpPr>
        <p:pic>
          <p:nvPicPr>
            <p:cNvPr id="4110" name="Picture 14" descr="http://www.iconshock.com/img_vista/IPHONE/text/jpg/track_changes_icon.jpg"/>
            <p:cNvPicPr>
              <a:picLocks noChangeAspect="1" noChangeArrowheads="1"/>
            </p:cNvPicPr>
            <p:nvPr/>
          </p:nvPicPr>
          <p:blipFill>
            <a:blip r:embed="rId7">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284136" y="4190774"/>
              <a:ext cx="417965" cy="417965"/>
            </a:xfrm>
            <a:prstGeom prst="rect">
              <a:avLst/>
            </a:prstGeom>
            <a:noFill/>
            <a:extLst>
              <a:ext uri="{909E8E84-426E-40DD-AFC4-6F175D3DCCD1}">
                <a14:hiddenFill xmlns:a14="http://schemas.microsoft.com/office/drawing/2010/main">
                  <a:solidFill>
                    <a:srgbClr val="FFFFFF"/>
                  </a:solidFill>
                </a14:hiddenFill>
              </a:ext>
            </a:extLst>
          </p:spPr>
        </p:pic>
        <p:sp>
          <p:nvSpPr>
            <p:cNvPr id="55" name="Овал 54"/>
            <p:cNvSpPr/>
            <p:nvPr/>
          </p:nvSpPr>
          <p:spPr bwMode="auto">
            <a:xfrm>
              <a:off x="1198110" y="4103756"/>
              <a:ext cx="576000" cy="576000"/>
            </a:xfrm>
            <a:prstGeom prst="ellipse">
              <a:avLst/>
            </a:prstGeom>
            <a:noFill/>
            <a:ln w="28575" cap="flat" cmpd="sng" algn="ctr">
              <a:solidFill>
                <a:srgbClr val="1C7935"/>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uk-UA" sz="1000" b="0" i="0" u="sng" strike="noStrike" cap="none" normalizeH="0" baseline="0" dirty="0" smtClean="0">
                <a:ln>
                  <a:noFill/>
                </a:ln>
                <a:solidFill>
                  <a:schemeClr val="tx1"/>
                </a:solidFill>
                <a:effectLst/>
                <a:latin typeface="Arial" pitchFamily="34" charset="0"/>
                <a:ea typeface="MS PGothic" pitchFamily="34" charset="-128"/>
              </a:endParaRPr>
            </a:p>
          </p:txBody>
        </p:sp>
        <p:sp>
          <p:nvSpPr>
            <p:cNvPr id="56" name="Крест 55"/>
            <p:cNvSpPr/>
            <p:nvPr/>
          </p:nvSpPr>
          <p:spPr bwMode="auto">
            <a:xfrm rot="18841413">
              <a:off x="1370078" y="4276296"/>
              <a:ext cx="232065" cy="230524"/>
            </a:xfrm>
            <a:prstGeom prst="plus">
              <a:avLst>
                <a:gd name="adj" fmla="val 42472"/>
              </a:avLst>
            </a:prstGeom>
            <a:solidFill>
              <a:schemeClr val="accent4"/>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uk-UA" sz="1000" b="0" i="0" u="sng" strike="noStrike" cap="none" normalizeH="0" baseline="0" dirty="0" smtClean="0">
                <a:ln>
                  <a:noFill/>
                </a:ln>
                <a:solidFill>
                  <a:schemeClr val="tx1"/>
                </a:solidFill>
                <a:effectLst/>
                <a:latin typeface="Arial" pitchFamily="34" charset="0"/>
                <a:ea typeface="MS PGothic" pitchFamily="34" charset="-128"/>
              </a:endParaRPr>
            </a:p>
          </p:txBody>
        </p:sp>
      </p:grpSp>
      <p:grpSp>
        <p:nvGrpSpPr>
          <p:cNvPr id="25" name="Группа 24"/>
          <p:cNvGrpSpPr/>
          <p:nvPr/>
        </p:nvGrpSpPr>
        <p:grpSpPr>
          <a:xfrm>
            <a:off x="600898" y="5504559"/>
            <a:ext cx="432000" cy="504000"/>
            <a:chOff x="-111548" y="5393196"/>
            <a:chExt cx="446138" cy="547035"/>
          </a:xfrm>
        </p:grpSpPr>
        <p:pic>
          <p:nvPicPr>
            <p:cNvPr id="19" name="Picture 2" descr="Картинки по запросу archive icon"/>
            <p:cNvPicPr>
              <a:picLocks noChangeAspect="1" noChangeArrowheads="1"/>
            </p:cNvPicPr>
            <p:nvPr/>
          </p:nvPicPr>
          <p:blipFill>
            <a:blip r:embed="rId8"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5217" y="5494439"/>
              <a:ext cx="253476" cy="253476"/>
            </a:xfrm>
            <a:prstGeom prst="rect">
              <a:avLst/>
            </a:prstGeom>
            <a:noFill/>
            <a:extLst>
              <a:ext uri="{909E8E84-426E-40DD-AFC4-6F175D3DCCD1}">
                <a14:hiddenFill xmlns:a14="http://schemas.microsoft.com/office/drawing/2010/main">
                  <a:solidFill>
                    <a:srgbClr val="FFFFFF"/>
                  </a:solidFill>
                </a14:hiddenFill>
              </a:ext>
            </a:extLst>
          </p:spPr>
        </p:pic>
        <p:pic>
          <p:nvPicPr>
            <p:cNvPr id="4112" name="Picture 16" descr="Картинки по запросу computer icon"/>
            <p:cNvPicPr>
              <a:picLocks noChangeAspect="1" noChangeArrowheads="1"/>
            </p:cNvPicPr>
            <p:nvPr/>
          </p:nvPicPr>
          <p:blipFill>
            <a:blip r:embed="rId9"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11548" y="5393196"/>
              <a:ext cx="446138" cy="54703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976974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Міжнародний досвід використання електронного підпису</a:t>
            </a:r>
            <a:endParaRPr lang="uk-UA" dirty="0"/>
          </a:p>
        </p:txBody>
      </p:sp>
      <p:sp>
        <p:nvSpPr>
          <p:cNvPr id="4" name="Номер слайда 3"/>
          <p:cNvSpPr>
            <a:spLocks noGrp="1"/>
          </p:cNvSpPr>
          <p:nvPr>
            <p:ph type="sldNum" sz="quarter" idx="10"/>
          </p:nvPr>
        </p:nvSpPr>
        <p:spPr/>
        <p:txBody>
          <a:bodyPr/>
          <a:lstStyle/>
          <a:p>
            <a:pPr algn="r"/>
            <a:fld id="{53400EF4-D14B-4B3E-8643-5A6D23594193}" type="slidenum">
              <a:rPr lang="uk-UA" smtClean="0">
                <a:solidFill>
                  <a:prstClr val="black">
                    <a:tint val="75000"/>
                  </a:prstClr>
                </a:solidFill>
              </a:rPr>
              <a:pPr algn="r"/>
              <a:t>5</a:t>
            </a:fld>
            <a:endParaRPr lang="uk-UA" dirty="0">
              <a:solidFill>
                <a:prstClr val="black">
                  <a:tint val="75000"/>
                </a:prstClr>
              </a:solidFill>
            </a:endParaRPr>
          </a:p>
        </p:txBody>
      </p:sp>
      <p:cxnSp>
        <p:nvCxnSpPr>
          <p:cNvPr id="23" name="Прямая соединительная линия 22"/>
          <p:cNvCxnSpPr/>
          <p:nvPr/>
        </p:nvCxnSpPr>
        <p:spPr bwMode="auto">
          <a:xfrm>
            <a:off x="906784" y="1418599"/>
            <a:ext cx="1368000" cy="0"/>
          </a:xfrm>
          <a:prstGeom prst="line">
            <a:avLst/>
          </a:prstGeom>
          <a:solidFill>
            <a:schemeClr val="accent1"/>
          </a:solidFill>
          <a:ln w="12700" cap="flat" cmpd="sng" algn="ctr">
            <a:solidFill>
              <a:srgbClr val="1C7935"/>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4" name="TextBox 23"/>
          <p:cNvSpPr txBox="1"/>
          <p:nvPr/>
        </p:nvSpPr>
        <p:spPr>
          <a:xfrm>
            <a:off x="906785" y="1110437"/>
            <a:ext cx="1368000" cy="276999"/>
          </a:xfrm>
          <a:prstGeom prst="rect">
            <a:avLst/>
          </a:prstGeom>
          <a:noFill/>
        </p:spPr>
        <p:txBody>
          <a:bodyPr wrap="square" lIns="0" rIns="0" rtlCol="0">
            <a:spAutoFit/>
          </a:bodyPr>
          <a:lstStyle/>
          <a:p>
            <a:pPr algn="ctr"/>
            <a:r>
              <a:rPr lang="uk-UA" sz="1200" b="1" dirty="0" smtClean="0"/>
              <a:t>Типи відносин</a:t>
            </a:r>
            <a:endParaRPr lang="uk-UA" sz="1200" b="1" dirty="0"/>
          </a:p>
        </p:txBody>
      </p:sp>
      <p:cxnSp>
        <p:nvCxnSpPr>
          <p:cNvPr id="25" name="Прямая соединительная линия 24"/>
          <p:cNvCxnSpPr/>
          <p:nvPr/>
        </p:nvCxnSpPr>
        <p:spPr bwMode="auto">
          <a:xfrm>
            <a:off x="2422613" y="1418214"/>
            <a:ext cx="2232000" cy="0"/>
          </a:xfrm>
          <a:prstGeom prst="line">
            <a:avLst/>
          </a:prstGeom>
          <a:solidFill>
            <a:schemeClr val="accent1"/>
          </a:solidFill>
          <a:ln w="12700" cap="flat" cmpd="sng" algn="ctr">
            <a:solidFill>
              <a:srgbClr val="1C7935"/>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6" name="TextBox 25"/>
          <p:cNvSpPr txBox="1"/>
          <p:nvPr/>
        </p:nvSpPr>
        <p:spPr>
          <a:xfrm>
            <a:off x="2422614" y="1110052"/>
            <a:ext cx="2232000" cy="276999"/>
          </a:xfrm>
          <a:prstGeom prst="rect">
            <a:avLst/>
          </a:prstGeom>
          <a:noFill/>
        </p:spPr>
        <p:txBody>
          <a:bodyPr wrap="square" lIns="0" rIns="0" rtlCol="0">
            <a:spAutoFit/>
          </a:bodyPr>
          <a:lstStyle/>
          <a:p>
            <a:pPr algn="ctr"/>
            <a:r>
              <a:rPr lang="uk-UA" sz="1200" b="1" dirty="0" smtClean="0"/>
              <a:t>ЄС</a:t>
            </a:r>
            <a:endParaRPr lang="uk-UA" sz="1200" b="1" dirty="0"/>
          </a:p>
        </p:txBody>
      </p:sp>
      <p:sp>
        <p:nvSpPr>
          <p:cNvPr id="28" name="Прямоугольник 27"/>
          <p:cNvSpPr/>
          <p:nvPr/>
        </p:nvSpPr>
        <p:spPr bwMode="auto">
          <a:xfrm>
            <a:off x="2422613" y="1561368"/>
            <a:ext cx="2232000" cy="1152000"/>
          </a:xfrm>
          <a:prstGeom prst="rect">
            <a:avLst/>
          </a:prstGeom>
          <a:solidFill>
            <a:srgbClr val="DEF0D3"/>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171450" marR="0" indent="-171450" defTabSz="914400" rtl="0" eaLnBrk="0" fontAlgn="base" latinLnBrk="0" hangingPunct="0">
              <a:lnSpc>
                <a:spcPct val="100000"/>
              </a:lnSpc>
              <a:spcBef>
                <a:spcPts val="600"/>
              </a:spcBef>
              <a:spcAft>
                <a:spcPct val="0"/>
              </a:spcAft>
              <a:buClrTx/>
              <a:buSzTx/>
              <a:buFont typeface="Arial" panose="020B0604020202020204" pitchFamily="34" charset="0"/>
              <a:buChar char="•"/>
              <a:tabLst/>
            </a:pPr>
            <a:r>
              <a:rPr kumimoji="0" lang="uk-UA" sz="1200" b="0" i="0" strike="noStrike" cap="none" normalizeH="0" baseline="0" dirty="0" smtClean="0">
                <a:ln>
                  <a:noFill/>
                </a:ln>
                <a:solidFill>
                  <a:schemeClr val="tx1"/>
                </a:solidFill>
                <a:effectLst/>
                <a:ea typeface="MS PGothic" pitchFamily="34" charset="-128"/>
              </a:rPr>
              <a:t>ЕП легальний</a:t>
            </a:r>
          </a:p>
          <a:p>
            <a:pPr marL="171450" marR="0" indent="-171450" defTabSz="914400" rtl="0" eaLnBrk="0" fontAlgn="base" latinLnBrk="0" hangingPunct="0">
              <a:lnSpc>
                <a:spcPct val="100000"/>
              </a:lnSpc>
              <a:spcBef>
                <a:spcPts val="600"/>
              </a:spcBef>
              <a:spcAft>
                <a:spcPct val="0"/>
              </a:spcAft>
              <a:buClrTx/>
              <a:buSzTx/>
              <a:buFont typeface="Arial" panose="020B0604020202020204" pitchFamily="34" charset="0"/>
              <a:buChar char="•"/>
              <a:tabLst/>
            </a:pPr>
            <a:r>
              <a:rPr lang="uk-UA" sz="1200" dirty="0" smtClean="0">
                <a:ea typeface="MS PGothic" pitchFamily="34" charset="-128"/>
              </a:rPr>
              <a:t>ЕП має юридичну силу</a:t>
            </a:r>
            <a:endParaRPr kumimoji="0" lang="uk-UA" sz="1200" b="0" i="0" strike="noStrike" cap="none" normalizeH="0" baseline="0" dirty="0" smtClean="0">
              <a:ln>
                <a:noFill/>
              </a:ln>
              <a:solidFill>
                <a:schemeClr val="tx1"/>
              </a:solidFill>
              <a:effectLst/>
              <a:ea typeface="MS PGothic" pitchFamily="34" charset="-128"/>
            </a:endParaRPr>
          </a:p>
        </p:txBody>
      </p:sp>
      <p:cxnSp>
        <p:nvCxnSpPr>
          <p:cNvPr id="30" name="Прямая соединительная линия 29"/>
          <p:cNvCxnSpPr/>
          <p:nvPr/>
        </p:nvCxnSpPr>
        <p:spPr bwMode="auto">
          <a:xfrm flipV="1">
            <a:off x="906784" y="2771749"/>
            <a:ext cx="8496000" cy="0"/>
          </a:xfrm>
          <a:prstGeom prst="line">
            <a:avLst/>
          </a:prstGeom>
          <a:solidFill>
            <a:schemeClr val="accent1"/>
          </a:solidFill>
          <a:ln w="12700" cap="flat" cmpd="sng" algn="ctr">
            <a:solidFill>
              <a:srgbClr val="1C7935"/>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Прямая соединительная линия 33"/>
          <p:cNvCxnSpPr/>
          <p:nvPr/>
        </p:nvCxnSpPr>
        <p:spPr bwMode="auto">
          <a:xfrm>
            <a:off x="4838705" y="1419176"/>
            <a:ext cx="2232000" cy="0"/>
          </a:xfrm>
          <a:prstGeom prst="line">
            <a:avLst/>
          </a:prstGeom>
          <a:solidFill>
            <a:schemeClr val="accent1"/>
          </a:solidFill>
          <a:ln w="12700" cap="flat" cmpd="sng" algn="ctr">
            <a:solidFill>
              <a:srgbClr val="1C7935"/>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5" name="TextBox 34"/>
          <p:cNvSpPr txBox="1"/>
          <p:nvPr/>
        </p:nvSpPr>
        <p:spPr>
          <a:xfrm>
            <a:off x="4838706" y="1111014"/>
            <a:ext cx="2232000" cy="276999"/>
          </a:xfrm>
          <a:prstGeom prst="rect">
            <a:avLst/>
          </a:prstGeom>
          <a:noFill/>
        </p:spPr>
        <p:txBody>
          <a:bodyPr wrap="square" lIns="0" rIns="0" rtlCol="0">
            <a:spAutoFit/>
          </a:bodyPr>
          <a:lstStyle/>
          <a:p>
            <a:pPr algn="ctr"/>
            <a:r>
              <a:rPr lang="uk-UA" sz="1200" b="1" dirty="0" smtClean="0"/>
              <a:t>США</a:t>
            </a:r>
            <a:endParaRPr lang="uk-UA" sz="1200" b="1" dirty="0"/>
          </a:p>
        </p:txBody>
      </p:sp>
      <p:sp>
        <p:nvSpPr>
          <p:cNvPr id="36" name="Прямоугольник 35"/>
          <p:cNvSpPr/>
          <p:nvPr/>
        </p:nvSpPr>
        <p:spPr bwMode="auto">
          <a:xfrm>
            <a:off x="4820573" y="1562330"/>
            <a:ext cx="2232000" cy="1152000"/>
          </a:xfrm>
          <a:prstGeom prst="rect">
            <a:avLst/>
          </a:prstGeom>
          <a:solidFill>
            <a:srgbClr val="DEF0D3"/>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171450" indent="-171450" defTabSz="914400" eaLnBrk="0" fontAlgn="base" hangingPunct="0">
              <a:spcBef>
                <a:spcPts val="600"/>
              </a:spcBef>
              <a:spcAft>
                <a:spcPct val="0"/>
              </a:spcAft>
              <a:buFont typeface="Arial" panose="020B0604020202020204" pitchFamily="34" charset="0"/>
              <a:buChar char="•"/>
            </a:pPr>
            <a:r>
              <a:rPr lang="uk-UA" sz="1200" dirty="0">
                <a:ea typeface="MS PGothic" pitchFamily="34" charset="-128"/>
              </a:rPr>
              <a:t>ЕП легальний</a:t>
            </a:r>
          </a:p>
          <a:p>
            <a:pPr marL="171450" indent="-171450" defTabSz="914400" eaLnBrk="0" fontAlgn="base" hangingPunct="0">
              <a:spcBef>
                <a:spcPts val="600"/>
              </a:spcBef>
              <a:spcAft>
                <a:spcPct val="0"/>
              </a:spcAft>
              <a:buFont typeface="Arial" panose="020B0604020202020204" pitchFamily="34" charset="0"/>
              <a:buChar char="•"/>
            </a:pPr>
            <a:r>
              <a:rPr lang="uk-UA" sz="1200" dirty="0">
                <a:ea typeface="MS PGothic" pitchFamily="34" charset="-128"/>
              </a:rPr>
              <a:t>ЕП має юридичну </a:t>
            </a:r>
            <a:r>
              <a:rPr lang="uk-UA" sz="1200" dirty="0" smtClean="0">
                <a:ea typeface="MS PGothic" pitchFamily="34" charset="-128"/>
              </a:rPr>
              <a:t>силу</a:t>
            </a:r>
            <a:endParaRPr lang="uk-UA" sz="1200" dirty="0">
              <a:ea typeface="MS PGothic" pitchFamily="34" charset="-128"/>
            </a:endParaRPr>
          </a:p>
        </p:txBody>
      </p:sp>
      <p:cxnSp>
        <p:nvCxnSpPr>
          <p:cNvPr id="39" name="Прямая соединительная линия 38"/>
          <p:cNvCxnSpPr/>
          <p:nvPr/>
        </p:nvCxnSpPr>
        <p:spPr bwMode="auto">
          <a:xfrm>
            <a:off x="7218534" y="1419176"/>
            <a:ext cx="2232000" cy="0"/>
          </a:xfrm>
          <a:prstGeom prst="line">
            <a:avLst/>
          </a:prstGeom>
          <a:solidFill>
            <a:schemeClr val="accent1"/>
          </a:solidFill>
          <a:ln w="12700" cap="flat" cmpd="sng" algn="ctr">
            <a:solidFill>
              <a:srgbClr val="1C7935"/>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0" name="TextBox 39"/>
          <p:cNvSpPr txBox="1"/>
          <p:nvPr/>
        </p:nvSpPr>
        <p:spPr>
          <a:xfrm>
            <a:off x="7218535" y="1111014"/>
            <a:ext cx="2232000" cy="276999"/>
          </a:xfrm>
          <a:prstGeom prst="rect">
            <a:avLst/>
          </a:prstGeom>
          <a:noFill/>
        </p:spPr>
        <p:txBody>
          <a:bodyPr wrap="square" lIns="0" rIns="0" rtlCol="0">
            <a:spAutoFit/>
          </a:bodyPr>
          <a:lstStyle/>
          <a:p>
            <a:pPr algn="ctr"/>
            <a:r>
              <a:rPr lang="uk-UA" sz="1200" b="1" dirty="0" smtClean="0"/>
              <a:t>Росія</a:t>
            </a:r>
            <a:endParaRPr lang="uk-UA" sz="1200" b="1" dirty="0"/>
          </a:p>
        </p:txBody>
      </p:sp>
      <p:sp>
        <p:nvSpPr>
          <p:cNvPr id="41" name="Прямоугольник 40"/>
          <p:cNvSpPr/>
          <p:nvPr/>
        </p:nvSpPr>
        <p:spPr bwMode="auto">
          <a:xfrm>
            <a:off x="7218534" y="1562330"/>
            <a:ext cx="2232000" cy="1152000"/>
          </a:xfrm>
          <a:prstGeom prst="rect">
            <a:avLst/>
          </a:prstGeom>
          <a:solidFill>
            <a:srgbClr val="DEF0D3"/>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171450" marR="0" indent="-171450" defTabSz="914400" rtl="0" eaLnBrk="0" fontAlgn="base" latinLnBrk="0" hangingPunct="0">
              <a:lnSpc>
                <a:spcPct val="100000"/>
              </a:lnSpc>
              <a:spcBef>
                <a:spcPts val="600"/>
              </a:spcBef>
              <a:spcAft>
                <a:spcPct val="0"/>
              </a:spcAft>
              <a:buClrTx/>
              <a:buSzTx/>
              <a:buFont typeface="Arial" panose="020B0604020202020204" pitchFamily="34" charset="0"/>
              <a:buChar char="•"/>
              <a:tabLst/>
            </a:pPr>
            <a:r>
              <a:rPr kumimoji="0" lang="uk-UA" sz="1200" b="0" i="0" strike="noStrike" cap="none" normalizeH="0" baseline="0" dirty="0" smtClean="0">
                <a:ln>
                  <a:noFill/>
                </a:ln>
                <a:solidFill>
                  <a:schemeClr val="tx1"/>
                </a:solidFill>
                <a:effectLst/>
                <a:ea typeface="MS PGothic" pitchFamily="34" charset="-128"/>
              </a:rPr>
              <a:t>ЕП легальний</a:t>
            </a:r>
          </a:p>
          <a:p>
            <a:pPr marL="171450" marR="0" indent="-171450" defTabSz="914400" rtl="0" eaLnBrk="0" fontAlgn="base" latinLnBrk="0" hangingPunct="0">
              <a:lnSpc>
                <a:spcPct val="100000"/>
              </a:lnSpc>
              <a:spcBef>
                <a:spcPts val="600"/>
              </a:spcBef>
              <a:spcAft>
                <a:spcPct val="0"/>
              </a:spcAft>
              <a:buClrTx/>
              <a:buSzTx/>
              <a:buFont typeface="Arial" panose="020B0604020202020204" pitchFamily="34" charset="0"/>
              <a:buChar char="•"/>
              <a:tabLst/>
            </a:pPr>
            <a:r>
              <a:rPr lang="uk-UA" sz="1200" dirty="0" smtClean="0">
                <a:ea typeface="MS PGothic" pitchFamily="34" charset="-128"/>
              </a:rPr>
              <a:t>ЕП має юридичну силу</a:t>
            </a:r>
            <a:endParaRPr kumimoji="0" lang="uk-UA" sz="1200" b="0" i="0" strike="noStrike" cap="none" normalizeH="0" baseline="0" dirty="0" smtClean="0">
              <a:ln>
                <a:noFill/>
              </a:ln>
              <a:solidFill>
                <a:schemeClr val="tx1"/>
              </a:solidFill>
              <a:effectLst/>
              <a:ea typeface="MS PGothic" pitchFamily="34" charset="-128"/>
            </a:endParaRPr>
          </a:p>
        </p:txBody>
      </p:sp>
      <p:sp>
        <p:nvSpPr>
          <p:cNvPr id="42" name="Прямоугольник 41"/>
          <p:cNvSpPr/>
          <p:nvPr/>
        </p:nvSpPr>
        <p:spPr bwMode="auto">
          <a:xfrm>
            <a:off x="2422613" y="2828207"/>
            <a:ext cx="2232000" cy="1152000"/>
          </a:xfrm>
          <a:prstGeom prst="rect">
            <a:avLst/>
          </a:prstGeom>
          <a:solidFill>
            <a:srgbClr val="DEF0D3"/>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171450" indent="-171450" defTabSz="914400" eaLnBrk="0" fontAlgn="base" hangingPunct="0">
              <a:spcBef>
                <a:spcPts val="600"/>
              </a:spcBef>
              <a:spcAft>
                <a:spcPct val="0"/>
              </a:spcAft>
              <a:buFont typeface="Arial" panose="020B0604020202020204" pitchFamily="34" charset="0"/>
              <a:buChar char="•"/>
            </a:pPr>
            <a:r>
              <a:rPr lang="uk-UA" sz="1200" dirty="0" smtClean="0"/>
              <a:t>ЕП не прирівнюється до мокрого підпису</a:t>
            </a:r>
          </a:p>
          <a:p>
            <a:pPr marL="171450" indent="-171450" defTabSz="914400" eaLnBrk="0" fontAlgn="base" hangingPunct="0">
              <a:spcBef>
                <a:spcPts val="600"/>
              </a:spcBef>
              <a:spcAft>
                <a:spcPct val="0"/>
              </a:spcAft>
              <a:buFont typeface="Arial" panose="020B0604020202020204" pitchFamily="34" charset="0"/>
              <a:buChar char="•"/>
            </a:pPr>
            <a:r>
              <a:rPr lang="uk-UA" sz="1200" dirty="0" smtClean="0"/>
              <a:t>ЕП не може бути відхилений судом в якості доказу лише через те, що він має електронну форму </a:t>
            </a:r>
            <a:endParaRPr lang="uk-UA" sz="1200" dirty="0">
              <a:ea typeface="MS PGothic" pitchFamily="34" charset="-128"/>
            </a:endParaRPr>
          </a:p>
        </p:txBody>
      </p:sp>
      <p:sp>
        <p:nvSpPr>
          <p:cNvPr id="43" name="Прямоугольник 42"/>
          <p:cNvSpPr/>
          <p:nvPr/>
        </p:nvSpPr>
        <p:spPr bwMode="auto">
          <a:xfrm>
            <a:off x="4820573" y="2829169"/>
            <a:ext cx="2232000" cy="1152000"/>
          </a:xfrm>
          <a:prstGeom prst="rect">
            <a:avLst/>
          </a:prstGeom>
          <a:solidFill>
            <a:srgbClr val="DEF0D3"/>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171450" indent="-171450" defTabSz="914400" eaLnBrk="0" fontAlgn="base" hangingPunct="0">
              <a:spcBef>
                <a:spcPts val="600"/>
              </a:spcBef>
              <a:spcAft>
                <a:spcPct val="0"/>
              </a:spcAft>
              <a:buFont typeface="Arial" panose="020B0604020202020204" pitchFamily="34" charset="0"/>
              <a:buChar char="•"/>
            </a:pPr>
            <a:r>
              <a:rPr lang="uk-UA" sz="1200" dirty="0" smtClean="0"/>
              <a:t>ЕП не прирівнюється до мокрого підпису</a:t>
            </a:r>
          </a:p>
          <a:p>
            <a:pPr marL="171450" indent="-171450" defTabSz="914400" eaLnBrk="0" fontAlgn="base" hangingPunct="0">
              <a:spcBef>
                <a:spcPts val="600"/>
              </a:spcBef>
              <a:spcAft>
                <a:spcPct val="0"/>
              </a:spcAft>
              <a:buFont typeface="Arial" panose="020B0604020202020204" pitchFamily="34" charset="0"/>
              <a:buChar char="•"/>
            </a:pPr>
            <a:r>
              <a:rPr lang="uk-UA" sz="1200" dirty="0" smtClean="0"/>
              <a:t>ЕП не може бути відхилений судом в якості доказу лише через те, що він має електронну форму </a:t>
            </a:r>
            <a:endParaRPr kumimoji="0" lang="uk-UA" sz="1200" b="0" i="0" strike="noStrike" cap="none" normalizeH="0" baseline="0" dirty="0" smtClean="0">
              <a:ln>
                <a:noFill/>
              </a:ln>
              <a:solidFill>
                <a:schemeClr val="tx1"/>
              </a:solidFill>
              <a:effectLst/>
              <a:ea typeface="MS PGothic" pitchFamily="34" charset="-128"/>
            </a:endParaRPr>
          </a:p>
        </p:txBody>
      </p:sp>
      <p:sp>
        <p:nvSpPr>
          <p:cNvPr id="44" name="Прямоугольник 43"/>
          <p:cNvSpPr/>
          <p:nvPr/>
        </p:nvSpPr>
        <p:spPr bwMode="auto">
          <a:xfrm>
            <a:off x="7218534" y="2829169"/>
            <a:ext cx="2232000" cy="1152000"/>
          </a:xfrm>
          <a:prstGeom prst="rect">
            <a:avLst/>
          </a:prstGeom>
          <a:solidFill>
            <a:srgbClr val="DEF0D3"/>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171450" indent="-171450" defTabSz="914400" eaLnBrk="0" fontAlgn="base" hangingPunct="0">
              <a:spcBef>
                <a:spcPts val="600"/>
              </a:spcBef>
              <a:spcAft>
                <a:spcPct val="0"/>
              </a:spcAft>
              <a:buFont typeface="Arial" panose="020B0604020202020204" pitchFamily="34" charset="0"/>
              <a:buChar char="•"/>
            </a:pPr>
            <a:r>
              <a:rPr lang="uk-UA" sz="1200" dirty="0" smtClean="0"/>
              <a:t>ЕП не прирівнюється до мокрого підпису</a:t>
            </a:r>
          </a:p>
          <a:p>
            <a:pPr marL="171450" indent="-171450" defTabSz="914400" eaLnBrk="0" fontAlgn="base" hangingPunct="0">
              <a:spcBef>
                <a:spcPts val="600"/>
              </a:spcBef>
              <a:spcAft>
                <a:spcPct val="0"/>
              </a:spcAft>
              <a:buFont typeface="Arial" panose="020B0604020202020204" pitchFamily="34" charset="0"/>
              <a:buChar char="•"/>
            </a:pPr>
            <a:r>
              <a:rPr lang="uk-UA" sz="1200" dirty="0" smtClean="0"/>
              <a:t>ЕП не може бути відхилений судом в якості доказу лише через те, що він має електронну форму </a:t>
            </a:r>
            <a:endParaRPr lang="uk-UA" sz="1200" dirty="0">
              <a:ea typeface="MS PGothic" pitchFamily="34" charset="-128"/>
            </a:endParaRPr>
          </a:p>
        </p:txBody>
      </p:sp>
      <p:sp>
        <p:nvSpPr>
          <p:cNvPr id="45" name="Прямоугольник 44"/>
          <p:cNvSpPr/>
          <p:nvPr/>
        </p:nvSpPr>
        <p:spPr bwMode="auto">
          <a:xfrm>
            <a:off x="2422613" y="4098892"/>
            <a:ext cx="2232000" cy="1512000"/>
          </a:xfrm>
          <a:prstGeom prst="rect">
            <a:avLst/>
          </a:prstGeom>
          <a:solidFill>
            <a:srgbClr val="DEF0D3"/>
          </a:solidFill>
          <a:ln w="9525" cap="flat" cmpd="sng" algn="ctr">
            <a:noFill/>
            <a:prstDash val="solid"/>
            <a:round/>
            <a:headEnd type="none" w="med" len="med"/>
            <a:tailEnd type="none" w="med" len="med"/>
          </a:ln>
          <a:effectLst/>
          <a:extLst/>
        </p:spPr>
        <p:txBody>
          <a:bodyPr vert="horz" wrap="square" lIns="91440" tIns="144000" rIns="91440" bIns="45720" numCol="1" rtlCol="0" anchor="t" anchorCtr="0" compatLnSpc="1">
            <a:prstTxWarp prst="textNoShape">
              <a:avLst/>
            </a:prstTxWarp>
          </a:bodyPr>
          <a:lstStyle/>
          <a:p>
            <a:pPr marL="171450" marR="0" indent="-171450" defTabSz="914400" rtl="0" eaLnBrk="0" fontAlgn="base" latinLnBrk="0" hangingPunct="0">
              <a:lnSpc>
                <a:spcPct val="100000"/>
              </a:lnSpc>
              <a:spcBef>
                <a:spcPts val="600"/>
              </a:spcBef>
              <a:spcAft>
                <a:spcPct val="0"/>
              </a:spcAft>
              <a:buClrTx/>
              <a:buSzTx/>
              <a:buFont typeface="Arial" panose="020B0604020202020204" pitchFamily="34" charset="0"/>
              <a:buChar char="•"/>
              <a:tabLst/>
            </a:pPr>
            <a:r>
              <a:rPr kumimoji="0" lang="uk-UA" sz="1200" b="0" i="0" strike="noStrike" cap="none" normalizeH="0" baseline="0" dirty="0" smtClean="0">
                <a:ln>
                  <a:noFill/>
                </a:ln>
                <a:solidFill>
                  <a:schemeClr val="tx1"/>
                </a:solidFill>
                <a:effectLst/>
                <a:ea typeface="MS PGothic" pitchFamily="34" charset="-128"/>
              </a:rPr>
              <a:t>Дозволений за попередньою домовленістю сторін</a:t>
            </a:r>
          </a:p>
        </p:txBody>
      </p:sp>
      <p:sp>
        <p:nvSpPr>
          <p:cNvPr id="46" name="Прямоугольник 45"/>
          <p:cNvSpPr/>
          <p:nvPr/>
        </p:nvSpPr>
        <p:spPr bwMode="auto">
          <a:xfrm>
            <a:off x="4820573" y="4099854"/>
            <a:ext cx="2232000" cy="1512000"/>
          </a:xfrm>
          <a:prstGeom prst="rect">
            <a:avLst/>
          </a:prstGeom>
          <a:solidFill>
            <a:srgbClr val="DEF0D3"/>
          </a:solidFill>
          <a:ln w="9525" cap="flat" cmpd="sng" algn="ctr">
            <a:noFill/>
            <a:prstDash val="solid"/>
            <a:round/>
            <a:headEnd type="none" w="med" len="med"/>
            <a:tailEnd type="none" w="med" len="med"/>
          </a:ln>
          <a:effectLst/>
          <a:extLst/>
        </p:spPr>
        <p:txBody>
          <a:bodyPr vert="horz" wrap="square" lIns="91440" tIns="144000" rIns="91440" bIns="45720" numCol="1" rtlCol="0" anchor="t" anchorCtr="0" compatLnSpc="1">
            <a:prstTxWarp prst="textNoShape">
              <a:avLst/>
            </a:prstTxWarp>
          </a:bodyPr>
          <a:lstStyle/>
          <a:p>
            <a:pPr marL="171450" indent="-171450" defTabSz="914400" eaLnBrk="0" fontAlgn="base" hangingPunct="0">
              <a:spcBef>
                <a:spcPts val="600"/>
              </a:spcBef>
              <a:spcAft>
                <a:spcPct val="0"/>
              </a:spcAft>
              <a:buFont typeface="Arial" panose="020B0604020202020204" pitchFamily="34" charset="0"/>
              <a:buChar char="•"/>
            </a:pPr>
            <a:r>
              <a:rPr lang="ru-RU" sz="1200" dirty="0">
                <a:ea typeface="MS PGothic" pitchFamily="34" charset="-128"/>
              </a:rPr>
              <a:t>Дозволений за </a:t>
            </a:r>
            <a:r>
              <a:rPr lang="ru-RU" sz="1200" dirty="0" err="1">
                <a:ea typeface="MS PGothic" pitchFamily="34" charset="-128"/>
              </a:rPr>
              <a:t>попередньою</a:t>
            </a:r>
            <a:r>
              <a:rPr lang="ru-RU" sz="1200" dirty="0">
                <a:ea typeface="MS PGothic" pitchFamily="34" charset="-128"/>
              </a:rPr>
              <a:t> </a:t>
            </a:r>
            <a:r>
              <a:rPr lang="ru-RU" sz="1200" dirty="0" err="1">
                <a:ea typeface="MS PGothic" pitchFamily="34" charset="-128"/>
              </a:rPr>
              <a:t>домовленістю</a:t>
            </a:r>
            <a:r>
              <a:rPr lang="ru-RU" sz="1200" dirty="0">
                <a:ea typeface="MS PGothic" pitchFamily="34" charset="-128"/>
              </a:rPr>
              <a:t> </a:t>
            </a:r>
            <a:r>
              <a:rPr lang="ru-RU" sz="1200" dirty="0" err="1">
                <a:ea typeface="MS PGothic" pitchFamily="34" charset="-128"/>
              </a:rPr>
              <a:t>сторін</a:t>
            </a:r>
            <a:endParaRPr lang="ru-RU" sz="1200" dirty="0">
              <a:ea typeface="MS PGothic" pitchFamily="34" charset="-128"/>
            </a:endParaRPr>
          </a:p>
          <a:p>
            <a:pPr marL="171450" indent="-171450" defTabSz="914400" eaLnBrk="0" fontAlgn="base" hangingPunct="0">
              <a:spcBef>
                <a:spcPts val="600"/>
              </a:spcBef>
              <a:spcAft>
                <a:spcPct val="0"/>
              </a:spcAft>
              <a:buFont typeface="Arial" panose="020B0604020202020204" pitchFamily="34" charset="0"/>
              <a:buChar char="•"/>
            </a:pPr>
            <a:r>
              <a:rPr lang="uk-UA" sz="1200" dirty="0" smtClean="0">
                <a:ea typeface="MS PGothic" pitchFamily="34" charset="-128"/>
              </a:rPr>
              <a:t>Винятки</a:t>
            </a:r>
            <a:r>
              <a:rPr lang="uk-UA" sz="1200" dirty="0">
                <a:ea typeface="MS PGothic" pitchFamily="34" charset="-128"/>
              </a:rPr>
              <a:t>: </a:t>
            </a:r>
            <a:r>
              <a:rPr lang="uk-UA" sz="1200" dirty="0" smtClean="0">
                <a:ea typeface="MS PGothic" pitchFamily="34" charset="-128"/>
              </a:rPr>
              <a:t>передача нерухомості, спадщини та деякі повідомлення про звернення до суду</a:t>
            </a:r>
            <a:endParaRPr lang="uk-UA" sz="1200" dirty="0">
              <a:ea typeface="MS PGothic" pitchFamily="34" charset="-128"/>
            </a:endParaRPr>
          </a:p>
        </p:txBody>
      </p:sp>
      <p:sp>
        <p:nvSpPr>
          <p:cNvPr id="47" name="Прямоугольник 46"/>
          <p:cNvSpPr/>
          <p:nvPr/>
        </p:nvSpPr>
        <p:spPr bwMode="auto">
          <a:xfrm>
            <a:off x="7218534" y="4099854"/>
            <a:ext cx="2232000" cy="1512000"/>
          </a:xfrm>
          <a:prstGeom prst="rect">
            <a:avLst/>
          </a:prstGeom>
          <a:solidFill>
            <a:srgbClr val="DEF0D3"/>
          </a:solidFill>
          <a:ln w="9525" cap="flat" cmpd="sng" algn="ctr">
            <a:noFill/>
            <a:prstDash val="solid"/>
            <a:round/>
            <a:headEnd type="none" w="med" len="med"/>
            <a:tailEnd type="none" w="med" len="med"/>
          </a:ln>
          <a:effectLst/>
          <a:extLst/>
        </p:spPr>
        <p:txBody>
          <a:bodyPr vert="horz" wrap="square" lIns="91440" tIns="144000" rIns="91440" bIns="45720" numCol="1" rtlCol="0" anchor="t" anchorCtr="0" compatLnSpc="1">
            <a:prstTxWarp prst="textNoShape">
              <a:avLst/>
            </a:prstTxWarp>
          </a:bodyPr>
          <a:lstStyle/>
          <a:p>
            <a:pPr marL="171450" marR="0" indent="-171450" defTabSz="914400" rtl="0" eaLnBrk="0" fontAlgn="base" latinLnBrk="0" hangingPunct="0">
              <a:lnSpc>
                <a:spcPct val="100000"/>
              </a:lnSpc>
              <a:spcBef>
                <a:spcPts val="600"/>
              </a:spcBef>
              <a:spcAft>
                <a:spcPct val="0"/>
              </a:spcAft>
              <a:buClrTx/>
              <a:buSzTx/>
              <a:buFont typeface="Arial" panose="020B0604020202020204" pitchFamily="34" charset="0"/>
              <a:buChar char="•"/>
              <a:tabLst/>
            </a:pPr>
            <a:r>
              <a:rPr kumimoji="0" lang="uk-UA" sz="1200" b="0" i="0" strike="noStrike" cap="none" normalizeH="0" baseline="0" dirty="0" smtClean="0">
                <a:ln>
                  <a:noFill/>
                </a:ln>
                <a:solidFill>
                  <a:schemeClr val="tx1"/>
                </a:solidFill>
                <a:effectLst/>
                <a:ea typeface="MS PGothic" pitchFamily="34" charset="-128"/>
              </a:rPr>
              <a:t>Дозволений</a:t>
            </a:r>
            <a:r>
              <a:rPr kumimoji="0" lang="uk-UA" sz="1200" b="0" i="0" strike="noStrike" cap="none" normalizeH="0" dirty="0" smtClean="0">
                <a:ln>
                  <a:noFill/>
                </a:ln>
                <a:solidFill>
                  <a:schemeClr val="tx1"/>
                </a:solidFill>
                <a:effectLst/>
                <a:ea typeface="MS PGothic" pitchFamily="34" charset="-128"/>
              </a:rPr>
              <a:t> за попередньою домовленістю сторін</a:t>
            </a:r>
            <a:endParaRPr kumimoji="0" lang="uk-UA" sz="1200" b="0" i="0" strike="noStrike" cap="none" normalizeH="0" baseline="0" dirty="0" smtClean="0">
              <a:ln>
                <a:noFill/>
              </a:ln>
              <a:solidFill>
                <a:schemeClr val="tx1"/>
              </a:solidFill>
              <a:effectLst/>
              <a:ea typeface="MS PGothic" pitchFamily="34" charset="-128"/>
            </a:endParaRPr>
          </a:p>
        </p:txBody>
      </p:sp>
      <p:cxnSp>
        <p:nvCxnSpPr>
          <p:cNvPr id="48" name="Прямая соединительная линия 47"/>
          <p:cNvCxnSpPr/>
          <p:nvPr/>
        </p:nvCxnSpPr>
        <p:spPr bwMode="auto">
          <a:xfrm flipV="1">
            <a:off x="906784" y="4040511"/>
            <a:ext cx="8496000" cy="0"/>
          </a:xfrm>
          <a:prstGeom prst="line">
            <a:avLst/>
          </a:prstGeom>
          <a:solidFill>
            <a:schemeClr val="accent1"/>
          </a:solidFill>
          <a:ln w="12700" cap="flat" cmpd="sng" algn="ctr">
            <a:solidFill>
              <a:srgbClr val="1C7935"/>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9" name="Прямоугольник 48"/>
          <p:cNvSpPr/>
          <p:nvPr/>
        </p:nvSpPr>
        <p:spPr bwMode="auto">
          <a:xfrm>
            <a:off x="751114" y="1561368"/>
            <a:ext cx="1523670" cy="1152000"/>
          </a:xfrm>
          <a:prstGeom prst="rect">
            <a:avLst/>
          </a:prstGeom>
          <a:solidFill>
            <a:srgbClr val="93CF96"/>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R="0" defTabSz="914400" rtl="0" eaLnBrk="0" fontAlgn="base" latinLnBrk="0" hangingPunct="0">
              <a:lnSpc>
                <a:spcPct val="100000"/>
              </a:lnSpc>
              <a:spcBef>
                <a:spcPts val="600"/>
              </a:spcBef>
              <a:spcAft>
                <a:spcPct val="0"/>
              </a:spcAft>
              <a:buClrTx/>
              <a:buSzTx/>
              <a:tabLst/>
            </a:pPr>
            <a:r>
              <a:rPr kumimoji="0" lang="uk-UA" sz="1200" b="1" i="0" strike="noStrike" cap="none" normalizeH="0" baseline="0" dirty="0" smtClean="0">
                <a:ln>
                  <a:noFill/>
                </a:ln>
                <a:solidFill>
                  <a:schemeClr val="tx1"/>
                </a:solidFill>
                <a:effectLst/>
                <a:ea typeface="MS PGothic" pitchFamily="34" charset="-128"/>
              </a:rPr>
              <a:t>Легальність</a:t>
            </a:r>
            <a:r>
              <a:rPr kumimoji="0" lang="uk-UA" sz="1200" b="1" i="0" strike="noStrike" cap="none" normalizeH="0" dirty="0" smtClean="0">
                <a:ln>
                  <a:noFill/>
                </a:ln>
                <a:solidFill>
                  <a:schemeClr val="tx1"/>
                </a:solidFill>
                <a:effectLst/>
                <a:ea typeface="MS PGothic" pitchFamily="34" charset="-128"/>
              </a:rPr>
              <a:t> ЕП</a:t>
            </a:r>
            <a:endParaRPr kumimoji="0" lang="uk-UA" sz="1200" b="1" i="0" strike="noStrike" cap="none" normalizeH="0" baseline="0" dirty="0" smtClean="0">
              <a:ln>
                <a:noFill/>
              </a:ln>
              <a:solidFill>
                <a:schemeClr val="tx1"/>
              </a:solidFill>
              <a:effectLst/>
              <a:ea typeface="MS PGothic" pitchFamily="34" charset="-128"/>
            </a:endParaRPr>
          </a:p>
        </p:txBody>
      </p:sp>
      <p:sp>
        <p:nvSpPr>
          <p:cNvPr id="50" name="Прямоугольник 49"/>
          <p:cNvSpPr/>
          <p:nvPr/>
        </p:nvSpPr>
        <p:spPr bwMode="auto">
          <a:xfrm>
            <a:off x="751114" y="2830130"/>
            <a:ext cx="1523670" cy="1152000"/>
          </a:xfrm>
          <a:prstGeom prst="rect">
            <a:avLst/>
          </a:prstGeom>
          <a:solidFill>
            <a:srgbClr val="93CF96"/>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R="0" defTabSz="914400" rtl="0" eaLnBrk="0" fontAlgn="base" latinLnBrk="0" hangingPunct="0">
              <a:lnSpc>
                <a:spcPct val="100000"/>
              </a:lnSpc>
              <a:spcBef>
                <a:spcPts val="600"/>
              </a:spcBef>
              <a:spcAft>
                <a:spcPct val="0"/>
              </a:spcAft>
              <a:buClrTx/>
              <a:buSzTx/>
              <a:tabLst/>
            </a:pPr>
            <a:r>
              <a:rPr kumimoji="0" lang="uk-UA" sz="1200" b="1" i="0" strike="noStrike" cap="none" normalizeH="0" baseline="0" dirty="0" smtClean="0">
                <a:ln>
                  <a:noFill/>
                </a:ln>
                <a:solidFill>
                  <a:schemeClr val="tx1"/>
                </a:solidFill>
                <a:effectLst/>
                <a:ea typeface="MS PGothic" pitchFamily="34" charset="-128"/>
              </a:rPr>
              <a:t>Статус ЕП</a:t>
            </a:r>
          </a:p>
        </p:txBody>
      </p:sp>
      <p:sp>
        <p:nvSpPr>
          <p:cNvPr id="51" name="Прямоугольник 50"/>
          <p:cNvSpPr/>
          <p:nvPr/>
        </p:nvSpPr>
        <p:spPr bwMode="auto">
          <a:xfrm>
            <a:off x="751114" y="4098892"/>
            <a:ext cx="1523670" cy="1512000"/>
          </a:xfrm>
          <a:prstGeom prst="rect">
            <a:avLst/>
          </a:prstGeom>
          <a:solidFill>
            <a:srgbClr val="93CF96"/>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R="0" defTabSz="914400" rtl="0" eaLnBrk="0" fontAlgn="base" latinLnBrk="0" hangingPunct="0">
              <a:lnSpc>
                <a:spcPct val="100000"/>
              </a:lnSpc>
              <a:spcBef>
                <a:spcPts val="600"/>
              </a:spcBef>
              <a:spcAft>
                <a:spcPct val="0"/>
              </a:spcAft>
              <a:buClrTx/>
              <a:buSzTx/>
              <a:tabLst/>
            </a:pPr>
            <a:r>
              <a:rPr kumimoji="0" lang="uk-UA" sz="1200" b="1" i="0" strike="noStrike" cap="none" normalizeH="0" baseline="0" dirty="0" smtClean="0">
                <a:ln>
                  <a:noFill/>
                </a:ln>
                <a:solidFill>
                  <a:schemeClr val="tx1"/>
                </a:solidFill>
                <a:effectLst/>
                <a:ea typeface="MS PGothic" pitchFamily="34" charset="-128"/>
              </a:rPr>
              <a:t>Особливості ЕП</a:t>
            </a:r>
          </a:p>
        </p:txBody>
      </p:sp>
      <p:sp>
        <p:nvSpPr>
          <p:cNvPr id="5" name="Rectangle 1"/>
          <p:cNvSpPr>
            <a:spLocks noChangeArrowheads="1"/>
          </p:cNvSpPr>
          <p:nvPr/>
        </p:nvSpPr>
        <p:spPr bwMode="auto">
          <a:xfrm>
            <a:off x="4093411" y="1423250"/>
            <a:ext cx="9720262"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uk-UA" altLang="uk-UA" sz="1800" b="0" i="0" u="none" strike="noStrike" cap="none" normalizeH="0" baseline="0" smtClean="0">
                <a:ln>
                  <a:noFill/>
                </a:ln>
                <a:solidFill>
                  <a:schemeClr val="tx1"/>
                </a:solidFill>
                <a:effectLst/>
                <a:latin typeface="Arial" panose="020B0604020202020204" pitchFamily="34" charset="0"/>
              </a:rPr>
              <a:t/>
            </a:r>
            <a:br>
              <a:rPr kumimoji="0" lang="uk-UA" altLang="uk-UA" sz="1800" b="0" i="0" u="none" strike="noStrike" cap="none" normalizeH="0" baseline="0" smtClean="0">
                <a:ln>
                  <a:noFill/>
                </a:ln>
                <a:solidFill>
                  <a:schemeClr val="tx1"/>
                </a:solidFill>
                <a:effectLst/>
                <a:latin typeface="Arial" panose="020B0604020202020204" pitchFamily="34" charset="0"/>
              </a:rPr>
            </a:br>
            <a:endParaRPr kumimoji="0" lang="uk-UA" altLang="uk-UA"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2619355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Витяги з законодавчих актів</a:t>
            </a:r>
            <a:endParaRPr lang="uk-UA" dirty="0"/>
          </a:p>
        </p:txBody>
      </p:sp>
      <p:sp>
        <p:nvSpPr>
          <p:cNvPr id="4" name="Номер слайда 3"/>
          <p:cNvSpPr>
            <a:spLocks noGrp="1"/>
          </p:cNvSpPr>
          <p:nvPr>
            <p:ph type="sldNum" sz="quarter" idx="10"/>
          </p:nvPr>
        </p:nvSpPr>
        <p:spPr/>
        <p:txBody>
          <a:bodyPr/>
          <a:lstStyle/>
          <a:p>
            <a:pPr algn="r"/>
            <a:fld id="{53400EF4-D14B-4B3E-8643-5A6D23594193}" type="slidenum">
              <a:rPr lang="uk-UA" smtClean="0">
                <a:solidFill>
                  <a:prstClr val="black">
                    <a:tint val="75000"/>
                  </a:prstClr>
                </a:solidFill>
              </a:rPr>
              <a:pPr algn="r"/>
              <a:t>6</a:t>
            </a:fld>
            <a:endParaRPr lang="uk-UA" dirty="0">
              <a:solidFill>
                <a:prstClr val="black">
                  <a:tint val="75000"/>
                </a:prstClr>
              </a:solidFill>
            </a:endParaRPr>
          </a:p>
        </p:txBody>
      </p:sp>
      <p:cxnSp>
        <p:nvCxnSpPr>
          <p:cNvPr id="23" name="Прямая соединительная линия 22"/>
          <p:cNvCxnSpPr/>
          <p:nvPr/>
        </p:nvCxnSpPr>
        <p:spPr bwMode="auto">
          <a:xfrm>
            <a:off x="678180" y="1584506"/>
            <a:ext cx="1543811" cy="0"/>
          </a:xfrm>
          <a:prstGeom prst="line">
            <a:avLst/>
          </a:prstGeom>
          <a:solidFill>
            <a:schemeClr val="accent1"/>
          </a:solidFill>
          <a:ln w="12700" cap="flat" cmpd="sng" algn="ctr">
            <a:solidFill>
              <a:srgbClr val="1C7935"/>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4" name="TextBox 23"/>
          <p:cNvSpPr txBox="1"/>
          <p:nvPr/>
        </p:nvSpPr>
        <p:spPr>
          <a:xfrm>
            <a:off x="678181" y="1276344"/>
            <a:ext cx="1543811" cy="276999"/>
          </a:xfrm>
          <a:prstGeom prst="rect">
            <a:avLst/>
          </a:prstGeom>
          <a:noFill/>
        </p:spPr>
        <p:txBody>
          <a:bodyPr wrap="square" lIns="0" rIns="0" rtlCol="0">
            <a:spAutoFit/>
          </a:bodyPr>
          <a:lstStyle/>
          <a:p>
            <a:pPr algn="ctr"/>
            <a:r>
              <a:rPr lang="uk-UA" sz="1200" b="1" dirty="0" smtClean="0"/>
              <a:t>Країна</a:t>
            </a:r>
            <a:endParaRPr lang="uk-UA" sz="1200" b="1" dirty="0"/>
          </a:p>
        </p:txBody>
      </p:sp>
      <p:cxnSp>
        <p:nvCxnSpPr>
          <p:cNvPr id="30" name="Прямая соединительная линия 29"/>
          <p:cNvCxnSpPr/>
          <p:nvPr/>
        </p:nvCxnSpPr>
        <p:spPr bwMode="auto">
          <a:xfrm flipV="1">
            <a:off x="692880" y="3256396"/>
            <a:ext cx="8244000" cy="0"/>
          </a:xfrm>
          <a:prstGeom prst="line">
            <a:avLst/>
          </a:prstGeom>
          <a:solidFill>
            <a:schemeClr val="accent1"/>
          </a:solidFill>
          <a:ln w="12700" cap="flat" cmpd="sng" algn="ctr">
            <a:solidFill>
              <a:srgbClr val="1C7935"/>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9" name="Прямая соединительная линия 38"/>
          <p:cNvCxnSpPr/>
          <p:nvPr/>
        </p:nvCxnSpPr>
        <p:spPr bwMode="auto">
          <a:xfrm>
            <a:off x="2505456" y="1584506"/>
            <a:ext cx="6437378" cy="577"/>
          </a:xfrm>
          <a:prstGeom prst="line">
            <a:avLst/>
          </a:prstGeom>
          <a:solidFill>
            <a:schemeClr val="accent1"/>
          </a:solidFill>
          <a:ln w="12700" cap="flat" cmpd="sng" algn="ctr">
            <a:solidFill>
              <a:srgbClr val="1C7935"/>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1" name="Прямоугольник 40"/>
          <p:cNvSpPr/>
          <p:nvPr/>
        </p:nvSpPr>
        <p:spPr bwMode="auto">
          <a:xfrm>
            <a:off x="2505456" y="1763039"/>
            <a:ext cx="6437378" cy="1440000"/>
          </a:xfrm>
          <a:prstGeom prst="rect">
            <a:avLst/>
          </a:prstGeom>
          <a:solidFill>
            <a:srgbClr val="DEF0D3"/>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defTabSz="914400" eaLnBrk="0" fontAlgn="base" hangingPunct="0">
              <a:spcBef>
                <a:spcPts val="600"/>
              </a:spcBef>
              <a:spcAft>
                <a:spcPct val="0"/>
              </a:spcAft>
            </a:pPr>
            <a:r>
              <a:rPr lang="ru-RU" sz="1100" dirty="0" smtClean="0">
                <a:latin typeface="Arial" pitchFamily="34" charset="0"/>
                <a:ea typeface="MS PGothic" pitchFamily="34" charset="-128"/>
              </a:rPr>
              <a:t>СЕКЦІЯ 4. </a:t>
            </a:r>
            <a:r>
              <a:rPr lang="uk-UA" sz="1100" dirty="0" smtClean="0">
                <a:latin typeface="Arial" pitchFamily="34" charset="0"/>
                <a:ea typeface="MS PGothic" pitchFamily="34" charset="-128"/>
              </a:rPr>
              <a:t>Стаття 25: «Електронний підпис не може бути позбавлений юридичної сили і можливості розглядатись як доказ у судових справах виключно на тій підставі, що він має електронний вигляд або не відповідає вимогам до кваліфікованого електронного </a:t>
            </a:r>
            <a:r>
              <a:rPr lang="ru-RU" sz="1100" dirty="0" smtClean="0">
                <a:latin typeface="Arial" pitchFamily="34" charset="0"/>
                <a:ea typeface="MS PGothic" pitchFamily="34" charset="-128"/>
              </a:rPr>
              <a:t>підпису.»</a:t>
            </a:r>
            <a:r>
              <a:rPr lang="ru-RU" sz="1100" baseline="30000" dirty="0" smtClean="0">
                <a:latin typeface="Arial" pitchFamily="34" charset="0"/>
                <a:ea typeface="MS PGothic" pitchFamily="34" charset="-128"/>
              </a:rPr>
              <a:t>1)</a:t>
            </a:r>
            <a:endParaRPr kumimoji="0" lang="uk-UA" sz="1100" b="0" i="0" strike="noStrike" cap="none" normalizeH="0" baseline="30000" dirty="0" smtClean="0">
              <a:ln>
                <a:noFill/>
              </a:ln>
              <a:solidFill>
                <a:schemeClr val="tx1"/>
              </a:solidFill>
              <a:effectLst/>
              <a:latin typeface="Arial" pitchFamily="34" charset="0"/>
              <a:ea typeface="MS PGothic" pitchFamily="34" charset="-128"/>
            </a:endParaRPr>
          </a:p>
        </p:txBody>
      </p:sp>
      <p:sp>
        <p:nvSpPr>
          <p:cNvPr id="44" name="Прямоугольник 43"/>
          <p:cNvSpPr/>
          <p:nvPr/>
        </p:nvSpPr>
        <p:spPr bwMode="auto">
          <a:xfrm>
            <a:off x="2505456" y="3311678"/>
            <a:ext cx="6437378" cy="1440000"/>
          </a:xfrm>
          <a:prstGeom prst="rect">
            <a:avLst/>
          </a:prstGeom>
          <a:solidFill>
            <a:srgbClr val="DEF0D3"/>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defTabSz="914400" eaLnBrk="0" fontAlgn="base" hangingPunct="0">
              <a:spcBef>
                <a:spcPts val="600"/>
              </a:spcBef>
              <a:spcAft>
                <a:spcPct val="0"/>
              </a:spcAft>
            </a:pPr>
            <a:r>
              <a:rPr lang="en-US" sz="1100" dirty="0" smtClean="0">
                <a:latin typeface="Arial" pitchFamily="34" charset="0"/>
                <a:ea typeface="MS PGothic" pitchFamily="34" charset="-128"/>
              </a:rPr>
              <a:t>Section 101: Notwithstanding </a:t>
            </a:r>
            <a:r>
              <a:rPr lang="en-US" sz="1100" dirty="0">
                <a:latin typeface="Arial" pitchFamily="34" charset="0"/>
                <a:ea typeface="MS PGothic" pitchFamily="34" charset="-128"/>
              </a:rPr>
              <a:t>any statute, regulation, or other </a:t>
            </a:r>
            <a:r>
              <a:rPr lang="en-US" sz="1100" dirty="0" smtClean="0">
                <a:latin typeface="Arial" pitchFamily="34" charset="0"/>
                <a:ea typeface="MS PGothic" pitchFamily="34" charset="-128"/>
              </a:rPr>
              <a:t>rule </a:t>
            </a:r>
            <a:r>
              <a:rPr lang="en-US" sz="1100" dirty="0">
                <a:latin typeface="Arial" pitchFamily="34" charset="0"/>
                <a:ea typeface="MS PGothic" pitchFamily="34" charset="-128"/>
              </a:rPr>
              <a:t>of law (other than this title and title II), with respect to any </a:t>
            </a:r>
            <a:r>
              <a:rPr lang="en-US" sz="1100" dirty="0" smtClean="0">
                <a:latin typeface="Arial" pitchFamily="34" charset="0"/>
                <a:ea typeface="MS PGothic" pitchFamily="34" charset="-128"/>
              </a:rPr>
              <a:t>transaction </a:t>
            </a:r>
            <a:r>
              <a:rPr lang="en-US" sz="1100" dirty="0">
                <a:latin typeface="Arial" pitchFamily="34" charset="0"/>
                <a:ea typeface="MS PGothic" pitchFamily="34" charset="-128"/>
              </a:rPr>
              <a:t>in or affecting interstate or foreign </a:t>
            </a:r>
            <a:r>
              <a:rPr lang="en-US" sz="1100" dirty="0" smtClean="0">
                <a:latin typeface="Arial" pitchFamily="34" charset="0"/>
                <a:ea typeface="MS PGothic" pitchFamily="34" charset="-128"/>
              </a:rPr>
              <a:t>commerce-</a:t>
            </a:r>
            <a:endParaRPr lang="uk-UA" sz="1100" dirty="0">
              <a:latin typeface="Arial" pitchFamily="34" charset="0"/>
              <a:ea typeface="MS PGothic" pitchFamily="34" charset="-128"/>
            </a:endParaRPr>
          </a:p>
          <a:p>
            <a:pPr marL="228600" indent="-228600" defTabSz="914400" eaLnBrk="0" fontAlgn="base" hangingPunct="0">
              <a:spcBef>
                <a:spcPts val="600"/>
              </a:spcBef>
              <a:spcAft>
                <a:spcPct val="0"/>
              </a:spcAft>
              <a:buAutoNum type="arabicParenBoth"/>
            </a:pPr>
            <a:r>
              <a:rPr lang="en-US" sz="1100" dirty="0" smtClean="0">
                <a:latin typeface="Arial" pitchFamily="34" charset="0"/>
                <a:ea typeface="MS PGothic" pitchFamily="34" charset="-128"/>
              </a:rPr>
              <a:t>a </a:t>
            </a:r>
            <a:r>
              <a:rPr lang="en-US" sz="1100" dirty="0">
                <a:latin typeface="Arial" pitchFamily="34" charset="0"/>
                <a:ea typeface="MS PGothic" pitchFamily="34" charset="-128"/>
              </a:rPr>
              <a:t>signature, contract, or other record relating to such </a:t>
            </a:r>
            <a:r>
              <a:rPr lang="en-US" sz="1100" dirty="0" smtClean="0">
                <a:latin typeface="Arial" pitchFamily="34" charset="0"/>
                <a:ea typeface="MS PGothic" pitchFamily="34" charset="-128"/>
              </a:rPr>
              <a:t>transaction </a:t>
            </a:r>
            <a:r>
              <a:rPr lang="en-US" sz="1100" dirty="0">
                <a:latin typeface="Arial" pitchFamily="34" charset="0"/>
                <a:ea typeface="MS PGothic" pitchFamily="34" charset="-128"/>
              </a:rPr>
              <a:t>may not be denied legal effect, validity, or </a:t>
            </a:r>
            <a:r>
              <a:rPr lang="en-US" sz="1100" dirty="0" smtClean="0">
                <a:latin typeface="Arial" pitchFamily="34" charset="0"/>
                <a:ea typeface="MS PGothic" pitchFamily="34" charset="-128"/>
              </a:rPr>
              <a:t>enforceability </a:t>
            </a:r>
            <a:r>
              <a:rPr lang="en-US" sz="1100" dirty="0">
                <a:latin typeface="Arial" pitchFamily="34" charset="0"/>
                <a:ea typeface="MS PGothic" pitchFamily="34" charset="-128"/>
              </a:rPr>
              <a:t>solely because it is in electronic form; </a:t>
            </a:r>
            <a:r>
              <a:rPr lang="en-US" sz="1100" dirty="0" smtClean="0">
                <a:latin typeface="Arial" pitchFamily="34" charset="0"/>
                <a:ea typeface="MS PGothic" pitchFamily="34" charset="-128"/>
              </a:rPr>
              <a:t>and</a:t>
            </a:r>
            <a:r>
              <a:rPr lang="uk-UA" sz="1100" dirty="0" smtClean="0">
                <a:latin typeface="Arial" pitchFamily="34" charset="0"/>
                <a:ea typeface="MS PGothic" pitchFamily="34" charset="-128"/>
              </a:rPr>
              <a:t> </a:t>
            </a:r>
          </a:p>
          <a:p>
            <a:pPr defTabSz="914400" eaLnBrk="0" fontAlgn="base" hangingPunct="0">
              <a:spcBef>
                <a:spcPts val="600"/>
              </a:spcBef>
              <a:spcAft>
                <a:spcPct val="0"/>
              </a:spcAft>
            </a:pPr>
            <a:r>
              <a:rPr lang="en-US" sz="1100" dirty="0" smtClean="0">
                <a:latin typeface="Arial" pitchFamily="34" charset="0"/>
                <a:ea typeface="MS PGothic" pitchFamily="34" charset="-128"/>
              </a:rPr>
              <a:t>(2) a contract relating to such transaction may not be denied </a:t>
            </a:r>
            <a:r>
              <a:rPr lang="en-US" sz="1100" dirty="0">
                <a:latin typeface="Arial" pitchFamily="34" charset="0"/>
                <a:ea typeface="MS PGothic" pitchFamily="34" charset="-128"/>
              </a:rPr>
              <a:t>legal effect, validity, or enforceability solely </a:t>
            </a:r>
            <a:r>
              <a:rPr lang="en-US" sz="1100" dirty="0" smtClean="0">
                <a:latin typeface="Arial" pitchFamily="34" charset="0"/>
                <a:ea typeface="MS PGothic" pitchFamily="34" charset="-128"/>
              </a:rPr>
              <a:t>because an </a:t>
            </a:r>
            <a:r>
              <a:rPr lang="en-US" sz="1100" dirty="0">
                <a:latin typeface="Arial" pitchFamily="34" charset="0"/>
                <a:ea typeface="MS PGothic" pitchFamily="34" charset="-128"/>
              </a:rPr>
              <a:t>electronic signature or electronic record was used in </a:t>
            </a:r>
            <a:r>
              <a:rPr lang="en-US" sz="1100" dirty="0" smtClean="0">
                <a:latin typeface="Arial" pitchFamily="34" charset="0"/>
                <a:ea typeface="MS PGothic" pitchFamily="34" charset="-128"/>
              </a:rPr>
              <a:t>its</a:t>
            </a:r>
            <a:r>
              <a:rPr lang="uk-UA" sz="1100" dirty="0" smtClean="0">
                <a:latin typeface="Arial" pitchFamily="34" charset="0"/>
                <a:ea typeface="MS PGothic" pitchFamily="34" charset="-128"/>
              </a:rPr>
              <a:t> </a:t>
            </a:r>
            <a:r>
              <a:rPr lang="en-US" sz="1100" dirty="0" smtClean="0">
                <a:latin typeface="Arial" pitchFamily="34" charset="0"/>
                <a:ea typeface="MS PGothic" pitchFamily="34" charset="-128"/>
              </a:rPr>
              <a:t>formation.</a:t>
            </a:r>
            <a:endParaRPr lang="en-US" sz="1100" dirty="0">
              <a:latin typeface="Arial" pitchFamily="34" charset="0"/>
              <a:ea typeface="MS PGothic" pitchFamily="34" charset="-128"/>
            </a:endParaRPr>
          </a:p>
        </p:txBody>
      </p:sp>
      <p:sp>
        <p:nvSpPr>
          <p:cNvPr id="47" name="Прямоугольник 46"/>
          <p:cNvSpPr/>
          <p:nvPr/>
        </p:nvSpPr>
        <p:spPr bwMode="auto">
          <a:xfrm>
            <a:off x="2505456" y="4860316"/>
            <a:ext cx="6437378" cy="1440000"/>
          </a:xfrm>
          <a:prstGeom prst="rect">
            <a:avLst/>
          </a:prstGeom>
          <a:solidFill>
            <a:srgbClr val="DEF0D3"/>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defTabSz="914400" eaLnBrk="0" fontAlgn="base" hangingPunct="0">
              <a:spcBef>
                <a:spcPts val="600"/>
              </a:spcBef>
              <a:spcAft>
                <a:spcPct val="0"/>
              </a:spcAft>
            </a:pPr>
            <a:r>
              <a:rPr lang="ru-RU" sz="1100" dirty="0" smtClean="0">
                <a:latin typeface="Arial" pitchFamily="34" charset="0"/>
                <a:ea typeface="MS PGothic" pitchFamily="34" charset="-128"/>
              </a:rPr>
              <a:t>Статья 7: Электронная </a:t>
            </a:r>
            <a:r>
              <a:rPr lang="ru-RU" sz="1100" dirty="0">
                <a:latin typeface="Arial" pitchFamily="34" charset="0"/>
                <a:ea typeface="MS PGothic" pitchFamily="34" charset="-128"/>
              </a:rPr>
              <a:t>подпись и подписанный ею электронный документ не могут считаться не имеющими юридической силы только на том основании, что сертификат ключа проверки электронной подписи выдан в соответствии с нормами иностранного права</a:t>
            </a:r>
            <a:endParaRPr kumimoji="0" lang="uk-UA" sz="1100" b="0" i="0" strike="noStrike" cap="none" normalizeH="0" baseline="0" dirty="0" smtClean="0">
              <a:ln>
                <a:noFill/>
              </a:ln>
              <a:solidFill>
                <a:schemeClr val="tx1"/>
              </a:solidFill>
              <a:effectLst/>
              <a:latin typeface="Arial" pitchFamily="34" charset="0"/>
              <a:ea typeface="MS PGothic" pitchFamily="34" charset="-128"/>
            </a:endParaRPr>
          </a:p>
        </p:txBody>
      </p:sp>
      <p:cxnSp>
        <p:nvCxnSpPr>
          <p:cNvPr id="48" name="Прямая соединительная линия 47"/>
          <p:cNvCxnSpPr/>
          <p:nvPr/>
        </p:nvCxnSpPr>
        <p:spPr bwMode="auto">
          <a:xfrm flipV="1">
            <a:off x="692880" y="4805034"/>
            <a:ext cx="8244000" cy="0"/>
          </a:xfrm>
          <a:prstGeom prst="line">
            <a:avLst/>
          </a:prstGeom>
          <a:solidFill>
            <a:schemeClr val="accent1"/>
          </a:solidFill>
          <a:ln w="12700" cap="flat" cmpd="sng" algn="ctr">
            <a:solidFill>
              <a:srgbClr val="1C7935"/>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9" name="Прямоугольник 48"/>
          <p:cNvSpPr/>
          <p:nvPr/>
        </p:nvSpPr>
        <p:spPr bwMode="auto">
          <a:xfrm>
            <a:off x="678180" y="1762077"/>
            <a:ext cx="1543811" cy="1440000"/>
          </a:xfrm>
          <a:prstGeom prst="rect">
            <a:avLst/>
          </a:prstGeom>
          <a:solidFill>
            <a:srgbClr val="93CF96"/>
          </a:solidFill>
          <a:ln w="9525" cap="flat" cmpd="sng" algn="ctr">
            <a:noFill/>
            <a:prstDash val="solid"/>
            <a:round/>
            <a:headEnd type="none" w="med" len="med"/>
            <a:tailEnd type="none" w="med" len="med"/>
          </a:ln>
          <a:effectLst/>
          <a:extLst/>
        </p:spPr>
        <p:txBody>
          <a:bodyPr vert="horz" wrap="square" lIns="91440" tIns="180000" rIns="91440" bIns="45720" numCol="1" rtlCol="0" anchor="t" anchorCtr="0" compatLnSpc="1">
            <a:prstTxWarp prst="textNoShape">
              <a:avLst/>
            </a:prstTxWarp>
          </a:bodyPr>
          <a:lstStyle/>
          <a:p>
            <a:pPr lvl="2" defTabSz="914400" eaLnBrk="0" fontAlgn="base" hangingPunct="0">
              <a:spcBef>
                <a:spcPts val="600"/>
              </a:spcBef>
              <a:spcAft>
                <a:spcPct val="0"/>
              </a:spcAft>
            </a:pPr>
            <a:r>
              <a:rPr kumimoji="0" lang="uk-UA" sz="1100" b="1" i="0" strike="noStrike" cap="none" normalizeH="0" baseline="0" dirty="0" smtClean="0">
                <a:ln>
                  <a:noFill/>
                </a:ln>
                <a:solidFill>
                  <a:schemeClr val="tx1"/>
                </a:solidFill>
                <a:effectLst/>
                <a:latin typeface="Arial" pitchFamily="34" charset="0"/>
                <a:ea typeface="MS PGothic" pitchFamily="34" charset="-128"/>
              </a:rPr>
              <a:t>ЄС</a:t>
            </a:r>
          </a:p>
          <a:p>
            <a:pPr lvl="2" defTabSz="914400" eaLnBrk="0" fontAlgn="base" hangingPunct="0">
              <a:spcBef>
                <a:spcPts val="600"/>
              </a:spcBef>
              <a:spcAft>
                <a:spcPct val="0"/>
              </a:spcAft>
            </a:pPr>
            <a:endParaRPr kumimoji="0" lang="en-US" sz="1100" b="1" i="0" strike="noStrike" cap="none" normalizeH="0" baseline="0" dirty="0" smtClean="0">
              <a:ln>
                <a:noFill/>
              </a:ln>
              <a:solidFill>
                <a:schemeClr val="tx1"/>
              </a:solidFill>
              <a:effectLst/>
              <a:latin typeface="Arial" pitchFamily="34" charset="0"/>
              <a:ea typeface="MS PGothic" pitchFamily="34" charset="-128"/>
            </a:endParaRPr>
          </a:p>
          <a:p>
            <a:pPr defTabSz="914400" eaLnBrk="0" fontAlgn="base" hangingPunct="0">
              <a:spcBef>
                <a:spcPts val="600"/>
              </a:spcBef>
              <a:spcAft>
                <a:spcPct val="0"/>
              </a:spcAft>
            </a:pPr>
            <a:r>
              <a:rPr lang="en-US" sz="1100" dirty="0" smtClean="0">
                <a:latin typeface="Arial" pitchFamily="34" charset="0"/>
                <a:ea typeface="MS PGothic" pitchFamily="34" charset="-128"/>
              </a:rPr>
              <a:t>Regulation (</a:t>
            </a:r>
            <a:r>
              <a:rPr lang="en-US" sz="1100" dirty="0" err="1" smtClean="0">
                <a:latin typeface="Arial" pitchFamily="34" charset="0"/>
                <a:ea typeface="MS PGothic" pitchFamily="34" charset="-128"/>
              </a:rPr>
              <a:t>Eu</a:t>
            </a:r>
            <a:r>
              <a:rPr lang="en-US" sz="1100" dirty="0" smtClean="0">
                <a:latin typeface="Arial" pitchFamily="34" charset="0"/>
                <a:ea typeface="MS PGothic" pitchFamily="34" charset="-128"/>
              </a:rPr>
              <a:t>) No 910/2014 of The European Parliament </a:t>
            </a:r>
            <a:r>
              <a:rPr lang="en-US" sz="1100" dirty="0">
                <a:latin typeface="Arial" pitchFamily="34" charset="0"/>
                <a:ea typeface="MS PGothic" pitchFamily="34" charset="-128"/>
              </a:rPr>
              <a:t>a</a:t>
            </a:r>
            <a:r>
              <a:rPr lang="en-US" sz="1100" dirty="0" smtClean="0">
                <a:latin typeface="Arial" pitchFamily="34" charset="0"/>
                <a:ea typeface="MS PGothic" pitchFamily="34" charset="-128"/>
              </a:rPr>
              <a:t>nd of The Council</a:t>
            </a:r>
          </a:p>
        </p:txBody>
      </p:sp>
      <p:sp>
        <p:nvSpPr>
          <p:cNvPr id="50" name="Прямоугольник 49"/>
          <p:cNvSpPr/>
          <p:nvPr/>
        </p:nvSpPr>
        <p:spPr bwMode="auto">
          <a:xfrm>
            <a:off x="678180" y="3310715"/>
            <a:ext cx="1543811" cy="1440000"/>
          </a:xfrm>
          <a:prstGeom prst="rect">
            <a:avLst/>
          </a:prstGeom>
          <a:solidFill>
            <a:srgbClr val="93CF96"/>
          </a:solidFill>
          <a:ln w="9525" cap="flat" cmpd="sng" algn="ctr">
            <a:noFill/>
            <a:prstDash val="solid"/>
            <a:round/>
            <a:headEnd type="none" w="med" len="med"/>
            <a:tailEnd type="none" w="med" len="med"/>
          </a:ln>
          <a:effectLst/>
          <a:extLst/>
        </p:spPr>
        <p:txBody>
          <a:bodyPr vert="horz" wrap="square" lIns="91440" tIns="180000" rIns="91440" bIns="45720" numCol="1" rtlCol="0" anchor="t" anchorCtr="0" compatLnSpc="1">
            <a:prstTxWarp prst="textNoShape">
              <a:avLst/>
            </a:prstTxWarp>
          </a:bodyPr>
          <a:lstStyle/>
          <a:p>
            <a:pPr lvl="2" defTabSz="914400" eaLnBrk="0" fontAlgn="base" hangingPunct="0">
              <a:spcBef>
                <a:spcPts val="600"/>
              </a:spcBef>
              <a:spcAft>
                <a:spcPct val="0"/>
              </a:spcAft>
            </a:pPr>
            <a:r>
              <a:rPr kumimoji="0" lang="uk-UA" sz="1100" b="1" i="0" strike="noStrike" cap="none" normalizeH="0" baseline="0" dirty="0" smtClean="0">
                <a:ln>
                  <a:noFill/>
                </a:ln>
                <a:solidFill>
                  <a:schemeClr val="tx1"/>
                </a:solidFill>
                <a:effectLst/>
                <a:latin typeface="Arial" pitchFamily="34" charset="0"/>
                <a:ea typeface="MS PGothic" pitchFamily="34" charset="-128"/>
              </a:rPr>
              <a:t>США</a:t>
            </a:r>
          </a:p>
          <a:p>
            <a:pPr lvl="2" defTabSz="914400" eaLnBrk="0" fontAlgn="base" hangingPunct="0">
              <a:spcBef>
                <a:spcPts val="600"/>
              </a:spcBef>
              <a:spcAft>
                <a:spcPct val="0"/>
              </a:spcAft>
            </a:pPr>
            <a:endParaRPr lang="en-US" sz="1100" dirty="0">
              <a:latin typeface="Arial" pitchFamily="34" charset="0"/>
              <a:ea typeface="MS PGothic" pitchFamily="34" charset="-128"/>
            </a:endParaRPr>
          </a:p>
          <a:p>
            <a:pPr defTabSz="914400" eaLnBrk="0" fontAlgn="base" hangingPunct="0">
              <a:spcBef>
                <a:spcPts val="600"/>
              </a:spcBef>
              <a:spcAft>
                <a:spcPct val="0"/>
              </a:spcAft>
            </a:pPr>
            <a:r>
              <a:rPr lang="en-US" sz="1100" dirty="0" smtClean="0">
                <a:latin typeface="Arial" pitchFamily="34" charset="0"/>
                <a:ea typeface="MS PGothic" pitchFamily="34" charset="-128"/>
              </a:rPr>
              <a:t>Electronic Signatures in Global And National Commerce Act</a:t>
            </a:r>
            <a:endParaRPr kumimoji="0" lang="uk-UA" sz="1100" b="0" i="0" strike="noStrike" cap="none" normalizeH="0" baseline="0" dirty="0" smtClean="0">
              <a:ln>
                <a:noFill/>
              </a:ln>
              <a:solidFill>
                <a:schemeClr val="tx1"/>
              </a:solidFill>
              <a:effectLst/>
              <a:latin typeface="Arial" pitchFamily="34" charset="0"/>
              <a:ea typeface="MS PGothic" pitchFamily="34" charset="-128"/>
            </a:endParaRPr>
          </a:p>
        </p:txBody>
      </p:sp>
      <p:sp>
        <p:nvSpPr>
          <p:cNvPr id="51" name="Прямоугольник 50"/>
          <p:cNvSpPr/>
          <p:nvPr/>
        </p:nvSpPr>
        <p:spPr bwMode="auto">
          <a:xfrm>
            <a:off x="678180" y="4859354"/>
            <a:ext cx="1543811" cy="1440000"/>
          </a:xfrm>
          <a:prstGeom prst="rect">
            <a:avLst/>
          </a:prstGeom>
          <a:solidFill>
            <a:srgbClr val="93CF96"/>
          </a:solidFill>
          <a:ln w="9525" cap="flat" cmpd="sng" algn="ctr">
            <a:noFill/>
            <a:prstDash val="solid"/>
            <a:round/>
            <a:headEnd type="none" w="med" len="med"/>
            <a:tailEnd type="none" w="med" len="med"/>
          </a:ln>
          <a:effectLst/>
          <a:extLst/>
        </p:spPr>
        <p:txBody>
          <a:bodyPr vert="horz" wrap="square" lIns="91440" tIns="180000" rIns="91440" bIns="45720" numCol="1" rtlCol="0" anchor="t" anchorCtr="0" compatLnSpc="1">
            <a:prstTxWarp prst="textNoShape">
              <a:avLst/>
            </a:prstTxWarp>
          </a:bodyPr>
          <a:lstStyle/>
          <a:p>
            <a:pPr lvl="2" defTabSz="914400" eaLnBrk="0" fontAlgn="base" hangingPunct="0">
              <a:spcBef>
                <a:spcPts val="600"/>
              </a:spcBef>
              <a:spcAft>
                <a:spcPct val="0"/>
              </a:spcAft>
            </a:pPr>
            <a:r>
              <a:rPr kumimoji="0" lang="uk-UA" sz="1100" b="1" i="0" strike="noStrike" cap="none" normalizeH="0" baseline="0" dirty="0" smtClean="0">
                <a:ln>
                  <a:noFill/>
                </a:ln>
                <a:solidFill>
                  <a:schemeClr val="tx1"/>
                </a:solidFill>
                <a:effectLst/>
                <a:latin typeface="Arial" pitchFamily="34" charset="0"/>
                <a:ea typeface="MS PGothic" pitchFamily="34" charset="-128"/>
              </a:rPr>
              <a:t>Росія</a:t>
            </a:r>
          </a:p>
          <a:p>
            <a:pPr lvl="2" defTabSz="914400" eaLnBrk="0" fontAlgn="base" hangingPunct="0">
              <a:spcBef>
                <a:spcPts val="600"/>
              </a:spcBef>
              <a:spcAft>
                <a:spcPct val="0"/>
              </a:spcAft>
            </a:pPr>
            <a:endParaRPr kumimoji="0" lang="en-US" sz="1100" b="1" i="0" strike="noStrike" cap="none" normalizeH="0" baseline="0" dirty="0" smtClean="0">
              <a:ln>
                <a:noFill/>
              </a:ln>
              <a:solidFill>
                <a:schemeClr val="tx1"/>
              </a:solidFill>
              <a:effectLst/>
              <a:latin typeface="Arial" pitchFamily="34" charset="0"/>
              <a:ea typeface="MS PGothic" pitchFamily="34" charset="-128"/>
            </a:endParaRPr>
          </a:p>
          <a:p>
            <a:pPr marR="0" defTabSz="914400" rtl="0" eaLnBrk="0" fontAlgn="base" latinLnBrk="0" hangingPunct="0">
              <a:lnSpc>
                <a:spcPct val="100000"/>
              </a:lnSpc>
              <a:spcBef>
                <a:spcPts val="600"/>
              </a:spcBef>
              <a:spcAft>
                <a:spcPct val="0"/>
              </a:spcAft>
              <a:buClrTx/>
              <a:buSzTx/>
              <a:tabLst/>
            </a:pPr>
            <a:r>
              <a:rPr lang="ru-RU" sz="1100" dirty="0" smtClean="0">
                <a:latin typeface="Arial" pitchFamily="34" charset="0"/>
                <a:ea typeface="MS PGothic" pitchFamily="34" charset="-128"/>
              </a:rPr>
              <a:t>Федеральный закон «Об электронной подписи»</a:t>
            </a:r>
            <a:endParaRPr kumimoji="0" lang="uk-UA" sz="1100" i="0" strike="noStrike" cap="none" normalizeH="0" baseline="0" dirty="0" smtClean="0">
              <a:ln>
                <a:noFill/>
              </a:ln>
              <a:solidFill>
                <a:schemeClr val="tx1"/>
              </a:solidFill>
              <a:effectLst/>
              <a:latin typeface="Arial" pitchFamily="34" charset="0"/>
              <a:ea typeface="MS PGothic" pitchFamily="34" charset="-128"/>
            </a:endParaRPr>
          </a:p>
        </p:txBody>
      </p:sp>
      <p:sp>
        <p:nvSpPr>
          <p:cNvPr id="27" name="TextBox 26"/>
          <p:cNvSpPr txBox="1"/>
          <p:nvPr/>
        </p:nvSpPr>
        <p:spPr>
          <a:xfrm>
            <a:off x="4747261" y="1276344"/>
            <a:ext cx="1543811" cy="276999"/>
          </a:xfrm>
          <a:prstGeom prst="rect">
            <a:avLst/>
          </a:prstGeom>
          <a:noFill/>
        </p:spPr>
        <p:txBody>
          <a:bodyPr wrap="square" lIns="0" rIns="0" rtlCol="0">
            <a:spAutoFit/>
          </a:bodyPr>
          <a:lstStyle/>
          <a:p>
            <a:pPr algn="ctr"/>
            <a:r>
              <a:rPr lang="uk-UA" sz="1200" b="1" dirty="0" smtClean="0"/>
              <a:t>Законодавство</a:t>
            </a:r>
            <a:endParaRPr lang="uk-UA" sz="1200" b="1" dirty="0"/>
          </a:p>
        </p:txBody>
      </p:sp>
      <p:sp>
        <p:nvSpPr>
          <p:cNvPr id="16" name="TextBox 15"/>
          <p:cNvSpPr txBox="1"/>
          <p:nvPr/>
        </p:nvSpPr>
        <p:spPr>
          <a:xfrm>
            <a:off x="420624" y="6858743"/>
            <a:ext cx="6720840" cy="246221"/>
          </a:xfrm>
          <a:prstGeom prst="rect">
            <a:avLst/>
          </a:prstGeom>
          <a:noFill/>
        </p:spPr>
        <p:txBody>
          <a:bodyPr wrap="square" rtlCol="0">
            <a:spAutoFit/>
          </a:bodyPr>
          <a:lstStyle/>
          <a:p>
            <a:r>
              <a:rPr lang="en-US" sz="1000" dirty="0" smtClean="0">
                <a:solidFill>
                  <a:prstClr val="black"/>
                </a:solidFill>
                <a:latin typeface="Arial" panose="020B0604020202020204" pitchFamily="34" charset="0"/>
                <a:cs typeface="Arial" panose="020B0604020202020204" pitchFamily="34" charset="0"/>
              </a:rPr>
              <a:t>1)</a:t>
            </a:r>
            <a:r>
              <a:rPr lang="uk-UA" sz="1000" dirty="0" smtClean="0">
                <a:solidFill>
                  <a:prstClr val="black"/>
                </a:solidFill>
                <a:latin typeface="Arial" panose="020B0604020202020204" pitchFamily="34" charset="0"/>
                <a:cs typeface="Arial" panose="020B0604020202020204" pitchFamily="34" charset="0"/>
              </a:rPr>
              <a:t> Переклад Міністерства юстиції</a:t>
            </a:r>
            <a:r>
              <a:rPr lang="en-US" sz="1000" dirty="0" smtClean="0">
                <a:solidFill>
                  <a:prstClr val="black"/>
                </a:solidFill>
                <a:latin typeface="Arial" panose="020B0604020202020204" pitchFamily="34" charset="0"/>
                <a:cs typeface="Arial" panose="020B0604020202020204" pitchFamily="34" charset="0"/>
              </a:rPr>
              <a:t> </a:t>
            </a:r>
            <a:r>
              <a:rPr lang="uk-UA" sz="1000" dirty="0" smtClean="0">
                <a:solidFill>
                  <a:prstClr val="black"/>
                </a:solidFill>
                <a:latin typeface="Arial" panose="020B0604020202020204" pitchFamily="34" charset="0"/>
                <a:cs typeface="Arial" panose="020B0604020202020204" pitchFamily="34" charset="0"/>
              </a:rPr>
              <a:t>України</a:t>
            </a:r>
            <a:endParaRPr lang="ru-RU" sz="1000" dirty="0">
              <a:solidFill>
                <a:prstClr val="black"/>
              </a:solidFill>
              <a:latin typeface="Arial" panose="020B0604020202020204" pitchFamily="34" charset="0"/>
              <a:cs typeface="Arial" panose="020B0604020202020204" pitchFamily="34" charset="0"/>
            </a:endParaRPr>
          </a:p>
        </p:txBody>
      </p:sp>
      <p:pic>
        <p:nvPicPr>
          <p:cNvPr id="5122" name="Picture 2" descr="Картинки по запросу россия флаг"/>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0588" y="4945589"/>
            <a:ext cx="595489" cy="39600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Картинки по запросу сша флаг"/>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6829" y="3418543"/>
            <a:ext cx="683006" cy="360000"/>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6" descr="Картинки по запросу есфлаг"/>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uk-UA"/>
          </a:p>
        </p:txBody>
      </p:sp>
      <p:pic>
        <p:nvPicPr>
          <p:cNvPr id="5130" name="Picture 10" descr="Картинки по запросу ес флаг"/>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3263" y="1840730"/>
            <a:ext cx="592814" cy="39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43007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0"/>
          </p:nvPr>
        </p:nvSpPr>
        <p:spPr/>
        <p:txBody>
          <a:bodyPr/>
          <a:lstStyle/>
          <a:p>
            <a:pPr algn="r"/>
            <a:fld id="{53400EF4-D14B-4B3E-8643-5A6D23594193}" type="slidenum">
              <a:rPr lang="uk-UA" smtClean="0">
                <a:solidFill>
                  <a:prstClr val="black">
                    <a:tint val="75000"/>
                  </a:prstClr>
                </a:solidFill>
              </a:rPr>
              <a:pPr algn="r"/>
              <a:t>7</a:t>
            </a:fld>
            <a:endParaRPr lang="uk-UA" dirty="0">
              <a:solidFill>
                <a:prstClr val="black">
                  <a:tint val="75000"/>
                </a:prstClr>
              </a:solidFill>
            </a:endParaRPr>
          </a:p>
        </p:txBody>
      </p:sp>
      <p:sp>
        <p:nvSpPr>
          <p:cNvPr id="6" name="TextBox 5"/>
          <p:cNvSpPr txBox="1"/>
          <p:nvPr/>
        </p:nvSpPr>
        <p:spPr>
          <a:xfrm>
            <a:off x="794555" y="1403644"/>
            <a:ext cx="8632473" cy="5323727"/>
          </a:xfrm>
          <a:prstGeom prst="rect">
            <a:avLst/>
          </a:prstGeom>
          <a:noFill/>
        </p:spPr>
        <p:txBody>
          <a:bodyPr wrap="square" rtlCol="0" anchor="t">
            <a:noAutofit/>
          </a:bodyPr>
          <a:lstStyle/>
          <a:p>
            <a:pPr marL="514350" indent="-514350" eaLnBrk="0" fontAlgn="base" hangingPunct="0">
              <a:spcBef>
                <a:spcPct val="0"/>
              </a:spcBef>
              <a:spcAft>
                <a:spcPct val="0"/>
              </a:spcAft>
              <a:buAutoNum type="arabicPeriod"/>
            </a:pPr>
            <a:r>
              <a:rPr lang="uk-UA" sz="2800" dirty="0" smtClean="0">
                <a:solidFill>
                  <a:srgbClr val="1C7935"/>
                </a:solidFill>
                <a:latin typeface="Arial" charset="0"/>
                <a:ea typeface="MS PGothic" pitchFamily="34" charset="-128"/>
              </a:rPr>
              <a:t>Питання права першого/другого електронного підпису.  Передача чи правомірність електронного підпису на період відпустки/лікарняного.</a:t>
            </a:r>
          </a:p>
          <a:p>
            <a:pPr marL="514350" indent="-514350" eaLnBrk="0" fontAlgn="base" hangingPunct="0">
              <a:spcBef>
                <a:spcPct val="0"/>
              </a:spcBef>
              <a:spcAft>
                <a:spcPct val="0"/>
              </a:spcAft>
              <a:buAutoNum type="arabicPeriod"/>
            </a:pPr>
            <a:r>
              <a:rPr lang="uk-UA" sz="2800" dirty="0" smtClean="0">
                <a:solidFill>
                  <a:srgbClr val="1C7935"/>
                </a:solidFill>
                <a:latin typeface="Arial" charset="0"/>
                <a:ea typeface="MS PGothic" pitchFamily="34" charset="-128"/>
              </a:rPr>
              <a:t>Екземпляр документу клієнта у електронному вигляді.</a:t>
            </a:r>
            <a:endParaRPr lang="en-US" sz="2800" dirty="0" smtClean="0">
              <a:solidFill>
                <a:srgbClr val="1C7935"/>
              </a:solidFill>
              <a:latin typeface="Arial" charset="0"/>
              <a:ea typeface="MS PGothic" pitchFamily="34" charset="-128"/>
            </a:endParaRPr>
          </a:p>
          <a:p>
            <a:pPr marL="514350" indent="-514350" eaLnBrk="0" fontAlgn="base" hangingPunct="0">
              <a:spcBef>
                <a:spcPct val="0"/>
              </a:spcBef>
              <a:spcAft>
                <a:spcPct val="0"/>
              </a:spcAft>
              <a:buAutoNum type="arabicPeriod"/>
            </a:pPr>
            <a:r>
              <a:rPr lang="uk-UA" sz="2800" dirty="0" smtClean="0">
                <a:solidFill>
                  <a:srgbClr val="1C7935"/>
                </a:solidFill>
                <a:latin typeface="Arial" charset="0"/>
                <a:ea typeface="MS PGothic" pitchFamily="34" charset="-128"/>
              </a:rPr>
              <a:t>Як я можу довіряти/перевірити ЕЦП</a:t>
            </a:r>
          </a:p>
          <a:p>
            <a:pPr marL="514350" indent="-514350" eaLnBrk="0" fontAlgn="base" hangingPunct="0">
              <a:spcBef>
                <a:spcPct val="0"/>
              </a:spcBef>
              <a:spcAft>
                <a:spcPct val="0"/>
              </a:spcAft>
              <a:buAutoNum type="arabicPeriod"/>
            </a:pPr>
            <a:r>
              <a:rPr lang="uk-UA" sz="2800" dirty="0" smtClean="0">
                <a:solidFill>
                  <a:srgbClr val="1C7935"/>
                </a:solidFill>
                <a:latin typeface="Arial" charset="0"/>
                <a:ea typeface="MS PGothic" pitchFamily="34" charset="-128"/>
              </a:rPr>
              <a:t>Надання електронного документу в паперовому вигляді </a:t>
            </a:r>
            <a:r>
              <a:rPr lang="uk-UA" sz="2800" dirty="0" err="1" smtClean="0">
                <a:solidFill>
                  <a:srgbClr val="1C7935"/>
                </a:solidFill>
                <a:latin typeface="Arial" charset="0"/>
                <a:ea typeface="MS PGothic" pitchFamily="34" charset="-128"/>
              </a:rPr>
              <a:t>перевіряючим</a:t>
            </a:r>
            <a:r>
              <a:rPr lang="uk-UA" sz="2800" smtClean="0">
                <a:solidFill>
                  <a:srgbClr val="1C7935"/>
                </a:solidFill>
                <a:latin typeface="Arial" charset="0"/>
                <a:ea typeface="MS PGothic" pitchFamily="34" charset="-128"/>
              </a:rPr>
              <a:t>.</a:t>
            </a:r>
            <a:endParaRPr lang="uk-UA" sz="2800" dirty="0">
              <a:solidFill>
                <a:srgbClr val="1C7935"/>
              </a:solidFill>
              <a:latin typeface="Arial" charset="0"/>
              <a:ea typeface="MS PGothic" pitchFamily="34" charset="-128"/>
            </a:endParaRPr>
          </a:p>
        </p:txBody>
      </p:sp>
      <p:sp>
        <p:nvSpPr>
          <p:cNvPr id="8" name="Заголовок 1"/>
          <p:cNvSpPr>
            <a:spLocks noGrp="1"/>
          </p:cNvSpPr>
          <p:nvPr>
            <p:ph type="title"/>
          </p:nvPr>
        </p:nvSpPr>
        <p:spPr>
          <a:xfrm>
            <a:off x="1211264" y="0"/>
            <a:ext cx="8154987" cy="951333"/>
          </a:xfrm>
        </p:spPr>
        <p:txBody>
          <a:bodyPr/>
          <a:lstStyle/>
          <a:p>
            <a:r>
              <a:rPr lang="uk-UA" dirty="0" smtClean="0"/>
              <a:t>Часто виникаючі питання</a:t>
            </a:r>
            <a:endParaRPr lang="uk-UA" dirty="0"/>
          </a:p>
        </p:txBody>
      </p:sp>
    </p:spTree>
    <p:extLst>
      <p:ext uri="{BB962C8B-B14F-4D97-AF65-F5344CB8AC3E}">
        <p14:creationId xmlns:p14="http://schemas.microsoft.com/office/powerpoint/2010/main" val="9862716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0"/>
          </p:nvPr>
        </p:nvSpPr>
        <p:spPr/>
        <p:txBody>
          <a:bodyPr/>
          <a:lstStyle/>
          <a:p>
            <a:pPr algn="r"/>
            <a:fld id="{53400EF4-D14B-4B3E-8643-5A6D23594193}" type="slidenum">
              <a:rPr lang="uk-UA" smtClean="0">
                <a:solidFill>
                  <a:prstClr val="black">
                    <a:tint val="75000"/>
                  </a:prstClr>
                </a:solidFill>
              </a:rPr>
              <a:pPr algn="r"/>
              <a:t>8</a:t>
            </a:fld>
            <a:endParaRPr lang="uk-UA" dirty="0">
              <a:solidFill>
                <a:prstClr val="black">
                  <a:tint val="75000"/>
                </a:prstClr>
              </a:solidFill>
            </a:endParaRPr>
          </a:p>
        </p:txBody>
      </p:sp>
      <p:cxnSp>
        <p:nvCxnSpPr>
          <p:cNvPr id="5" name="Straight Connector 13"/>
          <p:cNvCxnSpPr/>
          <p:nvPr/>
        </p:nvCxnSpPr>
        <p:spPr bwMode="auto">
          <a:xfrm>
            <a:off x="643139" y="3103646"/>
            <a:ext cx="7857215" cy="0"/>
          </a:xfrm>
          <a:prstGeom prst="line">
            <a:avLst/>
          </a:prstGeom>
          <a:solidFill>
            <a:schemeClr val="accent1"/>
          </a:solidFill>
          <a:ln w="28575"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TextBox 5"/>
          <p:cNvSpPr txBox="1"/>
          <p:nvPr/>
        </p:nvSpPr>
        <p:spPr>
          <a:xfrm>
            <a:off x="642156" y="3103646"/>
            <a:ext cx="7858196" cy="1149370"/>
          </a:xfrm>
          <a:prstGeom prst="rect">
            <a:avLst/>
          </a:prstGeom>
          <a:noFill/>
        </p:spPr>
        <p:txBody>
          <a:bodyPr wrap="square" rtlCol="0" anchor="ctr">
            <a:noAutofit/>
          </a:bodyPr>
          <a:lstStyle/>
          <a:p>
            <a:pPr eaLnBrk="0" fontAlgn="base" hangingPunct="0">
              <a:spcBef>
                <a:spcPct val="0"/>
              </a:spcBef>
              <a:spcAft>
                <a:spcPct val="0"/>
              </a:spcAft>
            </a:pPr>
            <a:r>
              <a:rPr lang="uk-UA" sz="3343" b="1" i="1" dirty="0">
                <a:solidFill>
                  <a:srgbClr val="1C7935"/>
                </a:solidFill>
                <a:latin typeface="Arial" charset="0"/>
                <a:ea typeface="MS PGothic" pitchFamily="34" charset="-128"/>
              </a:rPr>
              <a:t>Додатки</a:t>
            </a:r>
          </a:p>
        </p:txBody>
      </p:sp>
      <p:cxnSp>
        <p:nvCxnSpPr>
          <p:cNvPr id="7" name="Straight Connector 17"/>
          <p:cNvCxnSpPr/>
          <p:nvPr/>
        </p:nvCxnSpPr>
        <p:spPr bwMode="auto">
          <a:xfrm>
            <a:off x="642158" y="4204910"/>
            <a:ext cx="7857215" cy="0"/>
          </a:xfrm>
          <a:prstGeom prst="line">
            <a:avLst/>
          </a:prstGeom>
          <a:solidFill>
            <a:schemeClr val="accent1"/>
          </a:solidFill>
          <a:ln w="28575"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0022445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Рисунок 10"/>
          <p:cNvPicPr>
            <a:picLocks noChangeAspect="1"/>
          </p:cNvPicPr>
          <p:nvPr/>
        </p:nvPicPr>
        <p:blipFill>
          <a:blip r:embed="rId2"/>
          <a:stretch>
            <a:fillRect/>
          </a:stretch>
        </p:blipFill>
        <p:spPr>
          <a:xfrm>
            <a:off x="2175872" y="2825539"/>
            <a:ext cx="4643971" cy="3074977"/>
          </a:xfrm>
          <a:prstGeom prst="rect">
            <a:avLst/>
          </a:prstGeom>
        </p:spPr>
      </p:pic>
      <p:sp>
        <p:nvSpPr>
          <p:cNvPr id="2" name="Заголовок 1"/>
          <p:cNvSpPr>
            <a:spLocks noGrp="1"/>
          </p:cNvSpPr>
          <p:nvPr>
            <p:ph type="title"/>
          </p:nvPr>
        </p:nvSpPr>
        <p:spPr/>
        <p:txBody>
          <a:bodyPr/>
          <a:lstStyle/>
          <a:p>
            <a:r>
              <a:rPr lang="ru-RU" dirty="0" smtClean="0"/>
              <a:t>Приклад </a:t>
            </a:r>
            <a:r>
              <a:rPr lang="uk-UA" dirty="0" smtClean="0"/>
              <a:t>різних</a:t>
            </a:r>
            <a:r>
              <a:rPr lang="ru-RU" dirty="0" smtClean="0"/>
              <a:t> ЕП</a:t>
            </a:r>
            <a:endParaRPr lang="uk-UA" dirty="0"/>
          </a:p>
        </p:txBody>
      </p:sp>
      <p:sp>
        <p:nvSpPr>
          <p:cNvPr id="4" name="Номер слайда 3"/>
          <p:cNvSpPr>
            <a:spLocks noGrp="1"/>
          </p:cNvSpPr>
          <p:nvPr>
            <p:ph type="sldNum" sz="quarter" idx="10"/>
          </p:nvPr>
        </p:nvSpPr>
        <p:spPr/>
        <p:txBody>
          <a:bodyPr/>
          <a:lstStyle/>
          <a:p>
            <a:pPr algn="r"/>
            <a:fld id="{53400EF4-D14B-4B3E-8643-5A6D23594193}" type="slidenum">
              <a:rPr lang="uk-UA" smtClean="0">
                <a:solidFill>
                  <a:prstClr val="black">
                    <a:tint val="75000"/>
                  </a:prstClr>
                </a:solidFill>
              </a:rPr>
              <a:pPr algn="r"/>
              <a:t>9</a:t>
            </a:fld>
            <a:endParaRPr lang="uk-UA" dirty="0">
              <a:solidFill>
                <a:prstClr val="black">
                  <a:tint val="75000"/>
                </a:prstClr>
              </a:solidFill>
            </a:endParaRPr>
          </a:p>
        </p:txBody>
      </p:sp>
      <p:pic>
        <p:nvPicPr>
          <p:cNvPr id="5" name="Рисунок 4"/>
          <p:cNvPicPr>
            <a:picLocks noChangeAspect="1"/>
          </p:cNvPicPr>
          <p:nvPr/>
        </p:nvPicPr>
        <p:blipFill>
          <a:blip r:embed="rId3"/>
          <a:stretch>
            <a:fillRect/>
          </a:stretch>
        </p:blipFill>
        <p:spPr>
          <a:xfrm>
            <a:off x="6904759" y="3889607"/>
            <a:ext cx="2461492" cy="2127902"/>
          </a:xfrm>
          <a:prstGeom prst="rect">
            <a:avLst/>
          </a:prstGeom>
        </p:spPr>
      </p:pic>
      <p:pic>
        <p:nvPicPr>
          <p:cNvPr id="6" name="Рисунок 5"/>
          <p:cNvPicPr>
            <a:picLocks noChangeAspect="1"/>
          </p:cNvPicPr>
          <p:nvPr/>
        </p:nvPicPr>
        <p:blipFill>
          <a:blip r:embed="rId4"/>
          <a:stretch>
            <a:fillRect/>
          </a:stretch>
        </p:blipFill>
        <p:spPr>
          <a:xfrm>
            <a:off x="1746816" y="1255826"/>
            <a:ext cx="2133600" cy="1857375"/>
          </a:xfrm>
          <a:prstGeom prst="rect">
            <a:avLst/>
          </a:prstGeom>
        </p:spPr>
      </p:pic>
      <p:pic>
        <p:nvPicPr>
          <p:cNvPr id="7" name="Рисунок 6"/>
          <p:cNvPicPr>
            <a:picLocks noChangeAspect="1"/>
          </p:cNvPicPr>
          <p:nvPr/>
        </p:nvPicPr>
        <p:blipFill>
          <a:blip r:embed="rId5"/>
          <a:stretch>
            <a:fillRect/>
          </a:stretch>
        </p:blipFill>
        <p:spPr>
          <a:xfrm>
            <a:off x="815236" y="951333"/>
            <a:ext cx="1863159" cy="922873"/>
          </a:xfrm>
          <a:prstGeom prst="rect">
            <a:avLst/>
          </a:prstGeom>
        </p:spPr>
      </p:pic>
      <p:pic>
        <p:nvPicPr>
          <p:cNvPr id="8" name="Рисунок 7"/>
          <p:cNvPicPr>
            <a:picLocks noChangeAspect="1"/>
          </p:cNvPicPr>
          <p:nvPr/>
        </p:nvPicPr>
        <p:blipFill>
          <a:blip r:embed="rId6"/>
          <a:stretch>
            <a:fillRect/>
          </a:stretch>
        </p:blipFill>
        <p:spPr>
          <a:xfrm>
            <a:off x="640705" y="3401970"/>
            <a:ext cx="1573002" cy="3084144"/>
          </a:xfrm>
          <a:prstGeom prst="rect">
            <a:avLst/>
          </a:prstGeom>
        </p:spPr>
      </p:pic>
      <p:pic>
        <p:nvPicPr>
          <p:cNvPr id="9" name="Рисунок 8"/>
          <p:cNvPicPr>
            <a:picLocks noChangeAspect="1"/>
          </p:cNvPicPr>
          <p:nvPr/>
        </p:nvPicPr>
        <p:blipFill>
          <a:blip r:embed="rId7"/>
          <a:stretch>
            <a:fillRect/>
          </a:stretch>
        </p:blipFill>
        <p:spPr>
          <a:xfrm>
            <a:off x="5378337" y="1110689"/>
            <a:ext cx="3987914" cy="2044910"/>
          </a:xfrm>
          <a:prstGeom prst="rect">
            <a:avLst/>
          </a:prstGeom>
        </p:spPr>
      </p:pic>
    </p:spTree>
    <p:extLst>
      <p:ext uri="{BB962C8B-B14F-4D97-AF65-F5344CB8AC3E}">
        <p14:creationId xmlns:p14="http://schemas.microsoft.com/office/powerpoint/2010/main" val="380320731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Тема1">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Другая 1">
      <a:majorFont>
        <a:latin typeface="Times New Roman"/>
        <a:ea typeface=""/>
        <a:cs typeface=""/>
      </a:majorFont>
      <a:minorFont>
        <a:latin typeface="Times New Roman"/>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000" b="0" i="0" u="sng" strike="noStrike" cap="none" normalizeH="0" baseline="0" smtClean="0">
            <a:ln>
              <a:noFill/>
            </a:ln>
            <a:solidFill>
              <a:schemeClr val="tx1"/>
            </a:solidFill>
            <a:effectLst/>
            <a:latin typeface="Arial" pitchFamily="34" charset="0"/>
            <a:ea typeface="MS PGothic" pitchFamily="34" charset="-128"/>
          </a:defRPr>
        </a:defPPr>
      </a:lstStyle>
    </a:spDef>
    <a:lnDef>
      <a:spPr bwMode="auto">
        <a:solidFill>
          <a:schemeClr val="accent1"/>
        </a:solidFill>
        <a:ln w="9525"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objectDefaults>
  <a:extraClrSchemeLst>
    <a:extraClrScheme>
      <a:clrScheme name="Default Design 1">
        <a:dk1>
          <a:srgbClr val="000000"/>
        </a:dk1>
        <a:lt1>
          <a:srgbClr val="FFFFFF"/>
        </a:lt1>
        <a:dk2>
          <a:srgbClr val="000000"/>
        </a:dk2>
        <a:lt2>
          <a:srgbClr val="808080"/>
        </a:lt2>
        <a:accent1>
          <a:srgbClr val="E6E6E6"/>
        </a:accent1>
        <a:accent2>
          <a:srgbClr val="0000CC"/>
        </a:accent2>
        <a:accent3>
          <a:srgbClr val="FFFFFF"/>
        </a:accent3>
        <a:accent4>
          <a:srgbClr val="000000"/>
        </a:accent4>
        <a:accent5>
          <a:srgbClr val="F0F0F0"/>
        </a:accent5>
        <a:accent6>
          <a:srgbClr val="0000B9"/>
        </a:accent6>
        <a:hlink>
          <a:srgbClr val="51A836"/>
        </a:hlink>
        <a:folHlink>
          <a:srgbClr val="E2001A"/>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Тема1" id="{9295187C-7666-4666-BF6B-AA953B2663E1}" vid="{4F5C8A6B-07E4-48A7-8B4A-0865C0E1D525}"/>
    </a:ext>
  </a:extLst>
</a:theme>
</file>

<file path=ppt/theme/theme2.xml><?xml version="1.0" encoding="utf-8"?>
<a:theme xmlns:a="http://schemas.openxmlformats.org/drawingml/2006/main" name="1_Default Design">
  <a:themeElements>
    <a:clrScheme name="COLORS">
      <a:dk1>
        <a:srgbClr val="000000"/>
      </a:dk1>
      <a:lt1>
        <a:srgbClr val="FFFFFF"/>
      </a:lt1>
      <a:dk2>
        <a:srgbClr val="BFBFBF"/>
      </a:dk2>
      <a:lt2>
        <a:srgbClr val="DEF0D3"/>
      </a:lt2>
      <a:accent1>
        <a:srgbClr val="1C7A3B"/>
      </a:accent1>
      <a:accent2>
        <a:srgbClr val="5DB761"/>
      </a:accent2>
      <a:accent3>
        <a:srgbClr val="93CF96"/>
      </a:accent3>
      <a:accent4>
        <a:srgbClr val="C60A06"/>
      </a:accent4>
      <a:accent5>
        <a:srgbClr val="FEC903"/>
      </a:accent5>
      <a:accent6>
        <a:srgbClr val="FFE99A"/>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3">
            <a:lumMod val="20000"/>
            <a:lumOff val="80000"/>
          </a:schemeClr>
        </a:solidFill>
        <a:ln w="9525" cap="flat" cmpd="sng" algn="ctr">
          <a:solidFill>
            <a:schemeClr val="tx1"/>
          </a:solidFill>
          <a:prstDash val="solid"/>
          <a:round/>
          <a:headEnd type="none" w="med" len="med"/>
          <a:tailEnd type="none" w="med" len="med"/>
        </a:ln>
        <a:effectLst/>
        <a:extLst/>
      </a:spPr>
      <a:bodyPr vert="horz" wrap="square" lIns="91440" tIns="45720" rIns="91440" bIns="45720" numCol="1" rtlCol="0"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sz="1000" b="0" i="0" u="sng" strike="noStrike" cap="none" normalizeH="0" baseline="0" smtClean="0">
            <a:ln>
              <a:noFill/>
            </a:ln>
            <a:solidFill>
              <a:schemeClr val="tx1"/>
            </a:solidFill>
            <a:effectLst/>
            <a:latin typeface="Arial" pitchFamily="34" charset="0"/>
            <a:ea typeface="MS PGothic" pitchFamily="34" charset="-128"/>
          </a:defRPr>
        </a:defPPr>
      </a:lstStyle>
    </a:spDef>
    <a:lnDef>
      <a:spPr bwMode="auto">
        <a:solidFill>
          <a:schemeClr val="accent1"/>
        </a:solidFill>
        <a:ln w="9525"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objectDefaults>
  <a:extraClrSchemeLst>
    <a:extraClrScheme>
      <a:clrScheme name="Default Design 1">
        <a:dk1>
          <a:srgbClr val="000000"/>
        </a:dk1>
        <a:lt1>
          <a:srgbClr val="FFFFFF"/>
        </a:lt1>
        <a:dk2>
          <a:srgbClr val="000000"/>
        </a:dk2>
        <a:lt2>
          <a:srgbClr val="808080"/>
        </a:lt2>
        <a:accent1>
          <a:srgbClr val="E6E6E6"/>
        </a:accent1>
        <a:accent2>
          <a:srgbClr val="0000CC"/>
        </a:accent2>
        <a:accent3>
          <a:srgbClr val="FFFFFF"/>
        </a:accent3>
        <a:accent4>
          <a:srgbClr val="000000"/>
        </a:accent4>
        <a:accent5>
          <a:srgbClr val="F0F0F0"/>
        </a:accent5>
        <a:accent6>
          <a:srgbClr val="0000B9"/>
        </a:accent6>
        <a:hlink>
          <a:srgbClr val="51A836"/>
        </a:hlink>
        <a:folHlink>
          <a:srgbClr val="E2001A"/>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Default Design">
  <a:themeElements>
    <a:clrScheme name="RSHB">
      <a:dk1>
        <a:sysClr val="windowText" lastClr="000000"/>
      </a:dk1>
      <a:lt1>
        <a:sysClr val="window" lastClr="FFFFFF"/>
      </a:lt1>
      <a:dk2>
        <a:srgbClr val="EFF3EA"/>
      </a:dk2>
      <a:lt2>
        <a:srgbClr val="F5F8EE"/>
      </a:lt2>
      <a:accent1>
        <a:srgbClr val="255327"/>
      </a:accent1>
      <a:accent2>
        <a:srgbClr val="1C7935"/>
      </a:accent2>
      <a:accent3>
        <a:srgbClr val="5EA038"/>
      </a:accent3>
      <a:accent4>
        <a:srgbClr val="9ECC2C"/>
      </a:accent4>
      <a:accent5>
        <a:srgbClr val="FEC903"/>
      </a:accent5>
      <a:accent6>
        <a:srgbClr val="F6BC1C"/>
      </a:accent6>
      <a:hlink>
        <a:srgbClr val="0000FF"/>
      </a:hlink>
      <a:folHlink>
        <a:srgbClr val="800080"/>
      </a:folHlink>
    </a:clrScheme>
    <a:fontScheme name="Другая 1">
      <a:majorFont>
        <a:latin typeface="Times New Roman"/>
        <a:ea typeface=""/>
        <a:cs typeface=""/>
      </a:majorFont>
      <a:minorFont>
        <a:latin typeface="Times New Roman"/>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000" b="0" i="0" u="sng" strike="noStrike" cap="none" normalizeH="0" baseline="0" smtClean="0">
            <a:ln>
              <a:noFill/>
            </a:ln>
            <a:solidFill>
              <a:schemeClr val="tx1"/>
            </a:solidFill>
            <a:effectLst/>
            <a:latin typeface="Arial" pitchFamily="34" charset="0"/>
            <a:ea typeface="MS PGothic" pitchFamily="34" charset="-128"/>
          </a:defRPr>
        </a:defPPr>
      </a:lstStyle>
    </a:spDef>
    <a:lnDef>
      <a:spPr bwMode="auto">
        <a:solidFill>
          <a:schemeClr val="accent1"/>
        </a:solidFill>
        <a:ln w="9525"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objectDefaults>
  <a:extraClrSchemeLst>
    <a:extraClrScheme>
      <a:clrScheme name="Default Design 1">
        <a:dk1>
          <a:srgbClr val="000000"/>
        </a:dk1>
        <a:lt1>
          <a:srgbClr val="FFFFFF"/>
        </a:lt1>
        <a:dk2>
          <a:srgbClr val="000000"/>
        </a:dk2>
        <a:lt2>
          <a:srgbClr val="808080"/>
        </a:lt2>
        <a:accent1>
          <a:srgbClr val="E6E6E6"/>
        </a:accent1>
        <a:accent2>
          <a:srgbClr val="0000CC"/>
        </a:accent2>
        <a:accent3>
          <a:srgbClr val="FFFFFF"/>
        </a:accent3>
        <a:accent4>
          <a:srgbClr val="000000"/>
        </a:accent4>
        <a:accent5>
          <a:srgbClr val="F0F0F0"/>
        </a:accent5>
        <a:accent6>
          <a:srgbClr val="0000B9"/>
        </a:accent6>
        <a:hlink>
          <a:srgbClr val="51A836"/>
        </a:hlink>
        <a:folHlink>
          <a:srgbClr val="E2001A"/>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6_Default Design">
  <a:themeElements>
    <a:clrScheme name="RSHB">
      <a:dk1>
        <a:sysClr val="windowText" lastClr="000000"/>
      </a:dk1>
      <a:lt1>
        <a:sysClr val="window" lastClr="FFFFFF"/>
      </a:lt1>
      <a:dk2>
        <a:srgbClr val="EFF3EA"/>
      </a:dk2>
      <a:lt2>
        <a:srgbClr val="F5F8EE"/>
      </a:lt2>
      <a:accent1>
        <a:srgbClr val="255327"/>
      </a:accent1>
      <a:accent2>
        <a:srgbClr val="1C7935"/>
      </a:accent2>
      <a:accent3>
        <a:srgbClr val="5EA038"/>
      </a:accent3>
      <a:accent4>
        <a:srgbClr val="9ECC2C"/>
      </a:accent4>
      <a:accent5>
        <a:srgbClr val="FEC903"/>
      </a:accent5>
      <a:accent6>
        <a:srgbClr val="F6BC1C"/>
      </a:accent6>
      <a:hlink>
        <a:srgbClr val="0000FF"/>
      </a:hlink>
      <a:folHlink>
        <a:srgbClr val="800080"/>
      </a:folHlink>
    </a:clrScheme>
    <a:fontScheme name="Другая 1">
      <a:majorFont>
        <a:latin typeface="Times New Roman"/>
        <a:ea typeface=""/>
        <a:cs typeface=""/>
      </a:majorFont>
      <a:minorFont>
        <a:latin typeface="Times New Roman"/>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000" b="0" i="0" u="sng" strike="noStrike" cap="none" normalizeH="0" baseline="0" smtClean="0">
            <a:ln>
              <a:noFill/>
            </a:ln>
            <a:solidFill>
              <a:schemeClr val="tx1"/>
            </a:solidFill>
            <a:effectLst/>
            <a:latin typeface="Arial" pitchFamily="34" charset="0"/>
            <a:ea typeface="MS PGothic" pitchFamily="34" charset="-128"/>
          </a:defRPr>
        </a:defPPr>
      </a:lstStyle>
    </a:spDef>
    <a:lnDef>
      <a:spPr bwMode="auto">
        <a:solidFill>
          <a:schemeClr val="accent1"/>
        </a:solidFill>
        <a:ln w="9525"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objectDefaults>
  <a:extraClrSchemeLst>
    <a:extraClrScheme>
      <a:clrScheme name="Default Design 1">
        <a:dk1>
          <a:srgbClr val="000000"/>
        </a:dk1>
        <a:lt1>
          <a:srgbClr val="FFFFFF"/>
        </a:lt1>
        <a:dk2>
          <a:srgbClr val="000000"/>
        </a:dk2>
        <a:lt2>
          <a:srgbClr val="808080"/>
        </a:lt2>
        <a:accent1>
          <a:srgbClr val="E6E6E6"/>
        </a:accent1>
        <a:accent2>
          <a:srgbClr val="0000CC"/>
        </a:accent2>
        <a:accent3>
          <a:srgbClr val="FFFFFF"/>
        </a:accent3>
        <a:accent4>
          <a:srgbClr val="000000"/>
        </a:accent4>
        <a:accent5>
          <a:srgbClr val="F0F0F0"/>
        </a:accent5>
        <a:accent6>
          <a:srgbClr val="0000B9"/>
        </a:accent6>
        <a:hlink>
          <a:srgbClr val="51A836"/>
        </a:hlink>
        <a:folHlink>
          <a:srgbClr val="E2001A"/>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Default Design">
  <a:themeElements>
    <a:clrScheme name="COLORS">
      <a:dk1>
        <a:srgbClr val="000000"/>
      </a:dk1>
      <a:lt1>
        <a:srgbClr val="FFFFFF"/>
      </a:lt1>
      <a:dk2>
        <a:srgbClr val="BFBFBF"/>
      </a:dk2>
      <a:lt2>
        <a:srgbClr val="DEF0D3"/>
      </a:lt2>
      <a:accent1>
        <a:srgbClr val="1C7A3B"/>
      </a:accent1>
      <a:accent2>
        <a:srgbClr val="5DB761"/>
      </a:accent2>
      <a:accent3>
        <a:srgbClr val="93CF96"/>
      </a:accent3>
      <a:accent4>
        <a:srgbClr val="C60A06"/>
      </a:accent4>
      <a:accent5>
        <a:srgbClr val="FEC903"/>
      </a:accent5>
      <a:accent6>
        <a:srgbClr val="FFE99A"/>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3">
            <a:lumMod val="20000"/>
            <a:lumOff val="80000"/>
          </a:schemeClr>
        </a:solidFill>
        <a:ln w="9525" cap="flat" cmpd="sng" algn="ctr">
          <a:solidFill>
            <a:schemeClr val="tx1"/>
          </a:solidFill>
          <a:prstDash val="solid"/>
          <a:round/>
          <a:headEnd type="none" w="med" len="med"/>
          <a:tailEnd type="none" w="med" len="med"/>
        </a:ln>
        <a:effectLst/>
        <a:extLst/>
      </a:spPr>
      <a:bodyPr vert="horz" wrap="square" lIns="91440" tIns="45720" rIns="91440" bIns="45720" numCol="1" rtlCol="0"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sz="1000" b="0" i="0" u="sng" strike="noStrike" cap="none" normalizeH="0" baseline="0" smtClean="0">
            <a:ln>
              <a:noFill/>
            </a:ln>
            <a:solidFill>
              <a:schemeClr val="tx1"/>
            </a:solidFill>
            <a:effectLst/>
            <a:latin typeface="Arial" pitchFamily="34" charset="0"/>
            <a:ea typeface="MS PGothic" pitchFamily="34" charset="-128"/>
          </a:defRPr>
        </a:defPPr>
      </a:lstStyle>
    </a:spDef>
    <a:lnDef>
      <a:spPr bwMode="auto">
        <a:solidFill>
          <a:schemeClr val="accent1"/>
        </a:solidFill>
        <a:ln w="9525"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objectDefaults>
  <a:extraClrSchemeLst>
    <a:extraClrScheme>
      <a:clrScheme name="Default Design 1">
        <a:dk1>
          <a:srgbClr val="000000"/>
        </a:dk1>
        <a:lt1>
          <a:srgbClr val="FFFFFF"/>
        </a:lt1>
        <a:dk2>
          <a:srgbClr val="000000"/>
        </a:dk2>
        <a:lt2>
          <a:srgbClr val="808080"/>
        </a:lt2>
        <a:accent1>
          <a:srgbClr val="E6E6E6"/>
        </a:accent1>
        <a:accent2>
          <a:srgbClr val="0000CC"/>
        </a:accent2>
        <a:accent3>
          <a:srgbClr val="FFFFFF"/>
        </a:accent3>
        <a:accent4>
          <a:srgbClr val="000000"/>
        </a:accent4>
        <a:accent5>
          <a:srgbClr val="F0F0F0"/>
        </a:accent5>
        <a:accent6>
          <a:srgbClr val="0000B9"/>
        </a:accent6>
        <a:hlink>
          <a:srgbClr val="51A836"/>
        </a:hlink>
        <a:folHlink>
          <a:srgbClr val="E2001A"/>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Тема1</Template>
  <TotalTime>1772</TotalTime>
  <Words>1199</Words>
  <Application>Microsoft Office PowerPoint</Application>
  <PresentationFormat>Произвольный</PresentationFormat>
  <Paragraphs>171</Paragraphs>
  <Slides>11</Slides>
  <Notes>3</Notes>
  <HiddenSlides>0</HiddenSlides>
  <MMClips>0</MMClips>
  <ScaleCrop>false</ScaleCrop>
  <HeadingPairs>
    <vt:vector size="6" baseType="variant">
      <vt:variant>
        <vt:lpstr>Тема</vt:lpstr>
      </vt:variant>
      <vt:variant>
        <vt:i4>5</vt:i4>
      </vt:variant>
      <vt:variant>
        <vt:lpstr>Внедренные серверы OLE</vt:lpstr>
      </vt:variant>
      <vt:variant>
        <vt:i4>1</vt:i4>
      </vt:variant>
      <vt:variant>
        <vt:lpstr>Заголовки слайдов</vt:lpstr>
      </vt:variant>
      <vt:variant>
        <vt:i4>11</vt:i4>
      </vt:variant>
    </vt:vector>
  </HeadingPairs>
  <TitlesOfParts>
    <vt:vector size="17" baseType="lpstr">
      <vt:lpstr>Тема1</vt:lpstr>
      <vt:lpstr>1_Default Design</vt:lpstr>
      <vt:lpstr>2_Default Design</vt:lpstr>
      <vt:lpstr>6_Default Design</vt:lpstr>
      <vt:lpstr>3_Default Design</vt:lpstr>
      <vt:lpstr>think-cell Slide</vt:lpstr>
      <vt:lpstr>Презентация PowerPoint</vt:lpstr>
      <vt:lpstr>Типи електронних підписів (ЕП) та принципи їх використання  в банківській системі України</vt:lpstr>
      <vt:lpstr>Порівняння ризиків за типами підписів</vt:lpstr>
      <vt:lpstr>Електронний документ</vt:lpstr>
      <vt:lpstr>Міжнародний досвід використання електронного підпису</vt:lpstr>
      <vt:lpstr>Витяги з законодавчих актів</vt:lpstr>
      <vt:lpstr>Часто виникаючі питання</vt:lpstr>
      <vt:lpstr>Презентация PowerPoint</vt:lpstr>
      <vt:lpstr>Приклад різних ЕП</vt:lpstr>
      <vt:lpstr>Принцип створення ЕЦП</vt:lpstr>
      <vt:lpstr>Приклад відкритого ключа ЕЦП</vt:lpstr>
    </vt:vector>
  </TitlesOfParts>
  <Company>nbu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Нагурський Олексій Вікторович</dc:creator>
  <cp:lastModifiedBy>Теслюченко</cp:lastModifiedBy>
  <cp:revision>82</cp:revision>
  <dcterms:created xsi:type="dcterms:W3CDTF">2017-01-31T15:16:40Z</dcterms:created>
  <dcterms:modified xsi:type="dcterms:W3CDTF">2017-12-06T10:08:08Z</dcterms:modified>
</cp:coreProperties>
</file>