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06" r:id="rId2"/>
    <p:sldMasterId id="2147483710" r:id="rId3"/>
    <p:sldMasterId id="2147483714" r:id="rId4"/>
    <p:sldMasterId id="2147483718" r:id="rId5"/>
    <p:sldMasterId id="2147483722" r:id="rId6"/>
    <p:sldMasterId id="2147483726" r:id="rId7"/>
    <p:sldMasterId id="2147483730" r:id="rId8"/>
  </p:sldMasterIdLst>
  <p:notesMasterIdLst>
    <p:notesMasterId r:id="rId24"/>
  </p:notesMasterIdLst>
  <p:handoutMasterIdLst>
    <p:handoutMasterId r:id="rId25"/>
  </p:handoutMasterIdLst>
  <p:sldIdLst>
    <p:sldId id="470" r:id="rId9"/>
    <p:sldId id="476" r:id="rId10"/>
    <p:sldId id="477" r:id="rId11"/>
    <p:sldId id="474" r:id="rId12"/>
    <p:sldId id="475" r:id="rId13"/>
    <p:sldId id="478" r:id="rId14"/>
    <p:sldId id="479" r:id="rId15"/>
    <p:sldId id="480" r:id="rId16"/>
    <p:sldId id="481" r:id="rId17"/>
    <p:sldId id="486" r:id="rId18"/>
    <p:sldId id="482" r:id="rId19"/>
    <p:sldId id="483" r:id="rId20"/>
    <p:sldId id="484" r:id="rId21"/>
    <p:sldId id="485" r:id="rId22"/>
    <p:sldId id="453" r:id="rId23"/>
  </p:sldIdLst>
  <p:sldSz cx="9720263" cy="7196138"/>
  <p:notesSz cx="6797675" cy="9926638"/>
  <p:defaultTextStyle>
    <a:defPPr>
      <a:defRPr lang="en-US"/>
    </a:defPPr>
    <a:lvl1pPr algn="l" rtl="0" eaLnBrk="0" fontAlgn="base" hangingPunct="0">
      <a:spcBef>
        <a:spcPct val="0"/>
      </a:spcBef>
      <a:spcAft>
        <a:spcPct val="0"/>
      </a:spcAft>
      <a:defRPr sz="1000" u="sng" kern="1200">
        <a:solidFill>
          <a:schemeClr val="tx1"/>
        </a:solidFill>
        <a:latin typeface="Arial" charset="0"/>
        <a:ea typeface="MS PGothic" pitchFamily="34" charset="-128"/>
        <a:cs typeface="+mn-cs"/>
      </a:defRPr>
    </a:lvl1pPr>
    <a:lvl2pPr marL="457119" algn="l" rtl="0" eaLnBrk="0" fontAlgn="base" hangingPunct="0">
      <a:spcBef>
        <a:spcPct val="0"/>
      </a:spcBef>
      <a:spcAft>
        <a:spcPct val="0"/>
      </a:spcAft>
      <a:defRPr sz="1000" u="sng" kern="1200">
        <a:solidFill>
          <a:schemeClr val="tx1"/>
        </a:solidFill>
        <a:latin typeface="Arial" charset="0"/>
        <a:ea typeface="MS PGothic" pitchFamily="34" charset="-128"/>
        <a:cs typeface="+mn-cs"/>
      </a:defRPr>
    </a:lvl2pPr>
    <a:lvl3pPr marL="914237" algn="l" rtl="0" eaLnBrk="0" fontAlgn="base" hangingPunct="0">
      <a:spcBef>
        <a:spcPct val="0"/>
      </a:spcBef>
      <a:spcAft>
        <a:spcPct val="0"/>
      </a:spcAft>
      <a:defRPr sz="1000" u="sng" kern="1200">
        <a:solidFill>
          <a:schemeClr val="tx1"/>
        </a:solidFill>
        <a:latin typeface="Arial" charset="0"/>
        <a:ea typeface="MS PGothic" pitchFamily="34" charset="-128"/>
        <a:cs typeface="+mn-cs"/>
      </a:defRPr>
    </a:lvl3pPr>
    <a:lvl4pPr marL="1371355" algn="l" rtl="0" eaLnBrk="0" fontAlgn="base" hangingPunct="0">
      <a:spcBef>
        <a:spcPct val="0"/>
      </a:spcBef>
      <a:spcAft>
        <a:spcPct val="0"/>
      </a:spcAft>
      <a:defRPr sz="1000" u="sng" kern="1200">
        <a:solidFill>
          <a:schemeClr val="tx1"/>
        </a:solidFill>
        <a:latin typeface="Arial" charset="0"/>
        <a:ea typeface="MS PGothic" pitchFamily="34" charset="-128"/>
        <a:cs typeface="+mn-cs"/>
      </a:defRPr>
    </a:lvl4pPr>
    <a:lvl5pPr marL="1828474" algn="l" rtl="0" eaLnBrk="0" fontAlgn="base" hangingPunct="0">
      <a:spcBef>
        <a:spcPct val="0"/>
      </a:spcBef>
      <a:spcAft>
        <a:spcPct val="0"/>
      </a:spcAft>
      <a:defRPr sz="1000" u="sng" kern="1200">
        <a:solidFill>
          <a:schemeClr val="tx1"/>
        </a:solidFill>
        <a:latin typeface="Arial" charset="0"/>
        <a:ea typeface="MS PGothic" pitchFamily="34" charset="-128"/>
        <a:cs typeface="+mn-cs"/>
      </a:defRPr>
    </a:lvl5pPr>
    <a:lvl6pPr marL="2285592" algn="l" defTabSz="914237" rtl="0" eaLnBrk="1" latinLnBrk="0" hangingPunct="1">
      <a:defRPr sz="1000" u="sng" kern="1200">
        <a:solidFill>
          <a:schemeClr val="tx1"/>
        </a:solidFill>
        <a:latin typeface="Arial" charset="0"/>
        <a:ea typeface="MS PGothic" pitchFamily="34" charset="-128"/>
        <a:cs typeface="+mn-cs"/>
      </a:defRPr>
    </a:lvl6pPr>
    <a:lvl7pPr marL="2742711" algn="l" defTabSz="914237" rtl="0" eaLnBrk="1" latinLnBrk="0" hangingPunct="1">
      <a:defRPr sz="1000" u="sng" kern="1200">
        <a:solidFill>
          <a:schemeClr val="tx1"/>
        </a:solidFill>
        <a:latin typeface="Arial" charset="0"/>
        <a:ea typeface="MS PGothic" pitchFamily="34" charset="-128"/>
        <a:cs typeface="+mn-cs"/>
      </a:defRPr>
    </a:lvl7pPr>
    <a:lvl8pPr marL="3199829" algn="l" defTabSz="914237" rtl="0" eaLnBrk="1" latinLnBrk="0" hangingPunct="1">
      <a:defRPr sz="1000" u="sng" kern="1200">
        <a:solidFill>
          <a:schemeClr val="tx1"/>
        </a:solidFill>
        <a:latin typeface="Arial" charset="0"/>
        <a:ea typeface="MS PGothic" pitchFamily="34" charset="-128"/>
        <a:cs typeface="+mn-cs"/>
      </a:defRPr>
    </a:lvl8pPr>
    <a:lvl9pPr marL="3656948" algn="l" defTabSz="914237" rtl="0" eaLnBrk="1" latinLnBrk="0" hangingPunct="1">
      <a:defRPr sz="1000" u="sng"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542">
          <p15:clr>
            <a:srgbClr val="A4A3A4"/>
          </p15:clr>
        </p15:guide>
        <p15:guide id="2" pos="1655">
          <p15:clr>
            <a:srgbClr val="A4A3A4"/>
          </p15:clr>
        </p15:guide>
        <p15:guide id="3" orient="horz" pos="769">
          <p15:clr>
            <a:srgbClr val="A4A3A4"/>
          </p15:clr>
        </p15:guide>
        <p15:guide id="4" pos="61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Рудик Ірина Миколаївна" initials="РІМ" lastIdx="0" clrIdx="0">
    <p:extLst/>
  </p:cmAuthor>
  <p:cmAuthor id="2" name="userNBU" initials="Mykyt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2B"/>
    <a:srgbClr val="255327"/>
    <a:srgbClr val="39A56C"/>
    <a:srgbClr val="51A836"/>
    <a:srgbClr val="38A65A"/>
    <a:srgbClr val="1C7935"/>
    <a:srgbClr val="007236"/>
    <a:srgbClr val="007A3A"/>
    <a:srgbClr val="93CF96"/>
    <a:srgbClr val="93C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3667" autoAdjust="0"/>
  </p:normalViewPr>
  <p:slideViewPr>
    <p:cSldViewPr>
      <p:cViewPr varScale="1">
        <p:scale>
          <a:sx n="96" d="100"/>
          <a:sy n="96" d="100"/>
        </p:scale>
        <p:origin x="150" y="90"/>
      </p:cViewPr>
      <p:guideLst>
        <p:guide orient="horz" pos="542"/>
        <p:guide pos="1655"/>
        <p:guide orient="horz" pos="769"/>
        <p:guide pos="61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B25D3-FBEA-459A-9FAB-457DFB2B8C9F}" type="doc">
      <dgm:prSet loTypeId="urn:microsoft.com/office/officeart/2005/8/layout/vList2" loCatId="list" qsTypeId="urn:microsoft.com/office/officeart/2005/8/quickstyle/simple3" qsCatId="simple" csTypeId="urn:microsoft.com/office/officeart/2005/8/colors/accent3_5" csCatId="accent3" phldr="1"/>
      <dgm:spPr/>
      <dgm:t>
        <a:bodyPr/>
        <a:lstStyle/>
        <a:p>
          <a:endParaRPr lang="uk-UA"/>
        </a:p>
      </dgm:t>
    </dgm:pt>
    <dgm:pt modelId="{B94A9AFE-8FD0-4DB6-BF69-BA9B4FD73144}">
      <dgm:prSet custT="1"/>
      <dgm:spPr/>
      <dgm:t>
        <a:bodyPr/>
        <a:lstStyle/>
        <a:p>
          <a:pPr algn="just" rtl="0"/>
          <a:r>
            <a:rPr lang="ru-RU" sz="1800" b="1" dirty="0" smtClean="0"/>
            <a:t>1. </a:t>
          </a:r>
          <a:r>
            <a:rPr lang="uk-UA" sz="1800" b="1" noProof="0" dirty="0" smtClean="0"/>
            <a:t>Належне виконання банками вимог законодавства щодо встановлення реального кінцевого </a:t>
          </a:r>
          <a:r>
            <a:rPr lang="uk-UA" sz="1800" b="1" noProof="0" dirty="0" err="1" smtClean="0"/>
            <a:t>бенефіціарного</a:t>
          </a:r>
          <a:r>
            <a:rPr lang="uk-UA" sz="1800" b="1" noProof="0" dirty="0" smtClean="0"/>
            <a:t> власника клієнта</a:t>
          </a:r>
          <a:endParaRPr lang="uk-UA" sz="2000" noProof="0" dirty="0"/>
        </a:p>
      </dgm:t>
    </dgm:pt>
    <dgm:pt modelId="{6D3E4409-931A-4755-9952-37AAB0E4E024}" type="parTrans" cxnId="{25A8E8F6-46D8-4F94-A9DD-16814FA6F661}">
      <dgm:prSet/>
      <dgm:spPr/>
      <dgm:t>
        <a:bodyPr/>
        <a:lstStyle/>
        <a:p>
          <a:endParaRPr lang="uk-UA"/>
        </a:p>
      </dgm:t>
    </dgm:pt>
    <dgm:pt modelId="{A08B7120-5515-4B8A-977F-6B9930D7CFFD}" type="sibTrans" cxnId="{25A8E8F6-46D8-4F94-A9DD-16814FA6F661}">
      <dgm:prSet/>
      <dgm:spPr/>
      <dgm:t>
        <a:bodyPr/>
        <a:lstStyle/>
        <a:p>
          <a:endParaRPr lang="uk-UA"/>
        </a:p>
      </dgm:t>
    </dgm:pt>
    <dgm:pt modelId="{365F6B6C-00AD-45B6-8B15-CFE30100156C}">
      <dgm:prSet custT="1"/>
      <dgm:spPr/>
      <dgm:t>
        <a:bodyPr/>
        <a:lstStyle/>
        <a:p>
          <a:pPr algn="just" rtl="0"/>
          <a:r>
            <a:rPr lang="ru-RU" sz="1800" b="1" dirty="0" smtClean="0"/>
            <a:t>2. </a:t>
          </a:r>
          <a:r>
            <a:rPr lang="uk-UA" sz="1800" b="1" noProof="0" dirty="0" smtClean="0"/>
            <a:t>Попередження використання банків </a:t>
          </a:r>
          <a:r>
            <a:rPr lang="ru-RU" sz="1800" b="1" dirty="0" smtClean="0"/>
            <a:t>з метою </a:t>
          </a:r>
          <a:r>
            <a:rPr lang="uk-UA" sz="1800" b="1" dirty="0" smtClean="0"/>
            <a:t>легалізації (відмивання) доходів, одержаних злочинним шляхом, фінансування тероризму та фінансування розповсюдження зброї масового знищення</a:t>
          </a:r>
          <a:endParaRPr lang="uk-UA" sz="1800" dirty="0"/>
        </a:p>
      </dgm:t>
    </dgm:pt>
    <dgm:pt modelId="{ACBB4CDC-6C55-4AC3-8781-732BCEFED2F4}" type="parTrans" cxnId="{5C054660-14D3-4F86-B20C-72609BADA532}">
      <dgm:prSet/>
      <dgm:spPr/>
      <dgm:t>
        <a:bodyPr/>
        <a:lstStyle/>
        <a:p>
          <a:endParaRPr lang="uk-UA"/>
        </a:p>
      </dgm:t>
    </dgm:pt>
    <dgm:pt modelId="{1DB9812E-6046-4023-B0D3-4BA2CF08EC22}" type="sibTrans" cxnId="{5C054660-14D3-4F86-B20C-72609BADA532}">
      <dgm:prSet/>
      <dgm:spPr/>
      <dgm:t>
        <a:bodyPr/>
        <a:lstStyle/>
        <a:p>
          <a:endParaRPr lang="uk-UA"/>
        </a:p>
      </dgm:t>
    </dgm:pt>
    <dgm:pt modelId="{25B3486D-78FD-4175-A2DD-42F53D3E9FE5}">
      <dgm:prSet custT="1"/>
      <dgm:spPr/>
      <dgm:t>
        <a:bodyPr/>
        <a:lstStyle/>
        <a:p>
          <a:pPr algn="just" rtl="0"/>
          <a:r>
            <a:rPr lang="uk-UA" sz="1800" b="1" dirty="0" smtClean="0"/>
            <a:t>3. Запобігання здійсненню банками ризикових фінансових операцій</a:t>
          </a:r>
          <a:endParaRPr lang="uk-UA" sz="1800" dirty="0"/>
        </a:p>
      </dgm:t>
    </dgm:pt>
    <dgm:pt modelId="{E2E17528-6844-4580-9F47-B019CD208BE4}" type="parTrans" cxnId="{180C10C4-05E3-426F-AFE1-5AA91E2157BD}">
      <dgm:prSet/>
      <dgm:spPr/>
      <dgm:t>
        <a:bodyPr/>
        <a:lstStyle/>
        <a:p>
          <a:endParaRPr lang="uk-UA"/>
        </a:p>
      </dgm:t>
    </dgm:pt>
    <dgm:pt modelId="{4CA16B50-93E5-41BE-B9F2-48DC7F66C0AD}" type="sibTrans" cxnId="{180C10C4-05E3-426F-AFE1-5AA91E2157BD}">
      <dgm:prSet/>
      <dgm:spPr/>
      <dgm:t>
        <a:bodyPr/>
        <a:lstStyle/>
        <a:p>
          <a:endParaRPr lang="uk-UA"/>
        </a:p>
      </dgm:t>
    </dgm:pt>
    <dgm:pt modelId="{DD1FC4EF-213D-48E2-888B-255A89525531}" type="pres">
      <dgm:prSet presAssocID="{AB9B25D3-FBEA-459A-9FAB-457DFB2B8C9F}" presName="linear" presStyleCnt="0">
        <dgm:presLayoutVars>
          <dgm:animLvl val="lvl"/>
          <dgm:resizeHandles val="exact"/>
        </dgm:presLayoutVars>
      </dgm:prSet>
      <dgm:spPr/>
      <dgm:t>
        <a:bodyPr/>
        <a:lstStyle/>
        <a:p>
          <a:endParaRPr lang="uk-UA"/>
        </a:p>
      </dgm:t>
    </dgm:pt>
    <dgm:pt modelId="{A4A40ED5-49E1-4D35-8F42-3D569CE0D677}" type="pres">
      <dgm:prSet presAssocID="{B94A9AFE-8FD0-4DB6-BF69-BA9B4FD73144}" presName="parentText" presStyleLbl="node1" presStyleIdx="0" presStyleCnt="3">
        <dgm:presLayoutVars>
          <dgm:chMax val="0"/>
          <dgm:bulletEnabled val="1"/>
        </dgm:presLayoutVars>
      </dgm:prSet>
      <dgm:spPr/>
      <dgm:t>
        <a:bodyPr/>
        <a:lstStyle/>
        <a:p>
          <a:endParaRPr lang="uk-UA"/>
        </a:p>
      </dgm:t>
    </dgm:pt>
    <dgm:pt modelId="{EC0F36E8-1A8F-4BFA-BF6E-208E0FDC44FA}" type="pres">
      <dgm:prSet presAssocID="{A08B7120-5515-4B8A-977F-6B9930D7CFFD}" presName="spacer" presStyleCnt="0"/>
      <dgm:spPr/>
    </dgm:pt>
    <dgm:pt modelId="{E0CCD87E-6788-4FF8-8434-CF9E0B9A7E9F}" type="pres">
      <dgm:prSet presAssocID="{365F6B6C-00AD-45B6-8B15-CFE30100156C}" presName="parentText" presStyleLbl="node1" presStyleIdx="1" presStyleCnt="3" custLinFactY="-4140" custLinFactNeighborX="1706" custLinFactNeighborY="-100000">
        <dgm:presLayoutVars>
          <dgm:chMax val="0"/>
          <dgm:bulletEnabled val="1"/>
        </dgm:presLayoutVars>
      </dgm:prSet>
      <dgm:spPr/>
      <dgm:t>
        <a:bodyPr/>
        <a:lstStyle/>
        <a:p>
          <a:endParaRPr lang="uk-UA"/>
        </a:p>
      </dgm:t>
    </dgm:pt>
    <dgm:pt modelId="{F587BB00-5C1F-4C6E-A838-4895E00614A9}" type="pres">
      <dgm:prSet presAssocID="{1DB9812E-6046-4023-B0D3-4BA2CF08EC22}" presName="spacer" presStyleCnt="0"/>
      <dgm:spPr/>
    </dgm:pt>
    <dgm:pt modelId="{F0AB6967-81B9-45D8-87AE-D5CCAFAF7EE0}" type="pres">
      <dgm:prSet presAssocID="{25B3486D-78FD-4175-A2DD-42F53D3E9FE5}" presName="parentText" presStyleLbl="node1" presStyleIdx="2" presStyleCnt="3" custScaleY="90310" custLinFactY="-1698" custLinFactNeighborX="-678" custLinFactNeighborY="-100000">
        <dgm:presLayoutVars>
          <dgm:chMax val="0"/>
          <dgm:bulletEnabled val="1"/>
        </dgm:presLayoutVars>
      </dgm:prSet>
      <dgm:spPr/>
      <dgm:t>
        <a:bodyPr/>
        <a:lstStyle/>
        <a:p>
          <a:endParaRPr lang="uk-UA"/>
        </a:p>
      </dgm:t>
    </dgm:pt>
  </dgm:ptLst>
  <dgm:cxnLst>
    <dgm:cxn modelId="{5C054660-14D3-4F86-B20C-72609BADA532}" srcId="{AB9B25D3-FBEA-459A-9FAB-457DFB2B8C9F}" destId="{365F6B6C-00AD-45B6-8B15-CFE30100156C}" srcOrd="1" destOrd="0" parTransId="{ACBB4CDC-6C55-4AC3-8781-732BCEFED2F4}" sibTransId="{1DB9812E-6046-4023-B0D3-4BA2CF08EC22}"/>
    <dgm:cxn modelId="{2FCA2986-9E4A-4B42-A074-79377DC40839}" type="presOf" srcId="{AB9B25D3-FBEA-459A-9FAB-457DFB2B8C9F}" destId="{DD1FC4EF-213D-48E2-888B-255A89525531}" srcOrd="0" destOrd="0" presId="urn:microsoft.com/office/officeart/2005/8/layout/vList2"/>
    <dgm:cxn modelId="{FE3996AB-08A2-4A98-B772-2DD53885CF1E}" type="presOf" srcId="{B94A9AFE-8FD0-4DB6-BF69-BA9B4FD73144}" destId="{A4A40ED5-49E1-4D35-8F42-3D569CE0D677}" srcOrd="0" destOrd="0" presId="urn:microsoft.com/office/officeart/2005/8/layout/vList2"/>
    <dgm:cxn modelId="{D3F250CF-6B52-4AA9-8A7E-D1BFB2E5C4CC}" type="presOf" srcId="{365F6B6C-00AD-45B6-8B15-CFE30100156C}" destId="{E0CCD87E-6788-4FF8-8434-CF9E0B9A7E9F}" srcOrd="0" destOrd="0" presId="urn:microsoft.com/office/officeart/2005/8/layout/vList2"/>
    <dgm:cxn modelId="{67FCAF88-0D61-4F14-9639-F6C35A641142}" type="presOf" srcId="{25B3486D-78FD-4175-A2DD-42F53D3E9FE5}" destId="{F0AB6967-81B9-45D8-87AE-D5CCAFAF7EE0}" srcOrd="0" destOrd="0" presId="urn:microsoft.com/office/officeart/2005/8/layout/vList2"/>
    <dgm:cxn modelId="{25A8E8F6-46D8-4F94-A9DD-16814FA6F661}" srcId="{AB9B25D3-FBEA-459A-9FAB-457DFB2B8C9F}" destId="{B94A9AFE-8FD0-4DB6-BF69-BA9B4FD73144}" srcOrd="0" destOrd="0" parTransId="{6D3E4409-931A-4755-9952-37AAB0E4E024}" sibTransId="{A08B7120-5515-4B8A-977F-6B9930D7CFFD}"/>
    <dgm:cxn modelId="{180C10C4-05E3-426F-AFE1-5AA91E2157BD}" srcId="{AB9B25D3-FBEA-459A-9FAB-457DFB2B8C9F}" destId="{25B3486D-78FD-4175-A2DD-42F53D3E9FE5}" srcOrd="2" destOrd="0" parTransId="{E2E17528-6844-4580-9F47-B019CD208BE4}" sibTransId="{4CA16B50-93E5-41BE-B9F2-48DC7F66C0AD}"/>
    <dgm:cxn modelId="{0277E627-509A-454F-9B01-670D13766D6B}" type="presParOf" srcId="{DD1FC4EF-213D-48E2-888B-255A89525531}" destId="{A4A40ED5-49E1-4D35-8F42-3D569CE0D677}" srcOrd="0" destOrd="0" presId="urn:microsoft.com/office/officeart/2005/8/layout/vList2"/>
    <dgm:cxn modelId="{989D30B7-0EB2-41AC-84D2-2699D4C3B04C}" type="presParOf" srcId="{DD1FC4EF-213D-48E2-888B-255A89525531}" destId="{EC0F36E8-1A8F-4BFA-BF6E-208E0FDC44FA}" srcOrd="1" destOrd="0" presId="urn:microsoft.com/office/officeart/2005/8/layout/vList2"/>
    <dgm:cxn modelId="{7FEC453A-E223-425E-9DBB-643BE33D483F}" type="presParOf" srcId="{DD1FC4EF-213D-48E2-888B-255A89525531}" destId="{E0CCD87E-6788-4FF8-8434-CF9E0B9A7E9F}" srcOrd="2" destOrd="0" presId="urn:microsoft.com/office/officeart/2005/8/layout/vList2"/>
    <dgm:cxn modelId="{BAA0E36D-6C7F-4F95-9447-07357B16BD59}" type="presParOf" srcId="{DD1FC4EF-213D-48E2-888B-255A89525531}" destId="{F587BB00-5C1F-4C6E-A838-4895E00614A9}" srcOrd="3" destOrd="0" presId="urn:microsoft.com/office/officeart/2005/8/layout/vList2"/>
    <dgm:cxn modelId="{9770A7BF-74B3-42C9-9841-488A579E8AB8}" type="presParOf" srcId="{DD1FC4EF-213D-48E2-888B-255A89525531}" destId="{F0AB6967-81B9-45D8-87AE-D5CCAFAF7EE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D2BA4C-C42D-4C9F-BD1E-52A7CA9F4E19}" type="doc">
      <dgm:prSet loTypeId="urn:microsoft.com/office/officeart/2008/layout/VerticalCurvedList" loCatId="list" qsTypeId="urn:microsoft.com/office/officeart/2005/8/quickstyle/3d4" qsCatId="3D" csTypeId="urn:microsoft.com/office/officeart/2005/8/colors/accent3_5" csCatId="accent3" phldr="1"/>
      <dgm:spPr/>
    </dgm:pt>
    <dgm:pt modelId="{8AD09872-C1D7-4C4C-B782-5D8E3787DBD8}">
      <dgm:prSet phldrT="[Текст]" custT="1"/>
      <dgm:spPr/>
      <dgm:t>
        <a:bodyPr/>
        <a:lstStyle/>
        <a:p>
          <a:pPr algn="l"/>
          <a:r>
            <a:rPr lang="uk-UA" sz="2400" dirty="0" smtClean="0">
              <a:solidFill>
                <a:schemeClr val="tx1"/>
              </a:solidFill>
            </a:rPr>
            <a:t>Приховування своєї причетності до бізнесу </a:t>
          </a:r>
          <a:endParaRPr lang="uk-UA" sz="2400" dirty="0">
            <a:solidFill>
              <a:schemeClr val="tx1"/>
            </a:solidFill>
          </a:endParaRPr>
        </a:p>
      </dgm:t>
    </dgm:pt>
    <dgm:pt modelId="{0E41F892-E089-4A50-A367-4A4FCF9D53AF}" type="parTrans" cxnId="{FC93CDE2-A3D4-4F65-B5FA-3B6F51B439E0}">
      <dgm:prSet/>
      <dgm:spPr/>
      <dgm:t>
        <a:bodyPr/>
        <a:lstStyle/>
        <a:p>
          <a:endParaRPr lang="uk-UA"/>
        </a:p>
      </dgm:t>
    </dgm:pt>
    <dgm:pt modelId="{27A5B59D-B64B-44C2-B9AA-3965B1CBBC4B}" type="sibTrans" cxnId="{FC93CDE2-A3D4-4F65-B5FA-3B6F51B439E0}">
      <dgm:prSet/>
      <dgm:spPr/>
      <dgm:t>
        <a:bodyPr/>
        <a:lstStyle/>
        <a:p>
          <a:endParaRPr lang="uk-UA"/>
        </a:p>
      </dgm:t>
    </dgm:pt>
    <dgm:pt modelId="{C354D012-AF69-44C8-B238-D578EFA78009}">
      <dgm:prSet phldrT="[Текст]" custT="1"/>
      <dgm:spPr/>
      <dgm:t>
        <a:bodyPr/>
        <a:lstStyle/>
        <a:p>
          <a:pPr algn="l"/>
          <a:r>
            <a:rPr lang="uk-UA" sz="2400" dirty="0" smtClean="0">
              <a:solidFill>
                <a:schemeClr val="tx1"/>
              </a:solidFill>
            </a:rPr>
            <a:t>Пільгові умови ведення господарської діяльності, що надають країни, які мають офшорний статус</a:t>
          </a:r>
          <a:endParaRPr lang="uk-UA" sz="2400" dirty="0">
            <a:solidFill>
              <a:schemeClr val="tx1"/>
            </a:solidFill>
          </a:endParaRPr>
        </a:p>
      </dgm:t>
    </dgm:pt>
    <dgm:pt modelId="{95F95B86-8451-46B2-AF7C-EE22C8A00B94}" type="parTrans" cxnId="{7916844C-ED5F-44B1-B59F-D34462397F5C}">
      <dgm:prSet/>
      <dgm:spPr/>
      <dgm:t>
        <a:bodyPr/>
        <a:lstStyle/>
        <a:p>
          <a:endParaRPr lang="uk-UA"/>
        </a:p>
      </dgm:t>
    </dgm:pt>
    <dgm:pt modelId="{EB5C3507-D75C-4CA4-99CA-CAECFEFDD7A5}" type="sibTrans" cxnId="{7916844C-ED5F-44B1-B59F-D34462397F5C}">
      <dgm:prSet/>
      <dgm:spPr/>
      <dgm:t>
        <a:bodyPr/>
        <a:lstStyle/>
        <a:p>
          <a:endParaRPr lang="uk-UA"/>
        </a:p>
      </dgm:t>
    </dgm:pt>
    <dgm:pt modelId="{2BCEEB7A-51F6-4AB3-A5DA-08B42E3B77E4}">
      <dgm:prSet phldrT="[Текст]" custT="1"/>
      <dgm:spPr/>
      <dgm:t>
        <a:bodyPr/>
        <a:lstStyle/>
        <a:p>
          <a:pPr algn="l"/>
          <a:r>
            <a:rPr lang="uk-UA" sz="2400" dirty="0" smtClean="0">
              <a:solidFill>
                <a:schemeClr val="tx1"/>
              </a:solidFill>
            </a:rPr>
            <a:t>Уникнення відповідальності за результати діяльності юридичної особи </a:t>
          </a:r>
          <a:endParaRPr lang="uk-UA" sz="2400" dirty="0">
            <a:solidFill>
              <a:schemeClr val="tx1"/>
            </a:solidFill>
          </a:endParaRPr>
        </a:p>
      </dgm:t>
    </dgm:pt>
    <dgm:pt modelId="{E77A43C0-EA8A-4EE1-AF3A-2507058DA337}" type="parTrans" cxnId="{CCE9A5BB-5EBD-4FCA-9913-06E2C0F54C40}">
      <dgm:prSet/>
      <dgm:spPr/>
      <dgm:t>
        <a:bodyPr/>
        <a:lstStyle/>
        <a:p>
          <a:endParaRPr lang="uk-UA"/>
        </a:p>
      </dgm:t>
    </dgm:pt>
    <dgm:pt modelId="{4724BAAB-DC12-455B-B9C6-EFD59BF0B3F6}" type="sibTrans" cxnId="{CCE9A5BB-5EBD-4FCA-9913-06E2C0F54C40}">
      <dgm:prSet/>
      <dgm:spPr/>
      <dgm:t>
        <a:bodyPr/>
        <a:lstStyle/>
        <a:p>
          <a:endParaRPr lang="uk-UA"/>
        </a:p>
      </dgm:t>
    </dgm:pt>
    <dgm:pt modelId="{A9B33E16-6368-4458-ACC6-892843E6B3AC}" type="pres">
      <dgm:prSet presAssocID="{32D2BA4C-C42D-4C9F-BD1E-52A7CA9F4E19}" presName="Name0" presStyleCnt="0">
        <dgm:presLayoutVars>
          <dgm:chMax val="7"/>
          <dgm:chPref val="7"/>
          <dgm:dir/>
        </dgm:presLayoutVars>
      </dgm:prSet>
      <dgm:spPr/>
    </dgm:pt>
    <dgm:pt modelId="{A91A09FC-7AE3-4336-BAE2-49EF0D9038E9}" type="pres">
      <dgm:prSet presAssocID="{32D2BA4C-C42D-4C9F-BD1E-52A7CA9F4E19}" presName="Name1" presStyleCnt="0"/>
      <dgm:spPr/>
    </dgm:pt>
    <dgm:pt modelId="{DEA247D7-34C1-4BDF-889D-B92E9F216DC9}" type="pres">
      <dgm:prSet presAssocID="{32D2BA4C-C42D-4C9F-BD1E-52A7CA9F4E19}" presName="cycle" presStyleCnt="0"/>
      <dgm:spPr/>
    </dgm:pt>
    <dgm:pt modelId="{EEF76C74-7B00-4E53-B1EF-82D7ED415BD9}" type="pres">
      <dgm:prSet presAssocID="{32D2BA4C-C42D-4C9F-BD1E-52A7CA9F4E19}" presName="srcNode" presStyleLbl="node1" presStyleIdx="0" presStyleCnt="3"/>
      <dgm:spPr/>
    </dgm:pt>
    <dgm:pt modelId="{F55307BA-0FC4-483A-BAF2-BF3B380C03F8}" type="pres">
      <dgm:prSet presAssocID="{32D2BA4C-C42D-4C9F-BD1E-52A7CA9F4E19}" presName="conn" presStyleLbl="parChTrans1D2" presStyleIdx="0" presStyleCnt="1"/>
      <dgm:spPr/>
      <dgm:t>
        <a:bodyPr/>
        <a:lstStyle/>
        <a:p>
          <a:endParaRPr lang="uk-UA"/>
        </a:p>
      </dgm:t>
    </dgm:pt>
    <dgm:pt modelId="{86C4744D-3693-48D1-8C7A-5F596509C836}" type="pres">
      <dgm:prSet presAssocID="{32D2BA4C-C42D-4C9F-BD1E-52A7CA9F4E19}" presName="extraNode" presStyleLbl="node1" presStyleIdx="0" presStyleCnt="3"/>
      <dgm:spPr/>
    </dgm:pt>
    <dgm:pt modelId="{D225ACB2-8609-4B97-95F0-6E126CA4D5C1}" type="pres">
      <dgm:prSet presAssocID="{32D2BA4C-C42D-4C9F-BD1E-52A7CA9F4E19}" presName="dstNode" presStyleLbl="node1" presStyleIdx="0" presStyleCnt="3"/>
      <dgm:spPr/>
    </dgm:pt>
    <dgm:pt modelId="{79890C7A-B040-4D56-A27E-5840F29E07A9}" type="pres">
      <dgm:prSet presAssocID="{8AD09872-C1D7-4C4C-B782-5D8E3787DBD8}" presName="text_1" presStyleLbl="node1" presStyleIdx="0" presStyleCnt="3">
        <dgm:presLayoutVars>
          <dgm:bulletEnabled val="1"/>
        </dgm:presLayoutVars>
      </dgm:prSet>
      <dgm:spPr/>
      <dgm:t>
        <a:bodyPr/>
        <a:lstStyle/>
        <a:p>
          <a:endParaRPr lang="uk-UA"/>
        </a:p>
      </dgm:t>
    </dgm:pt>
    <dgm:pt modelId="{11F77313-F4B0-4182-ABF4-5E7C1DEAD13F}" type="pres">
      <dgm:prSet presAssocID="{8AD09872-C1D7-4C4C-B782-5D8E3787DBD8}" presName="accent_1" presStyleCnt="0"/>
      <dgm:spPr/>
    </dgm:pt>
    <dgm:pt modelId="{500E54B0-C5E8-4EB6-9C6F-F0980FFC3B5C}" type="pres">
      <dgm:prSet presAssocID="{8AD09872-C1D7-4C4C-B782-5D8E3787DBD8}" presName="accentRepeatNode" presStyleLbl="solidFgAcc1" presStyleIdx="0" presStyleCnt="3"/>
      <dgm:spPr/>
    </dgm:pt>
    <dgm:pt modelId="{3EB22418-E9F5-45BD-B5E5-E426B64BF793}" type="pres">
      <dgm:prSet presAssocID="{C354D012-AF69-44C8-B238-D578EFA78009}" presName="text_2" presStyleLbl="node1" presStyleIdx="1" presStyleCnt="3">
        <dgm:presLayoutVars>
          <dgm:bulletEnabled val="1"/>
        </dgm:presLayoutVars>
      </dgm:prSet>
      <dgm:spPr/>
      <dgm:t>
        <a:bodyPr/>
        <a:lstStyle/>
        <a:p>
          <a:endParaRPr lang="uk-UA"/>
        </a:p>
      </dgm:t>
    </dgm:pt>
    <dgm:pt modelId="{8EC92903-18A1-4F18-9C8D-7917B39D08C4}" type="pres">
      <dgm:prSet presAssocID="{C354D012-AF69-44C8-B238-D578EFA78009}" presName="accent_2" presStyleCnt="0"/>
      <dgm:spPr/>
    </dgm:pt>
    <dgm:pt modelId="{43474D1F-FAC4-408B-9CE6-4EF6F230E4AC}" type="pres">
      <dgm:prSet presAssocID="{C354D012-AF69-44C8-B238-D578EFA78009}" presName="accentRepeatNode" presStyleLbl="solidFgAcc1" presStyleIdx="1" presStyleCnt="3"/>
      <dgm:spPr/>
    </dgm:pt>
    <dgm:pt modelId="{A189A750-C3BC-428C-A510-C8053981BD48}" type="pres">
      <dgm:prSet presAssocID="{2BCEEB7A-51F6-4AB3-A5DA-08B42E3B77E4}" presName="text_3" presStyleLbl="node1" presStyleIdx="2" presStyleCnt="3">
        <dgm:presLayoutVars>
          <dgm:bulletEnabled val="1"/>
        </dgm:presLayoutVars>
      </dgm:prSet>
      <dgm:spPr/>
      <dgm:t>
        <a:bodyPr/>
        <a:lstStyle/>
        <a:p>
          <a:endParaRPr lang="uk-UA"/>
        </a:p>
      </dgm:t>
    </dgm:pt>
    <dgm:pt modelId="{9D3FBB2B-0FCA-4205-9807-62EE42C92252}" type="pres">
      <dgm:prSet presAssocID="{2BCEEB7A-51F6-4AB3-A5DA-08B42E3B77E4}" presName="accent_3" presStyleCnt="0"/>
      <dgm:spPr/>
    </dgm:pt>
    <dgm:pt modelId="{D8F2DA43-B6DC-46AC-829E-08752B2829E7}" type="pres">
      <dgm:prSet presAssocID="{2BCEEB7A-51F6-4AB3-A5DA-08B42E3B77E4}" presName="accentRepeatNode" presStyleLbl="solidFgAcc1" presStyleIdx="2" presStyleCnt="3"/>
      <dgm:spPr/>
    </dgm:pt>
  </dgm:ptLst>
  <dgm:cxnLst>
    <dgm:cxn modelId="{85D91399-2B04-4E98-9D3E-4AF7249EFDF8}" type="presOf" srcId="{32D2BA4C-C42D-4C9F-BD1E-52A7CA9F4E19}" destId="{A9B33E16-6368-4458-ACC6-892843E6B3AC}" srcOrd="0" destOrd="0" presId="urn:microsoft.com/office/officeart/2008/layout/VerticalCurvedList"/>
    <dgm:cxn modelId="{7916844C-ED5F-44B1-B59F-D34462397F5C}" srcId="{32D2BA4C-C42D-4C9F-BD1E-52A7CA9F4E19}" destId="{C354D012-AF69-44C8-B238-D578EFA78009}" srcOrd="1" destOrd="0" parTransId="{95F95B86-8451-46B2-AF7C-EE22C8A00B94}" sibTransId="{EB5C3507-D75C-4CA4-99CA-CAECFEFDD7A5}"/>
    <dgm:cxn modelId="{CCE9A5BB-5EBD-4FCA-9913-06E2C0F54C40}" srcId="{32D2BA4C-C42D-4C9F-BD1E-52A7CA9F4E19}" destId="{2BCEEB7A-51F6-4AB3-A5DA-08B42E3B77E4}" srcOrd="2" destOrd="0" parTransId="{E77A43C0-EA8A-4EE1-AF3A-2507058DA337}" sibTransId="{4724BAAB-DC12-455B-B9C6-EFD59BF0B3F6}"/>
    <dgm:cxn modelId="{FC93CDE2-A3D4-4F65-B5FA-3B6F51B439E0}" srcId="{32D2BA4C-C42D-4C9F-BD1E-52A7CA9F4E19}" destId="{8AD09872-C1D7-4C4C-B782-5D8E3787DBD8}" srcOrd="0" destOrd="0" parTransId="{0E41F892-E089-4A50-A367-4A4FCF9D53AF}" sibTransId="{27A5B59D-B64B-44C2-B9AA-3965B1CBBC4B}"/>
    <dgm:cxn modelId="{29AEF05B-1431-4CAD-8C9C-DF028A252A25}" type="presOf" srcId="{2BCEEB7A-51F6-4AB3-A5DA-08B42E3B77E4}" destId="{A189A750-C3BC-428C-A510-C8053981BD48}" srcOrd="0" destOrd="0" presId="urn:microsoft.com/office/officeart/2008/layout/VerticalCurvedList"/>
    <dgm:cxn modelId="{719412CD-EEC2-4277-9316-54962DC35D68}" type="presOf" srcId="{27A5B59D-B64B-44C2-B9AA-3965B1CBBC4B}" destId="{F55307BA-0FC4-483A-BAF2-BF3B380C03F8}" srcOrd="0" destOrd="0" presId="urn:microsoft.com/office/officeart/2008/layout/VerticalCurvedList"/>
    <dgm:cxn modelId="{B08B07D5-CA9B-48EF-94F4-85D6C8C316BC}" type="presOf" srcId="{C354D012-AF69-44C8-B238-D578EFA78009}" destId="{3EB22418-E9F5-45BD-B5E5-E426B64BF793}" srcOrd="0" destOrd="0" presId="urn:microsoft.com/office/officeart/2008/layout/VerticalCurvedList"/>
    <dgm:cxn modelId="{9D6CA3A0-8268-4329-8DDD-76C1334BE299}" type="presOf" srcId="{8AD09872-C1D7-4C4C-B782-5D8E3787DBD8}" destId="{79890C7A-B040-4D56-A27E-5840F29E07A9}" srcOrd="0" destOrd="0" presId="urn:microsoft.com/office/officeart/2008/layout/VerticalCurvedList"/>
    <dgm:cxn modelId="{432EA464-4595-4DF5-A8D1-DA42752CF34F}" type="presParOf" srcId="{A9B33E16-6368-4458-ACC6-892843E6B3AC}" destId="{A91A09FC-7AE3-4336-BAE2-49EF0D9038E9}" srcOrd="0" destOrd="0" presId="urn:microsoft.com/office/officeart/2008/layout/VerticalCurvedList"/>
    <dgm:cxn modelId="{7ADF90BD-AB84-411C-BD28-3AF875933DF6}" type="presParOf" srcId="{A91A09FC-7AE3-4336-BAE2-49EF0D9038E9}" destId="{DEA247D7-34C1-4BDF-889D-B92E9F216DC9}" srcOrd="0" destOrd="0" presId="urn:microsoft.com/office/officeart/2008/layout/VerticalCurvedList"/>
    <dgm:cxn modelId="{EEFD5CBB-4D1E-4A35-A8C7-CD1BFEDD3768}" type="presParOf" srcId="{DEA247D7-34C1-4BDF-889D-B92E9F216DC9}" destId="{EEF76C74-7B00-4E53-B1EF-82D7ED415BD9}" srcOrd="0" destOrd="0" presId="urn:microsoft.com/office/officeart/2008/layout/VerticalCurvedList"/>
    <dgm:cxn modelId="{959BACE6-5E53-46D4-86BF-24A99E39102E}" type="presParOf" srcId="{DEA247D7-34C1-4BDF-889D-B92E9F216DC9}" destId="{F55307BA-0FC4-483A-BAF2-BF3B380C03F8}" srcOrd="1" destOrd="0" presId="urn:microsoft.com/office/officeart/2008/layout/VerticalCurvedList"/>
    <dgm:cxn modelId="{BA851C0E-87BA-4B8D-93ED-7DD6F785550A}" type="presParOf" srcId="{DEA247D7-34C1-4BDF-889D-B92E9F216DC9}" destId="{86C4744D-3693-48D1-8C7A-5F596509C836}" srcOrd="2" destOrd="0" presId="urn:microsoft.com/office/officeart/2008/layout/VerticalCurvedList"/>
    <dgm:cxn modelId="{D92A5540-16F5-4C9D-B154-401EDB2A0E51}" type="presParOf" srcId="{DEA247D7-34C1-4BDF-889D-B92E9F216DC9}" destId="{D225ACB2-8609-4B97-95F0-6E126CA4D5C1}" srcOrd="3" destOrd="0" presId="urn:microsoft.com/office/officeart/2008/layout/VerticalCurvedList"/>
    <dgm:cxn modelId="{8AB82F9F-8044-42F8-A9C0-29889F2688C4}" type="presParOf" srcId="{A91A09FC-7AE3-4336-BAE2-49EF0D9038E9}" destId="{79890C7A-B040-4D56-A27E-5840F29E07A9}" srcOrd="1" destOrd="0" presId="urn:microsoft.com/office/officeart/2008/layout/VerticalCurvedList"/>
    <dgm:cxn modelId="{80466FD7-D7E0-49A4-B426-E7EF2EB4C3BD}" type="presParOf" srcId="{A91A09FC-7AE3-4336-BAE2-49EF0D9038E9}" destId="{11F77313-F4B0-4182-ABF4-5E7C1DEAD13F}" srcOrd="2" destOrd="0" presId="urn:microsoft.com/office/officeart/2008/layout/VerticalCurvedList"/>
    <dgm:cxn modelId="{94AB17E1-9374-44E4-B752-AAA9EB266264}" type="presParOf" srcId="{11F77313-F4B0-4182-ABF4-5E7C1DEAD13F}" destId="{500E54B0-C5E8-4EB6-9C6F-F0980FFC3B5C}" srcOrd="0" destOrd="0" presId="urn:microsoft.com/office/officeart/2008/layout/VerticalCurvedList"/>
    <dgm:cxn modelId="{914E68A7-5953-420C-AF5B-994D5E3F1232}" type="presParOf" srcId="{A91A09FC-7AE3-4336-BAE2-49EF0D9038E9}" destId="{3EB22418-E9F5-45BD-B5E5-E426B64BF793}" srcOrd="3" destOrd="0" presId="urn:microsoft.com/office/officeart/2008/layout/VerticalCurvedList"/>
    <dgm:cxn modelId="{99325DB9-BF53-42D8-B120-5EC7098DCAA0}" type="presParOf" srcId="{A91A09FC-7AE3-4336-BAE2-49EF0D9038E9}" destId="{8EC92903-18A1-4F18-9C8D-7917B39D08C4}" srcOrd="4" destOrd="0" presId="urn:microsoft.com/office/officeart/2008/layout/VerticalCurvedList"/>
    <dgm:cxn modelId="{94F56352-DACC-434D-B5EB-AE2944078C7F}" type="presParOf" srcId="{8EC92903-18A1-4F18-9C8D-7917B39D08C4}" destId="{43474D1F-FAC4-408B-9CE6-4EF6F230E4AC}" srcOrd="0" destOrd="0" presId="urn:microsoft.com/office/officeart/2008/layout/VerticalCurvedList"/>
    <dgm:cxn modelId="{3B1F7BEB-CDED-47A3-BA27-A7274125CC11}" type="presParOf" srcId="{A91A09FC-7AE3-4336-BAE2-49EF0D9038E9}" destId="{A189A750-C3BC-428C-A510-C8053981BD48}" srcOrd="5" destOrd="0" presId="urn:microsoft.com/office/officeart/2008/layout/VerticalCurvedList"/>
    <dgm:cxn modelId="{E36975E7-63B6-45B0-A745-E5A3D3819CE1}" type="presParOf" srcId="{A91A09FC-7AE3-4336-BAE2-49EF0D9038E9}" destId="{9D3FBB2B-0FCA-4205-9807-62EE42C92252}" srcOrd="6" destOrd="0" presId="urn:microsoft.com/office/officeart/2008/layout/VerticalCurvedList"/>
    <dgm:cxn modelId="{3F0FB836-392B-4FBC-8682-930B1CE73511}" type="presParOf" srcId="{9D3FBB2B-0FCA-4205-9807-62EE42C92252}" destId="{D8F2DA43-B6DC-46AC-829E-08752B2829E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FDA10F-3D63-4040-B164-931C079F5412}" type="doc">
      <dgm:prSet loTypeId="urn:microsoft.com/office/officeart/2005/8/layout/vProcess5" loCatId="process" qsTypeId="urn:microsoft.com/office/officeart/2005/8/quickstyle/simple1" qsCatId="simple" csTypeId="urn:microsoft.com/office/officeart/2005/8/colors/accent3_5" csCatId="accent3" phldr="1"/>
      <dgm:spPr/>
      <dgm:t>
        <a:bodyPr/>
        <a:lstStyle/>
        <a:p>
          <a:endParaRPr lang="uk-UA"/>
        </a:p>
      </dgm:t>
    </dgm:pt>
    <dgm:pt modelId="{079A01E2-7F7E-4C42-A02A-F3F09252E5A6}">
      <dgm:prSet phldrT="[Текст]" custT="1"/>
      <dgm:spPr/>
      <dgm:t>
        <a:bodyPr/>
        <a:lstStyle/>
        <a:p>
          <a:pPr algn="just"/>
          <a:r>
            <a:rPr lang="uk-UA" sz="2300" dirty="0" smtClean="0">
              <a:solidFill>
                <a:schemeClr val="tx1"/>
              </a:solidFill>
            </a:rPr>
            <a:t>Поглиблена перевірка клієнта (у разі виникнення сумнів у достовірності даних)</a:t>
          </a:r>
          <a:endParaRPr lang="uk-UA" sz="2300" dirty="0">
            <a:solidFill>
              <a:schemeClr val="tx1"/>
            </a:solidFill>
          </a:endParaRPr>
        </a:p>
      </dgm:t>
    </dgm:pt>
    <dgm:pt modelId="{3BF6E51B-4F2B-4964-BA78-021082FDE13D}" type="parTrans" cxnId="{BCE7CF8C-196B-4F9E-B01D-3B5F3C23A8DA}">
      <dgm:prSet/>
      <dgm:spPr/>
      <dgm:t>
        <a:bodyPr/>
        <a:lstStyle/>
        <a:p>
          <a:endParaRPr lang="uk-UA"/>
        </a:p>
      </dgm:t>
    </dgm:pt>
    <dgm:pt modelId="{B2D2F48C-893B-4935-8406-7A83CA5DD8D0}" type="sibTrans" cxnId="{BCE7CF8C-196B-4F9E-B01D-3B5F3C23A8DA}">
      <dgm:prSet/>
      <dgm:spPr/>
      <dgm:t>
        <a:bodyPr/>
        <a:lstStyle/>
        <a:p>
          <a:endParaRPr lang="uk-UA"/>
        </a:p>
      </dgm:t>
    </dgm:pt>
    <dgm:pt modelId="{329D559D-6E1C-4BF5-8773-89B4D16CD515}">
      <dgm:prSet phldrT="[Текст]"/>
      <dgm:spPr/>
      <dgm:t>
        <a:bodyPr/>
        <a:lstStyle/>
        <a:p>
          <a:pPr algn="just"/>
          <a:r>
            <a:rPr lang="uk-UA" dirty="0" smtClean="0">
              <a:solidFill>
                <a:schemeClr val="tx1"/>
              </a:solidFill>
            </a:rPr>
            <a:t>Вжиття додаткових заходів для з'ясування даних, що дають змогу встановити реальних КБВ клієнта</a:t>
          </a:r>
          <a:endParaRPr lang="uk-UA" dirty="0"/>
        </a:p>
      </dgm:t>
    </dgm:pt>
    <dgm:pt modelId="{B8BB0F1C-DE46-4A67-AED2-CEE75233B1BC}" type="parTrans" cxnId="{E09867E0-91E1-473B-8B15-10359A31CC6E}">
      <dgm:prSet/>
      <dgm:spPr/>
      <dgm:t>
        <a:bodyPr/>
        <a:lstStyle/>
        <a:p>
          <a:endParaRPr lang="uk-UA"/>
        </a:p>
      </dgm:t>
    </dgm:pt>
    <dgm:pt modelId="{FDB94DF9-D67E-4846-9B69-AEA163DA03C8}" type="sibTrans" cxnId="{E09867E0-91E1-473B-8B15-10359A31CC6E}">
      <dgm:prSet/>
      <dgm:spPr/>
      <dgm:t>
        <a:bodyPr/>
        <a:lstStyle/>
        <a:p>
          <a:endParaRPr lang="uk-UA"/>
        </a:p>
      </dgm:t>
    </dgm:pt>
    <dgm:pt modelId="{A9B6454B-5F43-4533-BB68-C37919920717}">
      <dgm:prSet phldrT="[Текст]"/>
      <dgm:spPr/>
      <dgm:t>
        <a:bodyPr/>
        <a:lstStyle/>
        <a:p>
          <a:pPr algn="just"/>
          <a:r>
            <a:rPr lang="uk-UA" dirty="0" smtClean="0">
              <a:solidFill>
                <a:schemeClr val="tx1"/>
              </a:solidFill>
            </a:rPr>
            <a:t>Відмова у встановленні (підтриманні) ділових відносин (у разі неможливості з'ясувати дані, що дають змогу встановити реальних КБВ)  </a:t>
          </a:r>
          <a:endParaRPr lang="uk-UA" dirty="0">
            <a:solidFill>
              <a:schemeClr val="tx1"/>
            </a:solidFill>
          </a:endParaRPr>
        </a:p>
      </dgm:t>
    </dgm:pt>
    <dgm:pt modelId="{03713E17-2FFC-4846-8AC5-171AEC15500B}" type="parTrans" cxnId="{9F5E4351-7A6F-457E-BAAD-5803AB953633}">
      <dgm:prSet/>
      <dgm:spPr/>
      <dgm:t>
        <a:bodyPr/>
        <a:lstStyle/>
        <a:p>
          <a:endParaRPr lang="uk-UA"/>
        </a:p>
      </dgm:t>
    </dgm:pt>
    <dgm:pt modelId="{FED426E5-E6D0-4DD3-92AA-4C53056508DF}" type="sibTrans" cxnId="{9F5E4351-7A6F-457E-BAAD-5803AB953633}">
      <dgm:prSet/>
      <dgm:spPr/>
      <dgm:t>
        <a:bodyPr/>
        <a:lstStyle/>
        <a:p>
          <a:endParaRPr lang="uk-UA"/>
        </a:p>
      </dgm:t>
    </dgm:pt>
    <dgm:pt modelId="{8B7C3B64-9C75-48D2-944A-681176DBEE38}" type="pres">
      <dgm:prSet presAssocID="{D5FDA10F-3D63-4040-B164-931C079F5412}" presName="outerComposite" presStyleCnt="0">
        <dgm:presLayoutVars>
          <dgm:chMax val="5"/>
          <dgm:dir/>
          <dgm:resizeHandles val="exact"/>
        </dgm:presLayoutVars>
      </dgm:prSet>
      <dgm:spPr/>
      <dgm:t>
        <a:bodyPr/>
        <a:lstStyle/>
        <a:p>
          <a:endParaRPr lang="uk-UA"/>
        </a:p>
      </dgm:t>
    </dgm:pt>
    <dgm:pt modelId="{8B427DBD-980F-4A1F-B3D4-1ABB208146BB}" type="pres">
      <dgm:prSet presAssocID="{D5FDA10F-3D63-4040-B164-931C079F5412}" presName="dummyMaxCanvas" presStyleCnt="0">
        <dgm:presLayoutVars/>
      </dgm:prSet>
      <dgm:spPr/>
    </dgm:pt>
    <dgm:pt modelId="{C84C5D5E-4014-4D1D-A07D-F2CE445C5ACB}" type="pres">
      <dgm:prSet presAssocID="{D5FDA10F-3D63-4040-B164-931C079F5412}" presName="ThreeNodes_1" presStyleLbl="node1" presStyleIdx="0" presStyleCnt="3">
        <dgm:presLayoutVars>
          <dgm:bulletEnabled val="1"/>
        </dgm:presLayoutVars>
      </dgm:prSet>
      <dgm:spPr/>
      <dgm:t>
        <a:bodyPr/>
        <a:lstStyle/>
        <a:p>
          <a:endParaRPr lang="uk-UA"/>
        </a:p>
      </dgm:t>
    </dgm:pt>
    <dgm:pt modelId="{8D345C80-DF98-4A93-A00F-B2740BDBA162}" type="pres">
      <dgm:prSet presAssocID="{D5FDA10F-3D63-4040-B164-931C079F5412}" presName="ThreeNodes_2" presStyleLbl="node1" presStyleIdx="1" presStyleCnt="3">
        <dgm:presLayoutVars>
          <dgm:bulletEnabled val="1"/>
        </dgm:presLayoutVars>
      </dgm:prSet>
      <dgm:spPr/>
      <dgm:t>
        <a:bodyPr/>
        <a:lstStyle/>
        <a:p>
          <a:endParaRPr lang="uk-UA"/>
        </a:p>
      </dgm:t>
    </dgm:pt>
    <dgm:pt modelId="{C119A671-E047-4539-988E-6E90E6FC23E7}" type="pres">
      <dgm:prSet presAssocID="{D5FDA10F-3D63-4040-B164-931C079F5412}" presName="ThreeNodes_3" presStyleLbl="node1" presStyleIdx="2" presStyleCnt="3" custLinFactNeighborX="6" custLinFactNeighborY="6348">
        <dgm:presLayoutVars>
          <dgm:bulletEnabled val="1"/>
        </dgm:presLayoutVars>
      </dgm:prSet>
      <dgm:spPr/>
      <dgm:t>
        <a:bodyPr/>
        <a:lstStyle/>
        <a:p>
          <a:endParaRPr lang="uk-UA"/>
        </a:p>
      </dgm:t>
    </dgm:pt>
    <dgm:pt modelId="{251A80A5-8F8B-4C2D-872D-90B63E270CFE}" type="pres">
      <dgm:prSet presAssocID="{D5FDA10F-3D63-4040-B164-931C079F5412}" presName="ThreeConn_1-2" presStyleLbl="fgAccFollowNode1" presStyleIdx="0" presStyleCnt="2">
        <dgm:presLayoutVars>
          <dgm:bulletEnabled val="1"/>
        </dgm:presLayoutVars>
      </dgm:prSet>
      <dgm:spPr/>
      <dgm:t>
        <a:bodyPr/>
        <a:lstStyle/>
        <a:p>
          <a:endParaRPr lang="uk-UA"/>
        </a:p>
      </dgm:t>
    </dgm:pt>
    <dgm:pt modelId="{2FAB6758-364D-41F5-8A15-AE570A132AAC}" type="pres">
      <dgm:prSet presAssocID="{D5FDA10F-3D63-4040-B164-931C079F5412}" presName="ThreeConn_2-3" presStyleLbl="fgAccFollowNode1" presStyleIdx="1" presStyleCnt="2">
        <dgm:presLayoutVars>
          <dgm:bulletEnabled val="1"/>
        </dgm:presLayoutVars>
      </dgm:prSet>
      <dgm:spPr/>
      <dgm:t>
        <a:bodyPr/>
        <a:lstStyle/>
        <a:p>
          <a:endParaRPr lang="uk-UA"/>
        </a:p>
      </dgm:t>
    </dgm:pt>
    <dgm:pt modelId="{8F896ABE-6D0C-434A-889E-FD06AF1DC278}" type="pres">
      <dgm:prSet presAssocID="{D5FDA10F-3D63-4040-B164-931C079F5412}" presName="ThreeNodes_1_text" presStyleLbl="node1" presStyleIdx="2" presStyleCnt="3">
        <dgm:presLayoutVars>
          <dgm:bulletEnabled val="1"/>
        </dgm:presLayoutVars>
      </dgm:prSet>
      <dgm:spPr/>
      <dgm:t>
        <a:bodyPr/>
        <a:lstStyle/>
        <a:p>
          <a:endParaRPr lang="uk-UA"/>
        </a:p>
      </dgm:t>
    </dgm:pt>
    <dgm:pt modelId="{34D186E4-8D0B-4D8E-B75D-8FC2782BF64B}" type="pres">
      <dgm:prSet presAssocID="{D5FDA10F-3D63-4040-B164-931C079F5412}" presName="ThreeNodes_2_text" presStyleLbl="node1" presStyleIdx="2" presStyleCnt="3">
        <dgm:presLayoutVars>
          <dgm:bulletEnabled val="1"/>
        </dgm:presLayoutVars>
      </dgm:prSet>
      <dgm:spPr/>
      <dgm:t>
        <a:bodyPr/>
        <a:lstStyle/>
        <a:p>
          <a:endParaRPr lang="uk-UA"/>
        </a:p>
      </dgm:t>
    </dgm:pt>
    <dgm:pt modelId="{B2733B19-136B-411E-A3BD-D267DCA517CA}" type="pres">
      <dgm:prSet presAssocID="{D5FDA10F-3D63-4040-B164-931C079F5412}" presName="ThreeNodes_3_text" presStyleLbl="node1" presStyleIdx="2" presStyleCnt="3">
        <dgm:presLayoutVars>
          <dgm:bulletEnabled val="1"/>
        </dgm:presLayoutVars>
      </dgm:prSet>
      <dgm:spPr/>
      <dgm:t>
        <a:bodyPr/>
        <a:lstStyle/>
        <a:p>
          <a:endParaRPr lang="uk-UA"/>
        </a:p>
      </dgm:t>
    </dgm:pt>
  </dgm:ptLst>
  <dgm:cxnLst>
    <dgm:cxn modelId="{3FF4E5CD-F368-454E-8588-7EF3068CA858}" type="presOf" srcId="{D5FDA10F-3D63-4040-B164-931C079F5412}" destId="{8B7C3B64-9C75-48D2-944A-681176DBEE38}" srcOrd="0" destOrd="0" presId="urn:microsoft.com/office/officeart/2005/8/layout/vProcess5"/>
    <dgm:cxn modelId="{0F1C79A8-393E-4612-8A2A-692F4ABCD885}" type="presOf" srcId="{329D559D-6E1C-4BF5-8773-89B4D16CD515}" destId="{8D345C80-DF98-4A93-A00F-B2740BDBA162}" srcOrd="0" destOrd="0" presId="urn:microsoft.com/office/officeart/2005/8/layout/vProcess5"/>
    <dgm:cxn modelId="{BCE7CF8C-196B-4F9E-B01D-3B5F3C23A8DA}" srcId="{D5FDA10F-3D63-4040-B164-931C079F5412}" destId="{079A01E2-7F7E-4C42-A02A-F3F09252E5A6}" srcOrd="0" destOrd="0" parTransId="{3BF6E51B-4F2B-4964-BA78-021082FDE13D}" sibTransId="{B2D2F48C-893B-4935-8406-7A83CA5DD8D0}"/>
    <dgm:cxn modelId="{35009BC3-21ED-4E5F-841E-C21B1718340F}" type="presOf" srcId="{A9B6454B-5F43-4533-BB68-C37919920717}" destId="{C119A671-E047-4539-988E-6E90E6FC23E7}" srcOrd="0" destOrd="0" presId="urn:microsoft.com/office/officeart/2005/8/layout/vProcess5"/>
    <dgm:cxn modelId="{C84F426A-5D44-48F5-B41F-67735A33E98D}" type="presOf" srcId="{A9B6454B-5F43-4533-BB68-C37919920717}" destId="{B2733B19-136B-411E-A3BD-D267DCA517CA}" srcOrd="1" destOrd="0" presId="urn:microsoft.com/office/officeart/2005/8/layout/vProcess5"/>
    <dgm:cxn modelId="{DF815F6E-8545-453F-BB1F-246BCBCD8DCE}" type="presOf" srcId="{FDB94DF9-D67E-4846-9B69-AEA163DA03C8}" destId="{2FAB6758-364D-41F5-8A15-AE570A132AAC}" srcOrd="0" destOrd="0" presId="urn:microsoft.com/office/officeart/2005/8/layout/vProcess5"/>
    <dgm:cxn modelId="{F69DC0A8-0A57-4CD1-A99A-A356E44D0F1B}" type="presOf" srcId="{B2D2F48C-893B-4935-8406-7A83CA5DD8D0}" destId="{251A80A5-8F8B-4C2D-872D-90B63E270CFE}" srcOrd="0" destOrd="0" presId="urn:microsoft.com/office/officeart/2005/8/layout/vProcess5"/>
    <dgm:cxn modelId="{F7265183-4E2C-4A79-99C6-5606CDAEF7C5}" type="presOf" srcId="{079A01E2-7F7E-4C42-A02A-F3F09252E5A6}" destId="{8F896ABE-6D0C-434A-889E-FD06AF1DC278}" srcOrd="1" destOrd="0" presId="urn:microsoft.com/office/officeart/2005/8/layout/vProcess5"/>
    <dgm:cxn modelId="{E09867E0-91E1-473B-8B15-10359A31CC6E}" srcId="{D5FDA10F-3D63-4040-B164-931C079F5412}" destId="{329D559D-6E1C-4BF5-8773-89B4D16CD515}" srcOrd="1" destOrd="0" parTransId="{B8BB0F1C-DE46-4A67-AED2-CEE75233B1BC}" sibTransId="{FDB94DF9-D67E-4846-9B69-AEA163DA03C8}"/>
    <dgm:cxn modelId="{679006FF-74E8-4782-B208-3E0AC123DED1}" type="presOf" srcId="{329D559D-6E1C-4BF5-8773-89B4D16CD515}" destId="{34D186E4-8D0B-4D8E-B75D-8FC2782BF64B}" srcOrd="1" destOrd="0" presId="urn:microsoft.com/office/officeart/2005/8/layout/vProcess5"/>
    <dgm:cxn modelId="{DD78E81B-690B-4F6C-9BD0-8C1B0A278C6A}" type="presOf" srcId="{079A01E2-7F7E-4C42-A02A-F3F09252E5A6}" destId="{C84C5D5E-4014-4D1D-A07D-F2CE445C5ACB}" srcOrd="0" destOrd="0" presId="urn:microsoft.com/office/officeart/2005/8/layout/vProcess5"/>
    <dgm:cxn modelId="{9F5E4351-7A6F-457E-BAAD-5803AB953633}" srcId="{D5FDA10F-3D63-4040-B164-931C079F5412}" destId="{A9B6454B-5F43-4533-BB68-C37919920717}" srcOrd="2" destOrd="0" parTransId="{03713E17-2FFC-4846-8AC5-171AEC15500B}" sibTransId="{FED426E5-E6D0-4DD3-92AA-4C53056508DF}"/>
    <dgm:cxn modelId="{9F65A7B6-4389-44EB-97BB-DCE3FC8086FF}" type="presParOf" srcId="{8B7C3B64-9C75-48D2-944A-681176DBEE38}" destId="{8B427DBD-980F-4A1F-B3D4-1ABB208146BB}" srcOrd="0" destOrd="0" presId="urn:microsoft.com/office/officeart/2005/8/layout/vProcess5"/>
    <dgm:cxn modelId="{59CC195E-FA49-4CA5-BEB4-7E9B833E4223}" type="presParOf" srcId="{8B7C3B64-9C75-48D2-944A-681176DBEE38}" destId="{C84C5D5E-4014-4D1D-A07D-F2CE445C5ACB}" srcOrd="1" destOrd="0" presId="urn:microsoft.com/office/officeart/2005/8/layout/vProcess5"/>
    <dgm:cxn modelId="{03486477-FE2F-4669-A307-3F7E37A5887C}" type="presParOf" srcId="{8B7C3B64-9C75-48D2-944A-681176DBEE38}" destId="{8D345C80-DF98-4A93-A00F-B2740BDBA162}" srcOrd="2" destOrd="0" presId="urn:microsoft.com/office/officeart/2005/8/layout/vProcess5"/>
    <dgm:cxn modelId="{F916C39E-8EEC-413A-BE27-87A78957A0D5}" type="presParOf" srcId="{8B7C3B64-9C75-48D2-944A-681176DBEE38}" destId="{C119A671-E047-4539-988E-6E90E6FC23E7}" srcOrd="3" destOrd="0" presId="urn:microsoft.com/office/officeart/2005/8/layout/vProcess5"/>
    <dgm:cxn modelId="{23F15E5B-E785-4515-9DAD-A2661A5D1F2E}" type="presParOf" srcId="{8B7C3B64-9C75-48D2-944A-681176DBEE38}" destId="{251A80A5-8F8B-4C2D-872D-90B63E270CFE}" srcOrd="4" destOrd="0" presId="urn:microsoft.com/office/officeart/2005/8/layout/vProcess5"/>
    <dgm:cxn modelId="{9734EB34-0F86-4D1F-9F0A-0A0F2D656ADD}" type="presParOf" srcId="{8B7C3B64-9C75-48D2-944A-681176DBEE38}" destId="{2FAB6758-364D-41F5-8A15-AE570A132AAC}" srcOrd="5" destOrd="0" presId="urn:microsoft.com/office/officeart/2005/8/layout/vProcess5"/>
    <dgm:cxn modelId="{ADA08DA6-FEC5-444A-AEFA-25BA51799609}" type="presParOf" srcId="{8B7C3B64-9C75-48D2-944A-681176DBEE38}" destId="{8F896ABE-6D0C-434A-889E-FD06AF1DC278}" srcOrd="6" destOrd="0" presId="urn:microsoft.com/office/officeart/2005/8/layout/vProcess5"/>
    <dgm:cxn modelId="{64A30C83-D66B-45E6-BEB9-8D3147B42F0C}" type="presParOf" srcId="{8B7C3B64-9C75-48D2-944A-681176DBEE38}" destId="{34D186E4-8D0B-4D8E-B75D-8FC2782BF64B}" srcOrd="7" destOrd="0" presId="urn:microsoft.com/office/officeart/2005/8/layout/vProcess5"/>
    <dgm:cxn modelId="{FCEE6FA3-6908-43DC-8C0C-5512118C30B1}" type="presParOf" srcId="{8B7C3B64-9C75-48D2-944A-681176DBEE38}" destId="{B2733B19-136B-411E-A3BD-D267DCA517C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D65E18-FD95-4027-BF50-8A24A360318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826828B8-6821-4736-A58C-39F39937A1F5}">
      <dgm:prSet phldrT="[Текст]" custT="1"/>
      <dgm:spPr>
        <a:solidFill>
          <a:srgbClr val="39A56C"/>
        </a:solidFill>
      </dgm:spPr>
      <dgm:t>
        <a:bodyPr/>
        <a:lstStyle/>
        <a:p>
          <a:r>
            <a:rPr lang="uk-UA" sz="2400" b="1" noProof="0" dirty="0" smtClean="0">
              <a:solidFill>
                <a:schemeClr val="tx1"/>
              </a:solidFill>
            </a:rPr>
            <a:t>Перевірка клієнтів </a:t>
          </a:r>
          <a:endParaRPr lang="uk-UA" sz="2400" b="1" noProof="0" dirty="0">
            <a:solidFill>
              <a:schemeClr val="tx1"/>
            </a:solidFill>
          </a:endParaRPr>
        </a:p>
      </dgm:t>
    </dgm:pt>
    <dgm:pt modelId="{E6CCB142-5449-44A8-B192-930D6C534FF7}" type="parTrans" cxnId="{4FE22D47-8E4F-4CE7-9A8B-3503F441F1E9}">
      <dgm:prSet/>
      <dgm:spPr/>
      <dgm:t>
        <a:bodyPr/>
        <a:lstStyle/>
        <a:p>
          <a:endParaRPr lang="ru-RU"/>
        </a:p>
      </dgm:t>
    </dgm:pt>
    <dgm:pt modelId="{83EBE38C-2670-4610-9493-77BC38ACA295}" type="sibTrans" cxnId="{4FE22D47-8E4F-4CE7-9A8B-3503F441F1E9}">
      <dgm:prSet/>
      <dgm:spPr/>
      <dgm:t>
        <a:bodyPr/>
        <a:lstStyle/>
        <a:p>
          <a:endParaRPr lang="ru-RU"/>
        </a:p>
      </dgm:t>
    </dgm:pt>
    <dgm:pt modelId="{06C15D52-18A1-4472-8871-71B92EE3BF31}">
      <dgm:prSet phldrT="[Текст]" custT="1"/>
      <dgm:spPr/>
      <dgm:t>
        <a:bodyPr/>
        <a:lstStyle/>
        <a:p>
          <a:pPr>
            <a:lnSpc>
              <a:spcPct val="100000"/>
            </a:lnSpc>
            <a:spcAft>
              <a:spcPts val="0"/>
            </a:spcAft>
          </a:pPr>
          <a:endParaRPr lang="uk-UA" sz="1600" b="1" noProof="0" dirty="0"/>
        </a:p>
      </dgm:t>
    </dgm:pt>
    <dgm:pt modelId="{88539685-A265-4E7C-9098-ABE5A5E77F77}" type="parTrans" cxnId="{45283290-E4E6-400F-8A7A-EF5CFE6ABCA6}">
      <dgm:prSet/>
      <dgm:spPr/>
      <dgm:t>
        <a:bodyPr/>
        <a:lstStyle/>
        <a:p>
          <a:endParaRPr lang="ru-RU"/>
        </a:p>
      </dgm:t>
    </dgm:pt>
    <dgm:pt modelId="{649D3FCE-871F-4C28-B1AD-8632E15655C7}" type="sibTrans" cxnId="{45283290-E4E6-400F-8A7A-EF5CFE6ABCA6}">
      <dgm:prSet/>
      <dgm:spPr/>
      <dgm:t>
        <a:bodyPr/>
        <a:lstStyle/>
        <a:p>
          <a:endParaRPr lang="ru-RU"/>
        </a:p>
      </dgm:t>
    </dgm:pt>
    <dgm:pt modelId="{ED9C32C7-8C88-43FF-8FB0-A55FFE401F9B}">
      <dgm:prSet phldrT="[Текст]" custT="1"/>
      <dgm:spPr/>
      <dgm:t>
        <a:bodyPr/>
        <a:lstStyle/>
        <a:p>
          <a:endParaRPr lang="ru-RU" sz="1600" dirty="0"/>
        </a:p>
      </dgm:t>
    </dgm:pt>
    <dgm:pt modelId="{BEF8FE19-DCDB-43F0-9F14-CA7E760D793C}" type="parTrans" cxnId="{9B16A649-2C46-4293-8943-FC39E4953A91}">
      <dgm:prSet/>
      <dgm:spPr/>
      <dgm:t>
        <a:bodyPr/>
        <a:lstStyle/>
        <a:p>
          <a:endParaRPr lang="ru-RU"/>
        </a:p>
      </dgm:t>
    </dgm:pt>
    <dgm:pt modelId="{7B7C1A2C-A1C1-4A22-91AB-74F8AF151BFA}" type="sibTrans" cxnId="{9B16A649-2C46-4293-8943-FC39E4953A91}">
      <dgm:prSet/>
      <dgm:spPr/>
      <dgm:t>
        <a:bodyPr/>
        <a:lstStyle/>
        <a:p>
          <a:endParaRPr lang="ru-RU"/>
        </a:p>
      </dgm:t>
    </dgm:pt>
    <dgm:pt modelId="{09B3329B-629C-4CB1-9B75-4FE51466BA68}">
      <dgm:prSet phldrT="[Текст]" custT="1"/>
      <dgm:spPr>
        <a:solidFill>
          <a:srgbClr val="39A56C"/>
        </a:solidFill>
      </dgm:spPr>
      <dgm:t>
        <a:bodyPr/>
        <a:lstStyle/>
        <a:p>
          <a:r>
            <a:rPr lang="uk-UA" sz="2400" b="1" noProof="0" dirty="0" smtClean="0">
              <a:solidFill>
                <a:schemeClr val="tx1"/>
              </a:solidFill>
            </a:rPr>
            <a:t>Висновок</a:t>
          </a:r>
          <a:r>
            <a:rPr lang="ru-RU" sz="2400" dirty="0" smtClean="0"/>
            <a:t> </a:t>
          </a:r>
          <a:endParaRPr lang="ru-RU" sz="2400" dirty="0"/>
        </a:p>
      </dgm:t>
    </dgm:pt>
    <dgm:pt modelId="{8A2D8EED-D504-458D-9553-936AF74ECF38}" type="parTrans" cxnId="{7D67295D-CED0-46FE-A715-5EAFC8CC0C81}">
      <dgm:prSet/>
      <dgm:spPr/>
      <dgm:t>
        <a:bodyPr/>
        <a:lstStyle/>
        <a:p>
          <a:endParaRPr lang="ru-RU"/>
        </a:p>
      </dgm:t>
    </dgm:pt>
    <dgm:pt modelId="{7A695A5C-A1E3-49D7-9DA6-E19F5458DCF6}" type="sibTrans" cxnId="{7D67295D-CED0-46FE-A715-5EAFC8CC0C81}">
      <dgm:prSet/>
      <dgm:spPr/>
      <dgm:t>
        <a:bodyPr/>
        <a:lstStyle/>
        <a:p>
          <a:endParaRPr lang="ru-RU"/>
        </a:p>
      </dgm:t>
    </dgm:pt>
    <dgm:pt modelId="{4DB5987D-3107-4440-94D0-80A329C93700}">
      <dgm:prSet phldrT="[Текст]" custT="1"/>
      <dgm:spPr/>
      <dgm:t>
        <a:bodyPr/>
        <a:lstStyle/>
        <a:p>
          <a:r>
            <a:rPr lang="uk-UA" sz="1600" b="1" noProof="0" dirty="0" smtClean="0"/>
            <a:t>Висновок полягає у підтвердженні або спростуванні підозр щодо належності клієнта до суб`єкта господарювання з ознаками фіктивності </a:t>
          </a:r>
          <a:endParaRPr lang="uk-UA" sz="1600" b="1" noProof="0" dirty="0"/>
        </a:p>
      </dgm:t>
    </dgm:pt>
    <dgm:pt modelId="{1F126040-F633-4CC3-9516-75C1533A8DA4}" type="parTrans" cxnId="{1C9DF4D6-F87D-4912-9B60-61E4E05221E1}">
      <dgm:prSet/>
      <dgm:spPr/>
      <dgm:t>
        <a:bodyPr/>
        <a:lstStyle/>
        <a:p>
          <a:endParaRPr lang="ru-RU"/>
        </a:p>
      </dgm:t>
    </dgm:pt>
    <dgm:pt modelId="{7BFC3E25-6E9E-489D-B15B-65109ECF1E3C}" type="sibTrans" cxnId="{1C9DF4D6-F87D-4912-9B60-61E4E05221E1}">
      <dgm:prSet/>
      <dgm:spPr/>
      <dgm:t>
        <a:bodyPr/>
        <a:lstStyle/>
        <a:p>
          <a:endParaRPr lang="ru-RU"/>
        </a:p>
      </dgm:t>
    </dgm:pt>
    <dgm:pt modelId="{DD253749-13DD-4E98-8D27-25CDE75EA923}">
      <dgm:prSet phldrT="[Текст]" custT="1"/>
      <dgm:spPr>
        <a:solidFill>
          <a:srgbClr val="39A56C"/>
        </a:solidFill>
      </dgm:spPr>
      <dgm:t>
        <a:bodyPr/>
        <a:lstStyle/>
        <a:p>
          <a:r>
            <a:rPr lang="uk-UA" sz="2400" b="1" noProof="0" dirty="0" smtClean="0">
              <a:solidFill>
                <a:schemeClr val="tx1"/>
              </a:solidFill>
            </a:rPr>
            <a:t>Аналіз діяльності клієнта</a:t>
          </a:r>
          <a:endParaRPr lang="uk-UA" sz="2400" b="1" noProof="0" dirty="0">
            <a:solidFill>
              <a:schemeClr val="tx1"/>
            </a:solidFill>
          </a:endParaRPr>
        </a:p>
      </dgm:t>
    </dgm:pt>
    <dgm:pt modelId="{152D412E-FD15-4965-9744-9207AB866ED0}" type="sibTrans" cxnId="{96E1966C-F360-46A1-8DDD-91509F524ECC}">
      <dgm:prSet/>
      <dgm:spPr/>
      <dgm:t>
        <a:bodyPr/>
        <a:lstStyle/>
        <a:p>
          <a:endParaRPr lang="ru-RU"/>
        </a:p>
      </dgm:t>
    </dgm:pt>
    <dgm:pt modelId="{D928255E-DA09-4331-99E4-8C5C229FB298}" type="parTrans" cxnId="{96E1966C-F360-46A1-8DDD-91509F524ECC}">
      <dgm:prSet/>
      <dgm:spPr/>
      <dgm:t>
        <a:bodyPr/>
        <a:lstStyle/>
        <a:p>
          <a:endParaRPr lang="ru-RU"/>
        </a:p>
      </dgm:t>
    </dgm:pt>
    <dgm:pt modelId="{B9FADB73-932A-40C6-BD77-2E45F296E89B}">
      <dgm:prSet custT="1"/>
      <dgm:spPr/>
      <dgm:t>
        <a:bodyPr/>
        <a:lstStyle/>
        <a:p>
          <a:r>
            <a:rPr lang="ru-RU" sz="1600" b="1" noProof="0" dirty="0"/>
            <a:t>Перевіряються як існуючі клієнти, так і нові клієнти (на етапі встановлення ділових відносин) на предмет наявності ознак фіктивного підприємництва</a:t>
          </a:r>
        </a:p>
      </dgm:t>
    </dgm:pt>
    <dgm:pt modelId="{5AB60E77-0911-421A-9605-7C0C3EC66E06}" type="parTrans" cxnId="{EE641641-16F6-4F83-AE6A-19E6AC890837}">
      <dgm:prSet/>
      <dgm:spPr/>
      <dgm:t>
        <a:bodyPr/>
        <a:lstStyle/>
        <a:p>
          <a:endParaRPr lang="ru-RU"/>
        </a:p>
      </dgm:t>
    </dgm:pt>
    <dgm:pt modelId="{A7EF1B71-5274-4C0A-8E37-C5FA64EA1537}" type="sibTrans" cxnId="{EE641641-16F6-4F83-AE6A-19E6AC890837}">
      <dgm:prSet/>
      <dgm:spPr/>
      <dgm:t>
        <a:bodyPr/>
        <a:lstStyle/>
        <a:p>
          <a:endParaRPr lang="ru-RU"/>
        </a:p>
      </dgm:t>
    </dgm:pt>
    <dgm:pt modelId="{7184EAA6-D635-4200-B6E9-F397E455E67F}">
      <dgm:prSet custT="1"/>
      <dgm:spPr/>
      <dgm:t>
        <a:bodyPr/>
        <a:lstStyle/>
        <a:p>
          <a:endParaRPr lang="ru-RU" sz="1600" b="1" noProof="0" dirty="0"/>
        </a:p>
      </dgm:t>
    </dgm:pt>
    <dgm:pt modelId="{EB8184B2-0D50-4181-A32F-CB59CE00CFD0}" type="parTrans" cxnId="{970B8A8B-2446-4311-BB5B-935D6EFA636E}">
      <dgm:prSet/>
      <dgm:spPr/>
      <dgm:t>
        <a:bodyPr/>
        <a:lstStyle/>
        <a:p>
          <a:endParaRPr lang="ru-RU"/>
        </a:p>
      </dgm:t>
    </dgm:pt>
    <dgm:pt modelId="{8373929A-A8D9-4531-B526-4DA6D28612ED}" type="sibTrans" cxnId="{970B8A8B-2446-4311-BB5B-935D6EFA636E}">
      <dgm:prSet/>
      <dgm:spPr/>
      <dgm:t>
        <a:bodyPr/>
        <a:lstStyle/>
        <a:p>
          <a:endParaRPr lang="ru-RU"/>
        </a:p>
      </dgm:t>
    </dgm:pt>
    <dgm:pt modelId="{ACD54912-3A77-4A05-B2BE-7B1D0C6D87D8}">
      <dgm:prSet custT="1"/>
      <dgm:spPr/>
      <dgm:t>
        <a:bodyPr/>
        <a:lstStyle/>
        <a:p>
          <a:r>
            <a:rPr lang="ru-RU" sz="1600" dirty="0"/>
            <a:t>Аналіз діяльності клієнта проводиться на предмет пітвердження або спростування належності клієнта до фіктивного підприємництва. Процес аналізу включає обмін узагальненою інформацією між банками.</a:t>
          </a:r>
        </a:p>
      </dgm:t>
    </dgm:pt>
    <dgm:pt modelId="{E3FCDA19-3844-4D9E-801D-CA025C368661}" type="parTrans" cxnId="{8906F144-96CF-4ECA-93A7-6D170FBD1554}">
      <dgm:prSet/>
      <dgm:spPr/>
      <dgm:t>
        <a:bodyPr/>
        <a:lstStyle/>
        <a:p>
          <a:endParaRPr lang="ru-RU"/>
        </a:p>
      </dgm:t>
    </dgm:pt>
    <dgm:pt modelId="{698477B2-5015-4182-8349-6A4D4EB0D31A}" type="sibTrans" cxnId="{8906F144-96CF-4ECA-93A7-6D170FBD1554}">
      <dgm:prSet/>
      <dgm:spPr/>
      <dgm:t>
        <a:bodyPr/>
        <a:lstStyle/>
        <a:p>
          <a:endParaRPr lang="ru-RU"/>
        </a:p>
      </dgm:t>
    </dgm:pt>
    <dgm:pt modelId="{CFFE5939-6AD6-42DB-A2F8-5607CC3DD1C6}">
      <dgm:prSet custT="1"/>
      <dgm:spPr/>
      <dgm:t>
        <a:bodyPr/>
        <a:lstStyle/>
        <a:p>
          <a:endParaRPr lang="ru-RU" sz="1600" dirty="0"/>
        </a:p>
      </dgm:t>
    </dgm:pt>
    <dgm:pt modelId="{1953C99D-BCE8-4F07-95E2-2D2D69478615}" type="parTrans" cxnId="{5C8B9E19-747C-4050-A77B-059A5A5E4E92}">
      <dgm:prSet/>
      <dgm:spPr/>
      <dgm:t>
        <a:bodyPr/>
        <a:lstStyle/>
        <a:p>
          <a:endParaRPr lang="ru-RU"/>
        </a:p>
      </dgm:t>
    </dgm:pt>
    <dgm:pt modelId="{2983115B-310E-4C3E-9D58-528CD66D7FEE}" type="sibTrans" cxnId="{5C8B9E19-747C-4050-A77B-059A5A5E4E92}">
      <dgm:prSet/>
      <dgm:spPr/>
      <dgm:t>
        <a:bodyPr/>
        <a:lstStyle/>
        <a:p>
          <a:endParaRPr lang="ru-RU"/>
        </a:p>
      </dgm:t>
    </dgm:pt>
    <dgm:pt modelId="{27C85DA9-F76D-4F5D-987E-1ABABF52E391}">
      <dgm:prSet custT="1"/>
      <dgm:spPr/>
      <dgm:t>
        <a:bodyPr/>
        <a:lstStyle/>
        <a:p>
          <a:endParaRPr lang="ru-RU" sz="1600" b="1" noProof="0" dirty="0" smtClean="0"/>
        </a:p>
      </dgm:t>
    </dgm:pt>
    <dgm:pt modelId="{EB838BB5-C028-4262-AD27-2E15B3151D95}" type="parTrans" cxnId="{038CDC40-E3A4-4E18-AB34-6039418EC297}">
      <dgm:prSet/>
      <dgm:spPr/>
      <dgm:t>
        <a:bodyPr/>
        <a:lstStyle/>
        <a:p>
          <a:endParaRPr lang="ru-RU"/>
        </a:p>
      </dgm:t>
    </dgm:pt>
    <dgm:pt modelId="{07959DDD-5FA1-4989-A89D-A492A214E20B}" type="sibTrans" cxnId="{038CDC40-E3A4-4E18-AB34-6039418EC297}">
      <dgm:prSet/>
      <dgm:spPr/>
      <dgm:t>
        <a:bodyPr/>
        <a:lstStyle/>
        <a:p>
          <a:endParaRPr lang="ru-RU"/>
        </a:p>
      </dgm:t>
    </dgm:pt>
    <dgm:pt modelId="{8ECAF74D-5DC2-437B-9F76-2FCB576E8132}" type="pres">
      <dgm:prSet presAssocID="{5CD65E18-FD95-4027-BF50-8A24A3603189}" presName="Name0" presStyleCnt="0">
        <dgm:presLayoutVars>
          <dgm:chMax val="5"/>
          <dgm:chPref val="5"/>
          <dgm:dir/>
          <dgm:animLvl val="lvl"/>
        </dgm:presLayoutVars>
      </dgm:prSet>
      <dgm:spPr/>
      <dgm:t>
        <a:bodyPr/>
        <a:lstStyle/>
        <a:p>
          <a:endParaRPr lang="uk-UA"/>
        </a:p>
      </dgm:t>
    </dgm:pt>
    <dgm:pt modelId="{8001866E-8BFF-4C29-A343-3A5A9A79DE43}" type="pres">
      <dgm:prSet presAssocID="{826828B8-6821-4736-A58C-39F39937A1F5}" presName="parentText1" presStyleLbl="node1" presStyleIdx="0" presStyleCnt="3" custLinFactNeighborX="-290" custLinFactNeighborY="-21277">
        <dgm:presLayoutVars>
          <dgm:chMax/>
          <dgm:chPref val="3"/>
          <dgm:bulletEnabled val="1"/>
        </dgm:presLayoutVars>
      </dgm:prSet>
      <dgm:spPr/>
      <dgm:t>
        <a:bodyPr/>
        <a:lstStyle/>
        <a:p>
          <a:endParaRPr lang="ru-RU"/>
        </a:p>
      </dgm:t>
    </dgm:pt>
    <dgm:pt modelId="{28BE795A-CF8F-4302-AD29-5C747567E8EE}" type="pres">
      <dgm:prSet presAssocID="{826828B8-6821-4736-A58C-39F39937A1F5}" presName="childText1" presStyleLbl="solidAlignAcc1" presStyleIdx="0" presStyleCnt="3" custLinFactNeighborX="-942" custLinFactNeighborY="-12989">
        <dgm:presLayoutVars>
          <dgm:chMax val="0"/>
          <dgm:chPref val="0"/>
          <dgm:bulletEnabled val="1"/>
        </dgm:presLayoutVars>
      </dgm:prSet>
      <dgm:spPr/>
      <dgm:t>
        <a:bodyPr/>
        <a:lstStyle/>
        <a:p>
          <a:endParaRPr lang="ru-RU"/>
        </a:p>
      </dgm:t>
    </dgm:pt>
    <dgm:pt modelId="{4C5D10F3-13B8-492B-8DDB-0F37F89391E1}" type="pres">
      <dgm:prSet presAssocID="{DD253749-13DD-4E98-8D27-25CDE75EA923}" presName="parentText2" presStyleLbl="node1" presStyleIdx="1" presStyleCnt="3" custLinFactNeighborX="-289" custLinFactNeighborY="10652">
        <dgm:presLayoutVars>
          <dgm:chMax/>
          <dgm:chPref val="3"/>
          <dgm:bulletEnabled val="1"/>
        </dgm:presLayoutVars>
      </dgm:prSet>
      <dgm:spPr/>
      <dgm:t>
        <a:bodyPr/>
        <a:lstStyle/>
        <a:p>
          <a:endParaRPr lang="ru-RU"/>
        </a:p>
      </dgm:t>
    </dgm:pt>
    <dgm:pt modelId="{23B26295-3FD3-4D5C-964C-AC02E9963E1D}" type="pres">
      <dgm:prSet presAssocID="{DD253749-13DD-4E98-8D27-25CDE75EA923}" presName="childText2" presStyleLbl="solidAlignAcc1" presStyleIdx="1" presStyleCnt="3" custScaleY="116367" custLinFactNeighborX="136" custLinFactNeighborY="11861">
        <dgm:presLayoutVars>
          <dgm:chMax val="0"/>
          <dgm:chPref val="0"/>
          <dgm:bulletEnabled val="1"/>
        </dgm:presLayoutVars>
      </dgm:prSet>
      <dgm:spPr/>
      <dgm:t>
        <a:bodyPr/>
        <a:lstStyle/>
        <a:p>
          <a:endParaRPr lang="ru-RU"/>
        </a:p>
      </dgm:t>
    </dgm:pt>
    <dgm:pt modelId="{0DE2E43D-0FC0-4000-A7CE-53B51C45AC3F}" type="pres">
      <dgm:prSet presAssocID="{09B3329B-629C-4CB1-9B75-4FE51466BA68}" presName="parentText3" presStyleLbl="node1" presStyleIdx="2" presStyleCnt="3" custLinFactNeighborX="562" custLinFactNeighborY="66290">
        <dgm:presLayoutVars>
          <dgm:chMax/>
          <dgm:chPref val="3"/>
          <dgm:bulletEnabled val="1"/>
        </dgm:presLayoutVars>
      </dgm:prSet>
      <dgm:spPr/>
      <dgm:t>
        <a:bodyPr/>
        <a:lstStyle/>
        <a:p>
          <a:endParaRPr lang="ru-RU"/>
        </a:p>
      </dgm:t>
    </dgm:pt>
    <dgm:pt modelId="{B3CB7BCA-40FD-494E-B8AB-FF345996EE71}" type="pres">
      <dgm:prSet presAssocID="{09B3329B-629C-4CB1-9B75-4FE51466BA68}" presName="childText3" presStyleLbl="solidAlignAcc1" presStyleIdx="2" presStyleCnt="3" custScaleX="98347" custScaleY="80588" custLinFactNeighborX="387" custLinFactNeighborY="24286">
        <dgm:presLayoutVars>
          <dgm:chMax val="0"/>
          <dgm:chPref val="0"/>
          <dgm:bulletEnabled val="1"/>
        </dgm:presLayoutVars>
      </dgm:prSet>
      <dgm:spPr/>
      <dgm:t>
        <a:bodyPr/>
        <a:lstStyle/>
        <a:p>
          <a:endParaRPr lang="ru-RU"/>
        </a:p>
      </dgm:t>
    </dgm:pt>
  </dgm:ptLst>
  <dgm:cxnLst>
    <dgm:cxn modelId="{928ACCCF-1872-4D77-AD12-D0E57CDE288C}" type="presOf" srcId="{7184EAA6-D635-4200-B6E9-F397E455E67F}" destId="{28BE795A-CF8F-4302-AD29-5C747567E8EE}" srcOrd="0" destOrd="2" presId="urn:microsoft.com/office/officeart/2009/3/layout/IncreasingArrowsProcess"/>
    <dgm:cxn modelId="{1C9DF4D6-F87D-4912-9B60-61E4E05221E1}" srcId="{09B3329B-629C-4CB1-9B75-4FE51466BA68}" destId="{4DB5987D-3107-4440-94D0-80A329C93700}" srcOrd="0" destOrd="0" parTransId="{1F126040-F633-4CC3-9516-75C1533A8DA4}" sibTransId="{7BFC3E25-6E9E-489D-B15B-65109ECF1E3C}"/>
    <dgm:cxn modelId="{5C8B9E19-747C-4050-A77B-059A5A5E4E92}" srcId="{DD253749-13DD-4E98-8D27-25CDE75EA923}" destId="{CFFE5939-6AD6-42DB-A2F8-5607CC3DD1C6}" srcOrd="2" destOrd="0" parTransId="{1953C99D-BCE8-4F07-95E2-2D2D69478615}" sibTransId="{2983115B-310E-4C3E-9D58-528CD66D7FEE}"/>
    <dgm:cxn modelId="{9B16A649-2C46-4293-8943-FC39E4953A91}" srcId="{DD253749-13DD-4E98-8D27-25CDE75EA923}" destId="{ED9C32C7-8C88-43FF-8FB0-A55FFE401F9B}" srcOrd="0" destOrd="0" parTransId="{BEF8FE19-DCDB-43F0-9F14-CA7E760D793C}" sibTransId="{7B7C1A2C-A1C1-4A22-91AB-74F8AF151BFA}"/>
    <dgm:cxn modelId="{0C9ECAB2-959A-4706-9A04-4097DFD4C26B}" type="presOf" srcId="{826828B8-6821-4736-A58C-39F39937A1F5}" destId="{8001866E-8BFF-4C29-A343-3A5A9A79DE43}" srcOrd="0" destOrd="0" presId="urn:microsoft.com/office/officeart/2009/3/layout/IncreasingArrowsProcess"/>
    <dgm:cxn modelId="{9EAC85D0-6A12-465B-9F63-E858312C0658}" type="presOf" srcId="{CFFE5939-6AD6-42DB-A2F8-5607CC3DD1C6}" destId="{23B26295-3FD3-4D5C-964C-AC02E9963E1D}" srcOrd="0" destOrd="2" presId="urn:microsoft.com/office/officeart/2009/3/layout/IncreasingArrowsProcess"/>
    <dgm:cxn modelId="{B56DBBEE-E578-4DC2-9291-D601A3FB84C3}" type="presOf" srcId="{27C85DA9-F76D-4F5D-987E-1ABABF52E391}" destId="{B3CB7BCA-40FD-494E-B8AB-FF345996EE71}" srcOrd="0" destOrd="1" presId="urn:microsoft.com/office/officeart/2009/3/layout/IncreasingArrowsProcess"/>
    <dgm:cxn modelId="{5B04CF42-E7D4-4930-A5FE-CC42263363BD}" type="presOf" srcId="{09B3329B-629C-4CB1-9B75-4FE51466BA68}" destId="{0DE2E43D-0FC0-4000-A7CE-53B51C45AC3F}" srcOrd="0" destOrd="0" presId="urn:microsoft.com/office/officeart/2009/3/layout/IncreasingArrowsProcess"/>
    <dgm:cxn modelId="{9D0A5820-97E5-4D14-AD46-4C0E961760BE}" type="presOf" srcId="{4DB5987D-3107-4440-94D0-80A329C93700}" destId="{B3CB7BCA-40FD-494E-B8AB-FF345996EE71}" srcOrd="0" destOrd="0" presId="urn:microsoft.com/office/officeart/2009/3/layout/IncreasingArrowsProcess"/>
    <dgm:cxn modelId="{1596FF5F-337F-4D2F-A0B7-62144A66F88C}" type="presOf" srcId="{5CD65E18-FD95-4027-BF50-8A24A3603189}" destId="{8ECAF74D-5DC2-437B-9F76-2FCB576E8132}" srcOrd="0" destOrd="0" presId="urn:microsoft.com/office/officeart/2009/3/layout/IncreasingArrowsProcess"/>
    <dgm:cxn modelId="{C9DC298C-0D35-49E7-A1B5-DC9966EC5F87}" type="presOf" srcId="{ACD54912-3A77-4A05-B2BE-7B1D0C6D87D8}" destId="{23B26295-3FD3-4D5C-964C-AC02E9963E1D}" srcOrd="0" destOrd="1" presId="urn:microsoft.com/office/officeart/2009/3/layout/IncreasingArrowsProcess"/>
    <dgm:cxn modelId="{6A92F6D8-0017-4282-AC42-B6C4EE5AE762}" type="presOf" srcId="{06C15D52-18A1-4472-8871-71B92EE3BF31}" destId="{28BE795A-CF8F-4302-AD29-5C747567E8EE}" srcOrd="0" destOrd="0" presId="urn:microsoft.com/office/officeart/2009/3/layout/IncreasingArrowsProcess"/>
    <dgm:cxn modelId="{8906F144-96CF-4ECA-93A7-6D170FBD1554}" srcId="{DD253749-13DD-4E98-8D27-25CDE75EA923}" destId="{ACD54912-3A77-4A05-B2BE-7B1D0C6D87D8}" srcOrd="1" destOrd="0" parTransId="{E3FCDA19-3844-4D9E-801D-CA025C368661}" sibTransId="{698477B2-5015-4182-8349-6A4D4EB0D31A}"/>
    <dgm:cxn modelId="{7B6B26B4-DBE4-411E-8FD0-A66105A5C09A}" type="presOf" srcId="{B9FADB73-932A-40C6-BD77-2E45F296E89B}" destId="{28BE795A-CF8F-4302-AD29-5C747567E8EE}" srcOrd="0" destOrd="1" presId="urn:microsoft.com/office/officeart/2009/3/layout/IncreasingArrowsProcess"/>
    <dgm:cxn modelId="{EE641641-16F6-4F83-AE6A-19E6AC890837}" srcId="{826828B8-6821-4736-A58C-39F39937A1F5}" destId="{B9FADB73-932A-40C6-BD77-2E45F296E89B}" srcOrd="1" destOrd="0" parTransId="{5AB60E77-0911-421A-9605-7C0C3EC66E06}" sibTransId="{A7EF1B71-5274-4C0A-8E37-C5FA64EA1537}"/>
    <dgm:cxn modelId="{96E1966C-F360-46A1-8DDD-91509F524ECC}" srcId="{5CD65E18-FD95-4027-BF50-8A24A3603189}" destId="{DD253749-13DD-4E98-8D27-25CDE75EA923}" srcOrd="1" destOrd="0" parTransId="{D928255E-DA09-4331-99E4-8C5C229FB298}" sibTransId="{152D412E-FD15-4965-9744-9207AB866ED0}"/>
    <dgm:cxn modelId="{7D67295D-CED0-46FE-A715-5EAFC8CC0C81}" srcId="{5CD65E18-FD95-4027-BF50-8A24A3603189}" destId="{09B3329B-629C-4CB1-9B75-4FE51466BA68}" srcOrd="2" destOrd="0" parTransId="{8A2D8EED-D504-458D-9553-936AF74ECF38}" sibTransId="{7A695A5C-A1E3-49D7-9DA6-E19F5458DCF6}"/>
    <dgm:cxn modelId="{E584C384-9533-4EAF-B4CF-18DEE4AB4CCA}" type="presOf" srcId="{ED9C32C7-8C88-43FF-8FB0-A55FFE401F9B}" destId="{23B26295-3FD3-4D5C-964C-AC02E9963E1D}" srcOrd="0" destOrd="0" presId="urn:microsoft.com/office/officeart/2009/3/layout/IncreasingArrowsProcess"/>
    <dgm:cxn modelId="{038CDC40-E3A4-4E18-AB34-6039418EC297}" srcId="{09B3329B-629C-4CB1-9B75-4FE51466BA68}" destId="{27C85DA9-F76D-4F5D-987E-1ABABF52E391}" srcOrd="1" destOrd="0" parTransId="{EB838BB5-C028-4262-AD27-2E15B3151D95}" sibTransId="{07959DDD-5FA1-4989-A89D-A492A214E20B}"/>
    <dgm:cxn modelId="{0F1F6EA2-529A-499C-823A-5B2405BDA02E}" type="presOf" srcId="{DD253749-13DD-4E98-8D27-25CDE75EA923}" destId="{4C5D10F3-13B8-492B-8DDB-0F37F89391E1}" srcOrd="0" destOrd="0" presId="urn:microsoft.com/office/officeart/2009/3/layout/IncreasingArrowsProcess"/>
    <dgm:cxn modelId="{970B8A8B-2446-4311-BB5B-935D6EFA636E}" srcId="{826828B8-6821-4736-A58C-39F39937A1F5}" destId="{7184EAA6-D635-4200-B6E9-F397E455E67F}" srcOrd="2" destOrd="0" parTransId="{EB8184B2-0D50-4181-A32F-CB59CE00CFD0}" sibTransId="{8373929A-A8D9-4531-B526-4DA6D28612ED}"/>
    <dgm:cxn modelId="{4FE22D47-8E4F-4CE7-9A8B-3503F441F1E9}" srcId="{5CD65E18-FD95-4027-BF50-8A24A3603189}" destId="{826828B8-6821-4736-A58C-39F39937A1F5}" srcOrd="0" destOrd="0" parTransId="{E6CCB142-5449-44A8-B192-930D6C534FF7}" sibTransId="{83EBE38C-2670-4610-9493-77BC38ACA295}"/>
    <dgm:cxn modelId="{45283290-E4E6-400F-8A7A-EF5CFE6ABCA6}" srcId="{826828B8-6821-4736-A58C-39F39937A1F5}" destId="{06C15D52-18A1-4472-8871-71B92EE3BF31}" srcOrd="0" destOrd="0" parTransId="{88539685-A265-4E7C-9098-ABE5A5E77F77}" sibTransId="{649D3FCE-871F-4C28-B1AD-8632E15655C7}"/>
    <dgm:cxn modelId="{E79E426F-444C-463C-A9F1-FB3E2E819089}" type="presParOf" srcId="{8ECAF74D-5DC2-437B-9F76-2FCB576E8132}" destId="{8001866E-8BFF-4C29-A343-3A5A9A79DE43}" srcOrd="0" destOrd="0" presId="urn:microsoft.com/office/officeart/2009/3/layout/IncreasingArrowsProcess"/>
    <dgm:cxn modelId="{78AE77C9-40F5-436C-B0F6-EEFD8903CD44}" type="presParOf" srcId="{8ECAF74D-5DC2-437B-9F76-2FCB576E8132}" destId="{28BE795A-CF8F-4302-AD29-5C747567E8EE}" srcOrd="1" destOrd="0" presId="urn:microsoft.com/office/officeart/2009/3/layout/IncreasingArrowsProcess"/>
    <dgm:cxn modelId="{E116D33E-5345-49BF-95B0-72093EB37C44}" type="presParOf" srcId="{8ECAF74D-5DC2-437B-9F76-2FCB576E8132}" destId="{4C5D10F3-13B8-492B-8DDB-0F37F89391E1}" srcOrd="2" destOrd="0" presId="urn:microsoft.com/office/officeart/2009/3/layout/IncreasingArrowsProcess"/>
    <dgm:cxn modelId="{3E99DCC0-7B0E-48EA-A20B-1431F03AF623}" type="presParOf" srcId="{8ECAF74D-5DC2-437B-9F76-2FCB576E8132}" destId="{23B26295-3FD3-4D5C-964C-AC02E9963E1D}" srcOrd="3" destOrd="0" presId="urn:microsoft.com/office/officeart/2009/3/layout/IncreasingArrowsProcess"/>
    <dgm:cxn modelId="{91327A59-2B88-430E-BF39-0FB511BF07B5}" type="presParOf" srcId="{8ECAF74D-5DC2-437B-9F76-2FCB576E8132}" destId="{0DE2E43D-0FC0-4000-A7CE-53B51C45AC3F}" srcOrd="4" destOrd="0" presId="urn:microsoft.com/office/officeart/2009/3/layout/IncreasingArrowsProcess"/>
    <dgm:cxn modelId="{46B47BBB-AB0D-41D5-BAB8-9421A8207DBB}" type="presParOf" srcId="{8ECAF74D-5DC2-437B-9F76-2FCB576E8132}" destId="{B3CB7BCA-40FD-494E-B8AB-FF345996EE71}"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40ED5-49E1-4D35-8F42-3D569CE0D677}">
      <dsp:nvSpPr>
        <dsp:cNvPr id="0" name=""/>
        <dsp:cNvSpPr/>
      </dsp:nvSpPr>
      <dsp:spPr>
        <a:xfrm>
          <a:off x="0" y="19220"/>
          <a:ext cx="5941801" cy="1463706"/>
        </a:xfrm>
        <a:prstGeom prst="roundRect">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ru-RU" sz="1800" b="1" kern="1200" dirty="0" smtClean="0"/>
            <a:t>1. </a:t>
          </a:r>
          <a:r>
            <a:rPr lang="uk-UA" sz="1800" b="1" kern="1200" noProof="0" dirty="0" smtClean="0"/>
            <a:t>Належне виконання банками вимог законодавства щодо встановлення реального кінцевого </a:t>
          </a:r>
          <a:r>
            <a:rPr lang="uk-UA" sz="1800" b="1" kern="1200" noProof="0" dirty="0" err="1" smtClean="0"/>
            <a:t>бенефіціарного</a:t>
          </a:r>
          <a:r>
            <a:rPr lang="uk-UA" sz="1800" b="1" kern="1200" noProof="0" dirty="0" smtClean="0"/>
            <a:t> власника клієнта</a:t>
          </a:r>
          <a:endParaRPr lang="uk-UA" sz="2000" kern="1200" noProof="0" dirty="0"/>
        </a:p>
      </dsp:txBody>
      <dsp:txXfrm>
        <a:off x="71452" y="90672"/>
        <a:ext cx="5798897" cy="1320802"/>
      </dsp:txXfrm>
    </dsp:sp>
    <dsp:sp modelId="{E0CCD87E-6788-4FF8-8434-CF9E0B9A7E9F}">
      <dsp:nvSpPr>
        <dsp:cNvPr id="0" name=""/>
        <dsp:cNvSpPr/>
      </dsp:nvSpPr>
      <dsp:spPr>
        <a:xfrm>
          <a:off x="0" y="1422329"/>
          <a:ext cx="5941801" cy="1463706"/>
        </a:xfrm>
        <a:prstGeom prst="roundRect">
          <a:avLst/>
        </a:prstGeom>
        <a:gradFill rotWithShape="0">
          <a:gsLst>
            <a:gs pos="0">
              <a:schemeClr val="accent3">
                <a:alpha val="90000"/>
                <a:hueOff val="0"/>
                <a:satOff val="0"/>
                <a:lumOff val="0"/>
                <a:alphaOff val="-20000"/>
                <a:tint val="50000"/>
                <a:satMod val="300000"/>
              </a:schemeClr>
            </a:gs>
            <a:gs pos="35000">
              <a:schemeClr val="accent3">
                <a:alpha val="90000"/>
                <a:hueOff val="0"/>
                <a:satOff val="0"/>
                <a:lumOff val="0"/>
                <a:alphaOff val="-20000"/>
                <a:tint val="37000"/>
                <a:satMod val="300000"/>
              </a:schemeClr>
            </a:gs>
            <a:gs pos="100000">
              <a:schemeClr val="accent3">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ru-RU" sz="1800" b="1" kern="1200" dirty="0" smtClean="0"/>
            <a:t>2. </a:t>
          </a:r>
          <a:r>
            <a:rPr lang="uk-UA" sz="1800" b="1" kern="1200" noProof="0" dirty="0" smtClean="0"/>
            <a:t>Попередження використання банків </a:t>
          </a:r>
          <a:r>
            <a:rPr lang="ru-RU" sz="1800" b="1" kern="1200" dirty="0" smtClean="0"/>
            <a:t>з метою </a:t>
          </a:r>
          <a:r>
            <a:rPr lang="uk-UA" sz="1800" b="1" kern="1200" dirty="0" smtClean="0"/>
            <a:t>легалізації (відмивання) доходів, одержаних злочинним шляхом, фінансування тероризму та фінансування розповсюдження зброї масового знищення</a:t>
          </a:r>
          <a:endParaRPr lang="uk-UA" sz="1800" kern="1200" dirty="0"/>
        </a:p>
      </dsp:txBody>
      <dsp:txXfrm>
        <a:off x="71452" y="1493781"/>
        <a:ext cx="5798897" cy="1320802"/>
      </dsp:txXfrm>
    </dsp:sp>
    <dsp:sp modelId="{F0AB6967-81B9-45D8-87AE-D5CCAFAF7EE0}">
      <dsp:nvSpPr>
        <dsp:cNvPr id="0" name=""/>
        <dsp:cNvSpPr/>
      </dsp:nvSpPr>
      <dsp:spPr>
        <a:xfrm>
          <a:off x="0" y="3045620"/>
          <a:ext cx="5941801" cy="1321873"/>
        </a:xfrm>
        <a:prstGeom prst="roundRect">
          <a:avLst/>
        </a:prstGeom>
        <a:gradFill rotWithShape="0">
          <a:gsLst>
            <a:gs pos="0">
              <a:schemeClr val="accent3">
                <a:alpha val="90000"/>
                <a:hueOff val="0"/>
                <a:satOff val="0"/>
                <a:lumOff val="0"/>
                <a:alphaOff val="-40000"/>
                <a:tint val="50000"/>
                <a:satMod val="300000"/>
              </a:schemeClr>
            </a:gs>
            <a:gs pos="35000">
              <a:schemeClr val="accent3">
                <a:alpha val="90000"/>
                <a:hueOff val="0"/>
                <a:satOff val="0"/>
                <a:lumOff val="0"/>
                <a:alphaOff val="-40000"/>
                <a:tint val="37000"/>
                <a:satMod val="300000"/>
              </a:schemeClr>
            </a:gs>
            <a:gs pos="100000">
              <a:schemeClr val="accent3">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uk-UA" sz="1800" b="1" kern="1200" dirty="0" smtClean="0"/>
            <a:t>3. Запобігання здійсненню банками ризикових фінансових операцій</a:t>
          </a:r>
          <a:endParaRPr lang="uk-UA" sz="1800" kern="1200" dirty="0"/>
        </a:p>
      </dsp:txBody>
      <dsp:txXfrm>
        <a:off x="64529" y="3110149"/>
        <a:ext cx="5812743" cy="1192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307BA-0FC4-483A-BAF2-BF3B380C03F8}">
      <dsp:nvSpPr>
        <dsp:cNvPr id="0" name=""/>
        <dsp:cNvSpPr/>
      </dsp:nvSpPr>
      <dsp:spPr>
        <a:xfrm>
          <a:off x="-5696343" y="-872101"/>
          <a:ext cx="6783166" cy="6783166"/>
        </a:xfrm>
        <a:prstGeom prst="blockArc">
          <a:avLst>
            <a:gd name="adj1" fmla="val 18900000"/>
            <a:gd name="adj2" fmla="val 2700000"/>
            <a:gd name="adj3" fmla="val 318"/>
          </a:avLst>
        </a:prstGeom>
        <a:noFill/>
        <a:ln w="25400"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9890C7A-B040-4D56-A27E-5840F29E07A9}">
      <dsp:nvSpPr>
        <dsp:cNvPr id="0" name=""/>
        <dsp:cNvSpPr/>
      </dsp:nvSpPr>
      <dsp:spPr>
        <a:xfrm>
          <a:off x="699408" y="503896"/>
          <a:ext cx="7280067" cy="1007792"/>
        </a:xfrm>
        <a:prstGeom prst="rect">
          <a:avLst/>
        </a:prstGeom>
        <a:solidFill>
          <a:schemeClr val="accent3">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99935" tIns="60960" rIns="60960" bIns="60960" numCol="1" spcCol="1270" anchor="ctr" anchorCtr="0">
          <a:noAutofit/>
        </a:bodyPr>
        <a:lstStyle/>
        <a:p>
          <a:pPr lvl="0" algn="l" defTabSz="1066800">
            <a:lnSpc>
              <a:spcPct val="90000"/>
            </a:lnSpc>
            <a:spcBef>
              <a:spcPct val="0"/>
            </a:spcBef>
            <a:spcAft>
              <a:spcPct val="35000"/>
            </a:spcAft>
          </a:pPr>
          <a:r>
            <a:rPr lang="uk-UA" sz="2400" kern="1200" dirty="0" smtClean="0">
              <a:solidFill>
                <a:schemeClr val="tx1"/>
              </a:solidFill>
            </a:rPr>
            <a:t>Приховування своєї причетності до бізнесу </a:t>
          </a:r>
          <a:endParaRPr lang="uk-UA" sz="2400" kern="1200" dirty="0">
            <a:solidFill>
              <a:schemeClr val="tx1"/>
            </a:solidFill>
          </a:endParaRPr>
        </a:p>
      </dsp:txBody>
      <dsp:txXfrm>
        <a:off x="699408" y="503896"/>
        <a:ext cx="7280067" cy="1007792"/>
      </dsp:txXfrm>
    </dsp:sp>
    <dsp:sp modelId="{500E54B0-C5E8-4EB6-9C6F-F0980FFC3B5C}">
      <dsp:nvSpPr>
        <dsp:cNvPr id="0" name=""/>
        <dsp:cNvSpPr/>
      </dsp:nvSpPr>
      <dsp:spPr>
        <a:xfrm>
          <a:off x="69537" y="377922"/>
          <a:ext cx="1259740" cy="1259740"/>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EB22418-E9F5-45BD-B5E5-E426B64BF793}">
      <dsp:nvSpPr>
        <dsp:cNvPr id="0" name=""/>
        <dsp:cNvSpPr/>
      </dsp:nvSpPr>
      <dsp:spPr>
        <a:xfrm>
          <a:off x="1065740" y="2015585"/>
          <a:ext cx="6913734" cy="1007792"/>
        </a:xfrm>
        <a:prstGeom prst="rect">
          <a:avLst/>
        </a:prstGeom>
        <a:solidFill>
          <a:schemeClr val="accent3">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99935" tIns="60960" rIns="60960" bIns="60960" numCol="1" spcCol="1270" anchor="ctr" anchorCtr="0">
          <a:noAutofit/>
        </a:bodyPr>
        <a:lstStyle/>
        <a:p>
          <a:pPr lvl="0" algn="l" defTabSz="1066800">
            <a:lnSpc>
              <a:spcPct val="90000"/>
            </a:lnSpc>
            <a:spcBef>
              <a:spcPct val="0"/>
            </a:spcBef>
            <a:spcAft>
              <a:spcPct val="35000"/>
            </a:spcAft>
          </a:pPr>
          <a:r>
            <a:rPr lang="uk-UA" sz="2400" kern="1200" dirty="0" smtClean="0">
              <a:solidFill>
                <a:schemeClr val="tx1"/>
              </a:solidFill>
            </a:rPr>
            <a:t>Пільгові умови ведення господарської діяльності, що надають країни, які мають офшорний статус</a:t>
          </a:r>
          <a:endParaRPr lang="uk-UA" sz="2400" kern="1200" dirty="0">
            <a:solidFill>
              <a:schemeClr val="tx1"/>
            </a:solidFill>
          </a:endParaRPr>
        </a:p>
      </dsp:txBody>
      <dsp:txXfrm>
        <a:off x="1065740" y="2015585"/>
        <a:ext cx="6913734" cy="1007792"/>
      </dsp:txXfrm>
    </dsp:sp>
    <dsp:sp modelId="{43474D1F-FAC4-408B-9CE6-4EF6F230E4AC}">
      <dsp:nvSpPr>
        <dsp:cNvPr id="0" name=""/>
        <dsp:cNvSpPr/>
      </dsp:nvSpPr>
      <dsp:spPr>
        <a:xfrm>
          <a:off x="435870" y="1889611"/>
          <a:ext cx="1259740" cy="1259740"/>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2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189A750-C3BC-428C-A510-C8053981BD48}">
      <dsp:nvSpPr>
        <dsp:cNvPr id="0" name=""/>
        <dsp:cNvSpPr/>
      </dsp:nvSpPr>
      <dsp:spPr>
        <a:xfrm>
          <a:off x="699408" y="3527274"/>
          <a:ext cx="7280067" cy="1007792"/>
        </a:xfrm>
        <a:prstGeom prst="rect">
          <a:avLst/>
        </a:prstGeom>
        <a:solidFill>
          <a:schemeClr val="accent3">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99935" tIns="60960" rIns="60960" bIns="60960" numCol="1" spcCol="1270" anchor="ctr" anchorCtr="0">
          <a:noAutofit/>
        </a:bodyPr>
        <a:lstStyle/>
        <a:p>
          <a:pPr lvl="0" algn="l" defTabSz="1066800">
            <a:lnSpc>
              <a:spcPct val="90000"/>
            </a:lnSpc>
            <a:spcBef>
              <a:spcPct val="0"/>
            </a:spcBef>
            <a:spcAft>
              <a:spcPct val="35000"/>
            </a:spcAft>
          </a:pPr>
          <a:r>
            <a:rPr lang="uk-UA" sz="2400" kern="1200" dirty="0" smtClean="0">
              <a:solidFill>
                <a:schemeClr val="tx1"/>
              </a:solidFill>
            </a:rPr>
            <a:t>Уникнення відповідальності за результати діяльності юридичної особи </a:t>
          </a:r>
          <a:endParaRPr lang="uk-UA" sz="2400" kern="1200" dirty="0">
            <a:solidFill>
              <a:schemeClr val="tx1"/>
            </a:solidFill>
          </a:endParaRPr>
        </a:p>
      </dsp:txBody>
      <dsp:txXfrm>
        <a:off x="699408" y="3527274"/>
        <a:ext cx="7280067" cy="1007792"/>
      </dsp:txXfrm>
    </dsp:sp>
    <dsp:sp modelId="{D8F2DA43-B6DC-46AC-829E-08752B2829E7}">
      <dsp:nvSpPr>
        <dsp:cNvPr id="0" name=""/>
        <dsp:cNvSpPr/>
      </dsp:nvSpPr>
      <dsp:spPr>
        <a:xfrm>
          <a:off x="69537" y="3401300"/>
          <a:ext cx="1259740" cy="1259740"/>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4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C5D5E-4014-4D1D-A07D-F2CE445C5ACB}">
      <dsp:nvSpPr>
        <dsp:cNvPr id="0" name=""/>
        <dsp:cNvSpPr/>
      </dsp:nvSpPr>
      <dsp:spPr>
        <a:xfrm>
          <a:off x="0" y="0"/>
          <a:ext cx="6841661" cy="1511688"/>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uk-UA" sz="2300" kern="1200" dirty="0" smtClean="0">
              <a:solidFill>
                <a:schemeClr val="tx1"/>
              </a:solidFill>
            </a:rPr>
            <a:t>Поглиблена перевірка клієнта (у разі виникнення сумнів у достовірності даних)</a:t>
          </a:r>
          <a:endParaRPr lang="uk-UA" sz="2300" kern="1200" dirty="0">
            <a:solidFill>
              <a:schemeClr val="tx1"/>
            </a:solidFill>
          </a:endParaRPr>
        </a:p>
      </dsp:txBody>
      <dsp:txXfrm>
        <a:off x="44276" y="44276"/>
        <a:ext cx="5210430" cy="1423136"/>
      </dsp:txXfrm>
    </dsp:sp>
    <dsp:sp modelId="{8D345C80-DF98-4A93-A00F-B2740BDBA162}">
      <dsp:nvSpPr>
        <dsp:cNvPr id="0" name=""/>
        <dsp:cNvSpPr/>
      </dsp:nvSpPr>
      <dsp:spPr>
        <a:xfrm>
          <a:off x="603675" y="1763637"/>
          <a:ext cx="6841661" cy="1511688"/>
        </a:xfrm>
        <a:prstGeom prst="roundRect">
          <a:avLst>
            <a:gd name="adj" fmla="val 10000"/>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uk-UA" sz="2300" kern="1200" dirty="0" smtClean="0">
              <a:solidFill>
                <a:schemeClr val="tx1"/>
              </a:solidFill>
            </a:rPr>
            <a:t>Вжиття додаткових заходів для з'ясування даних, що дають змогу встановити реальних КБВ клієнта</a:t>
          </a:r>
          <a:endParaRPr lang="uk-UA" sz="2300" kern="1200" dirty="0"/>
        </a:p>
      </dsp:txBody>
      <dsp:txXfrm>
        <a:off x="647951" y="1807913"/>
        <a:ext cx="5166835" cy="1423136"/>
      </dsp:txXfrm>
    </dsp:sp>
    <dsp:sp modelId="{C119A671-E047-4539-988E-6E90E6FC23E7}">
      <dsp:nvSpPr>
        <dsp:cNvPr id="0" name=""/>
        <dsp:cNvSpPr/>
      </dsp:nvSpPr>
      <dsp:spPr>
        <a:xfrm>
          <a:off x="1207351" y="3527274"/>
          <a:ext cx="6841661" cy="1511688"/>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uk-UA" sz="2300" kern="1200" dirty="0" smtClean="0">
              <a:solidFill>
                <a:schemeClr val="tx1"/>
              </a:solidFill>
            </a:rPr>
            <a:t>Відмова у встановленні (підтриманні) ділових відносин (у разі неможливості з'ясувати дані, що дають змогу встановити реальних КБВ)  </a:t>
          </a:r>
          <a:endParaRPr lang="uk-UA" sz="2300" kern="1200" dirty="0">
            <a:solidFill>
              <a:schemeClr val="tx1"/>
            </a:solidFill>
          </a:endParaRPr>
        </a:p>
      </dsp:txBody>
      <dsp:txXfrm>
        <a:off x="1251627" y="3571550"/>
        <a:ext cx="5166835" cy="1423136"/>
      </dsp:txXfrm>
    </dsp:sp>
    <dsp:sp modelId="{251A80A5-8F8B-4C2D-872D-90B63E270CFE}">
      <dsp:nvSpPr>
        <dsp:cNvPr id="0" name=""/>
        <dsp:cNvSpPr/>
      </dsp:nvSpPr>
      <dsp:spPr>
        <a:xfrm>
          <a:off x="5859063" y="1146364"/>
          <a:ext cx="982597" cy="982597"/>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uk-UA" sz="3600" kern="1200"/>
        </a:p>
      </dsp:txBody>
      <dsp:txXfrm>
        <a:off x="6080147" y="1146364"/>
        <a:ext cx="540429" cy="739404"/>
      </dsp:txXfrm>
    </dsp:sp>
    <dsp:sp modelId="{2FAB6758-364D-41F5-8A15-AE570A132AAC}">
      <dsp:nvSpPr>
        <dsp:cNvPr id="0" name=""/>
        <dsp:cNvSpPr/>
      </dsp:nvSpPr>
      <dsp:spPr>
        <a:xfrm>
          <a:off x="6462739" y="2899923"/>
          <a:ext cx="982597" cy="982597"/>
        </a:xfrm>
        <a:prstGeom prst="downArrow">
          <a:avLst>
            <a:gd name="adj1" fmla="val 55000"/>
            <a:gd name="adj2" fmla="val 45000"/>
          </a:avLst>
        </a:prstGeom>
        <a:solidFill>
          <a:schemeClr val="accent3">
            <a:alpha val="90000"/>
            <a:tint val="40000"/>
            <a:hueOff val="0"/>
            <a:satOff val="0"/>
            <a:lumOff val="0"/>
            <a:alphaOff val="-4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uk-UA" sz="3600" kern="1200"/>
        </a:p>
      </dsp:txBody>
      <dsp:txXfrm>
        <a:off x="6683823" y="2899923"/>
        <a:ext cx="540429" cy="739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1866E-8BFF-4C29-A343-3A5A9A79DE43}">
      <dsp:nvSpPr>
        <dsp:cNvPr id="0" name=""/>
        <dsp:cNvSpPr/>
      </dsp:nvSpPr>
      <dsp:spPr>
        <a:xfrm>
          <a:off x="0" y="164373"/>
          <a:ext cx="8074611" cy="1175971"/>
        </a:xfrm>
        <a:prstGeom prst="rightArrow">
          <a:avLst>
            <a:gd name="adj1" fmla="val 50000"/>
            <a:gd name="adj2" fmla="val 50000"/>
          </a:avLst>
        </a:prstGeom>
        <a:solidFill>
          <a:srgbClr val="39A5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86685" numCol="1" spcCol="1270" anchor="ctr" anchorCtr="0">
          <a:noAutofit/>
        </a:bodyPr>
        <a:lstStyle/>
        <a:p>
          <a:pPr lvl="0" algn="l" defTabSz="1066800">
            <a:lnSpc>
              <a:spcPct val="90000"/>
            </a:lnSpc>
            <a:spcBef>
              <a:spcPct val="0"/>
            </a:spcBef>
            <a:spcAft>
              <a:spcPct val="35000"/>
            </a:spcAft>
          </a:pPr>
          <a:r>
            <a:rPr lang="uk-UA" sz="2400" b="1" kern="1200" noProof="0" dirty="0" smtClean="0">
              <a:solidFill>
                <a:schemeClr val="tx1"/>
              </a:solidFill>
            </a:rPr>
            <a:t>Перевірка клієнтів </a:t>
          </a:r>
          <a:endParaRPr lang="uk-UA" sz="2400" b="1" kern="1200" noProof="0" dirty="0">
            <a:solidFill>
              <a:schemeClr val="tx1"/>
            </a:solidFill>
          </a:endParaRPr>
        </a:p>
      </dsp:txBody>
      <dsp:txXfrm>
        <a:off x="0" y="458366"/>
        <a:ext cx="7780618" cy="587985"/>
      </dsp:txXfrm>
    </dsp:sp>
    <dsp:sp modelId="{28BE795A-CF8F-4302-AD29-5C747567E8EE}">
      <dsp:nvSpPr>
        <dsp:cNvPr id="0" name=""/>
        <dsp:cNvSpPr/>
      </dsp:nvSpPr>
      <dsp:spPr>
        <a:xfrm>
          <a:off x="0" y="1027181"/>
          <a:ext cx="2486980" cy="226535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ts val="0"/>
            </a:spcAft>
          </a:pPr>
          <a:endParaRPr lang="uk-UA" sz="1600" b="1" kern="1200" noProof="0" dirty="0"/>
        </a:p>
        <a:p>
          <a:pPr lvl="0" algn="l" defTabSz="711200">
            <a:lnSpc>
              <a:spcPct val="90000"/>
            </a:lnSpc>
            <a:spcBef>
              <a:spcPct val="0"/>
            </a:spcBef>
            <a:spcAft>
              <a:spcPct val="35000"/>
            </a:spcAft>
          </a:pPr>
          <a:r>
            <a:rPr lang="ru-RU" sz="1600" b="1" kern="1200" noProof="0" dirty="0"/>
            <a:t>Перевіряються як існуючі клієнти, так і нові клієнти (на етапі встановлення ділових відносин) на предмет наявності ознак фіктивного підприємництва</a:t>
          </a:r>
        </a:p>
        <a:p>
          <a:pPr lvl="0" algn="l" defTabSz="711200">
            <a:lnSpc>
              <a:spcPct val="90000"/>
            </a:lnSpc>
            <a:spcBef>
              <a:spcPct val="0"/>
            </a:spcBef>
            <a:spcAft>
              <a:spcPct val="35000"/>
            </a:spcAft>
          </a:pPr>
          <a:endParaRPr lang="ru-RU" sz="1600" b="1" kern="1200" noProof="0" dirty="0"/>
        </a:p>
      </dsp:txBody>
      <dsp:txXfrm>
        <a:off x="0" y="1027181"/>
        <a:ext cx="2486980" cy="2265353"/>
      </dsp:txXfrm>
    </dsp:sp>
    <dsp:sp modelId="{4C5D10F3-13B8-492B-8DDB-0F37F89391E1}">
      <dsp:nvSpPr>
        <dsp:cNvPr id="0" name=""/>
        <dsp:cNvSpPr/>
      </dsp:nvSpPr>
      <dsp:spPr>
        <a:xfrm>
          <a:off x="2494248" y="931839"/>
          <a:ext cx="5587630" cy="1175971"/>
        </a:xfrm>
        <a:prstGeom prst="rightArrow">
          <a:avLst>
            <a:gd name="adj1" fmla="val 50000"/>
            <a:gd name="adj2" fmla="val 50000"/>
          </a:avLst>
        </a:prstGeom>
        <a:solidFill>
          <a:srgbClr val="39A5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86685" numCol="1" spcCol="1270" anchor="ctr" anchorCtr="0">
          <a:noAutofit/>
        </a:bodyPr>
        <a:lstStyle/>
        <a:p>
          <a:pPr lvl="0" algn="l" defTabSz="1066800">
            <a:lnSpc>
              <a:spcPct val="90000"/>
            </a:lnSpc>
            <a:spcBef>
              <a:spcPct val="0"/>
            </a:spcBef>
            <a:spcAft>
              <a:spcPct val="35000"/>
            </a:spcAft>
          </a:pPr>
          <a:r>
            <a:rPr lang="uk-UA" sz="2400" b="1" kern="1200" noProof="0" dirty="0" smtClean="0">
              <a:solidFill>
                <a:schemeClr val="tx1"/>
              </a:solidFill>
            </a:rPr>
            <a:t>Аналіз діяльності клієнта</a:t>
          </a:r>
          <a:endParaRPr lang="uk-UA" sz="2400" b="1" kern="1200" noProof="0" dirty="0">
            <a:solidFill>
              <a:schemeClr val="tx1"/>
            </a:solidFill>
          </a:endParaRPr>
        </a:p>
      </dsp:txBody>
      <dsp:txXfrm>
        <a:off x="2494248" y="1225832"/>
        <a:ext cx="5293637" cy="587985"/>
      </dsp:txXfrm>
    </dsp:sp>
    <dsp:sp modelId="{23B26295-3FD3-4D5C-964C-AC02E9963E1D}">
      <dsp:nvSpPr>
        <dsp:cNvPr id="0" name=""/>
        <dsp:cNvSpPr/>
      </dsp:nvSpPr>
      <dsp:spPr>
        <a:xfrm>
          <a:off x="2513778" y="1796726"/>
          <a:ext cx="2486980" cy="263612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ru-RU" sz="1600" kern="1200" dirty="0"/>
        </a:p>
        <a:p>
          <a:pPr lvl="0" algn="l" defTabSz="711200">
            <a:lnSpc>
              <a:spcPct val="90000"/>
            </a:lnSpc>
            <a:spcBef>
              <a:spcPct val="0"/>
            </a:spcBef>
            <a:spcAft>
              <a:spcPct val="35000"/>
            </a:spcAft>
          </a:pPr>
          <a:r>
            <a:rPr lang="ru-RU" sz="1600" kern="1200" dirty="0"/>
            <a:t>Аналіз діяльності клієнта проводиться на предмет пітвердження або спростування належності клієнта до фіктивного підприємництва. Процес аналізу включає обмін узагальненою інформацією між банками.</a:t>
          </a:r>
        </a:p>
        <a:p>
          <a:pPr lvl="0" algn="l" defTabSz="711200">
            <a:lnSpc>
              <a:spcPct val="90000"/>
            </a:lnSpc>
            <a:spcBef>
              <a:spcPct val="0"/>
            </a:spcBef>
            <a:spcAft>
              <a:spcPct val="35000"/>
            </a:spcAft>
          </a:pPr>
          <a:endParaRPr lang="ru-RU" sz="1600" kern="1200" dirty="0"/>
        </a:p>
      </dsp:txBody>
      <dsp:txXfrm>
        <a:off x="2513778" y="1796726"/>
        <a:ext cx="2486980" cy="2636123"/>
      </dsp:txXfrm>
    </dsp:sp>
    <dsp:sp modelId="{0DE2E43D-0FC0-4000-A7CE-53B51C45AC3F}">
      <dsp:nvSpPr>
        <dsp:cNvPr id="0" name=""/>
        <dsp:cNvSpPr/>
      </dsp:nvSpPr>
      <dsp:spPr>
        <a:xfrm>
          <a:off x="5014802" y="1978116"/>
          <a:ext cx="3100650" cy="1175971"/>
        </a:xfrm>
        <a:prstGeom prst="rightArrow">
          <a:avLst>
            <a:gd name="adj1" fmla="val 50000"/>
            <a:gd name="adj2" fmla="val 50000"/>
          </a:avLst>
        </a:prstGeom>
        <a:solidFill>
          <a:srgbClr val="39A5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86685" numCol="1" spcCol="1270" anchor="ctr" anchorCtr="0">
          <a:noAutofit/>
        </a:bodyPr>
        <a:lstStyle/>
        <a:p>
          <a:pPr lvl="0" algn="l" defTabSz="1066800">
            <a:lnSpc>
              <a:spcPct val="90000"/>
            </a:lnSpc>
            <a:spcBef>
              <a:spcPct val="0"/>
            </a:spcBef>
            <a:spcAft>
              <a:spcPct val="35000"/>
            </a:spcAft>
          </a:pPr>
          <a:r>
            <a:rPr lang="uk-UA" sz="2400" b="1" kern="1200" noProof="0" dirty="0" smtClean="0">
              <a:solidFill>
                <a:schemeClr val="tx1"/>
              </a:solidFill>
            </a:rPr>
            <a:t>Висновок</a:t>
          </a:r>
          <a:r>
            <a:rPr lang="ru-RU" sz="2400" kern="1200" dirty="0" smtClean="0"/>
            <a:t> </a:t>
          </a:r>
          <a:endParaRPr lang="ru-RU" sz="2400" kern="1200" dirty="0"/>
        </a:p>
      </dsp:txBody>
      <dsp:txXfrm>
        <a:off x="5014802" y="2272109"/>
        <a:ext cx="2806657" cy="587985"/>
      </dsp:txXfrm>
    </dsp:sp>
    <dsp:sp modelId="{B3CB7BCA-40FD-494E-B8AB-FF345996EE71}">
      <dsp:nvSpPr>
        <dsp:cNvPr id="0" name=""/>
        <dsp:cNvSpPr/>
      </dsp:nvSpPr>
      <dsp:spPr>
        <a:xfrm>
          <a:off x="5027556" y="2779855"/>
          <a:ext cx="2445870" cy="179888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b="1" kern="1200" noProof="0" dirty="0" smtClean="0"/>
            <a:t>Висновок полягає у підтвердженні або спростуванні підозр щодо належності клієнта до суб`єкта господарювання з ознаками фіктивності </a:t>
          </a:r>
          <a:endParaRPr lang="uk-UA" sz="1600" b="1" kern="1200" noProof="0" dirty="0"/>
        </a:p>
        <a:p>
          <a:pPr lvl="0" algn="l" defTabSz="711200">
            <a:lnSpc>
              <a:spcPct val="90000"/>
            </a:lnSpc>
            <a:spcBef>
              <a:spcPct val="0"/>
            </a:spcBef>
            <a:spcAft>
              <a:spcPct val="35000"/>
            </a:spcAft>
          </a:pPr>
          <a:endParaRPr lang="ru-RU" sz="1600" b="1" kern="1200" noProof="0" dirty="0" smtClean="0"/>
        </a:p>
      </dsp:txBody>
      <dsp:txXfrm>
        <a:off x="5027556" y="2779855"/>
        <a:ext cx="2445870" cy="17988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6" y="5"/>
            <a:ext cx="2944957" cy="49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577" tIns="43787" rIns="87577" bIns="43787" numCol="1" anchor="t" anchorCtr="0" compatLnSpc="1">
            <a:prstTxWarp prst="textNoShape">
              <a:avLst/>
            </a:prstTxWarp>
          </a:bodyPr>
          <a:lstStyle>
            <a:lvl1pPr defTabSz="876446">
              <a:defRPr sz="1100" u="none">
                <a:latin typeface="Arial" pitchFamily="34" charset="0"/>
              </a:defRPr>
            </a:lvl1pPr>
          </a:lstStyle>
          <a:p>
            <a:pPr>
              <a:defRPr/>
            </a:pPr>
            <a:endParaRPr lang="en-GB" dirty="0"/>
          </a:p>
        </p:txBody>
      </p:sp>
      <p:sp>
        <p:nvSpPr>
          <p:cNvPr id="26627" name="Rectangle 3"/>
          <p:cNvSpPr>
            <a:spLocks noGrp="1" noChangeArrowheads="1"/>
          </p:cNvSpPr>
          <p:nvPr>
            <p:ph type="dt" sz="quarter" idx="1"/>
          </p:nvPr>
        </p:nvSpPr>
        <p:spPr bwMode="auto">
          <a:xfrm>
            <a:off x="3851104" y="5"/>
            <a:ext cx="2944957" cy="49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577" tIns="43787" rIns="87577" bIns="43787" numCol="1" anchor="t" anchorCtr="0" compatLnSpc="1">
            <a:prstTxWarp prst="textNoShape">
              <a:avLst/>
            </a:prstTxWarp>
          </a:bodyPr>
          <a:lstStyle>
            <a:lvl1pPr algn="r" defTabSz="876446">
              <a:defRPr sz="1100" u="none">
                <a:latin typeface="Arial" pitchFamily="34" charset="0"/>
              </a:defRPr>
            </a:lvl1pPr>
          </a:lstStyle>
          <a:p>
            <a:pPr>
              <a:defRPr/>
            </a:pPr>
            <a:endParaRPr lang="en-GB" dirty="0"/>
          </a:p>
        </p:txBody>
      </p:sp>
      <p:sp>
        <p:nvSpPr>
          <p:cNvPr id="26628" name="Rectangle 4"/>
          <p:cNvSpPr>
            <a:spLocks noGrp="1" noChangeArrowheads="1"/>
          </p:cNvSpPr>
          <p:nvPr>
            <p:ph type="ftr" sz="quarter" idx="2"/>
          </p:nvPr>
        </p:nvSpPr>
        <p:spPr bwMode="auto">
          <a:xfrm>
            <a:off x="6" y="9426661"/>
            <a:ext cx="2944957" cy="49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577" tIns="43787" rIns="87577" bIns="43787" numCol="1" anchor="b" anchorCtr="0" compatLnSpc="1">
            <a:prstTxWarp prst="textNoShape">
              <a:avLst/>
            </a:prstTxWarp>
          </a:bodyPr>
          <a:lstStyle>
            <a:lvl1pPr defTabSz="876446">
              <a:defRPr sz="1100" u="none">
                <a:latin typeface="Arial" pitchFamily="34" charset="0"/>
              </a:defRPr>
            </a:lvl1pPr>
          </a:lstStyle>
          <a:p>
            <a:pPr>
              <a:defRPr/>
            </a:pPr>
            <a:endParaRPr lang="en-GB" dirty="0"/>
          </a:p>
        </p:txBody>
      </p:sp>
      <p:sp>
        <p:nvSpPr>
          <p:cNvPr id="26629" name="Rectangle 5"/>
          <p:cNvSpPr>
            <a:spLocks noGrp="1" noChangeArrowheads="1"/>
          </p:cNvSpPr>
          <p:nvPr>
            <p:ph type="sldNum" sz="quarter" idx="3"/>
          </p:nvPr>
        </p:nvSpPr>
        <p:spPr bwMode="auto">
          <a:xfrm>
            <a:off x="3851104" y="9426661"/>
            <a:ext cx="2944957" cy="49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577" tIns="43787" rIns="87577" bIns="43787" numCol="1" anchor="b" anchorCtr="0" compatLnSpc="1">
            <a:prstTxWarp prst="textNoShape">
              <a:avLst/>
            </a:prstTxWarp>
          </a:bodyPr>
          <a:lstStyle>
            <a:lvl1pPr algn="r" defTabSz="876446">
              <a:defRPr sz="1100" u="none">
                <a:latin typeface="Arial" pitchFamily="34" charset="0"/>
              </a:defRPr>
            </a:lvl1pPr>
          </a:lstStyle>
          <a:p>
            <a:pPr>
              <a:defRPr/>
            </a:pPr>
            <a:fld id="{BE820F3C-6730-46A5-AC9E-EE677A0CE464}" type="slidenum">
              <a:rPr lang="en-GB"/>
              <a:pPr>
                <a:defRPr/>
              </a:pPr>
              <a:t>‹#›</a:t>
            </a:fld>
            <a:endParaRPr lang="en-GB" dirty="0"/>
          </a:p>
        </p:txBody>
      </p:sp>
    </p:spTree>
    <p:extLst>
      <p:ext uri="{BB962C8B-B14F-4D97-AF65-F5344CB8AC3E}">
        <p14:creationId xmlns:p14="http://schemas.microsoft.com/office/powerpoint/2010/main" val="2716255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6" y="5"/>
            <a:ext cx="2944957" cy="49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577" tIns="43787" rIns="87577" bIns="43787" numCol="1" anchor="t" anchorCtr="0" compatLnSpc="1">
            <a:prstTxWarp prst="textNoShape">
              <a:avLst/>
            </a:prstTxWarp>
          </a:bodyPr>
          <a:lstStyle>
            <a:lvl1pPr defTabSz="876446">
              <a:defRPr sz="1100" u="none">
                <a:latin typeface="Arial" pitchFamily="34" charset="0"/>
              </a:defRPr>
            </a:lvl1pPr>
          </a:lstStyle>
          <a:p>
            <a:pPr>
              <a:defRPr/>
            </a:pPr>
            <a:endParaRPr lang="en-US" dirty="0"/>
          </a:p>
        </p:txBody>
      </p:sp>
      <p:sp>
        <p:nvSpPr>
          <p:cNvPr id="4099" name="Rectangle 3"/>
          <p:cNvSpPr>
            <a:spLocks noGrp="1" noChangeArrowheads="1"/>
          </p:cNvSpPr>
          <p:nvPr>
            <p:ph type="dt" idx="1"/>
          </p:nvPr>
        </p:nvSpPr>
        <p:spPr bwMode="auto">
          <a:xfrm>
            <a:off x="3852723" y="5"/>
            <a:ext cx="2944957" cy="49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577" tIns="43787" rIns="87577" bIns="43787" numCol="1" anchor="t" anchorCtr="0" compatLnSpc="1">
            <a:prstTxWarp prst="textNoShape">
              <a:avLst/>
            </a:prstTxWarp>
          </a:bodyPr>
          <a:lstStyle>
            <a:lvl1pPr algn="r" defTabSz="876446">
              <a:defRPr sz="1100" u="none">
                <a:latin typeface="Arial" pitchFamily="34"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890588" y="746125"/>
            <a:ext cx="5022850" cy="3719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7763" y="4714124"/>
            <a:ext cx="4982157" cy="446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577" tIns="43787" rIns="87577" bIns="43787"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4102" name="Rectangle 6"/>
          <p:cNvSpPr>
            <a:spLocks noGrp="1" noChangeArrowheads="1"/>
          </p:cNvSpPr>
          <p:nvPr>
            <p:ph type="ftr" sz="quarter" idx="4"/>
          </p:nvPr>
        </p:nvSpPr>
        <p:spPr bwMode="auto">
          <a:xfrm>
            <a:off x="6" y="9428246"/>
            <a:ext cx="2944957" cy="49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577" tIns="43787" rIns="87577" bIns="43787" numCol="1" anchor="b" anchorCtr="0" compatLnSpc="1">
            <a:prstTxWarp prst="textNoShape">
              <a:avLst/>
            </a:prstTxWarp>
          </a:bodyPr>
          <a:lstStyle>
            <a:lvl1pPr defTabSz="876446">
              <a:defRPr sz="1100" u="none">
                <a:latin typeface="Arial"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3852723" y="9428246"/>
            <a:ext cx="2944957" cy="49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577" tIns="43787" rIns="87577" bIns="43787" numCol="1" anchor="b" anchorCtr="0" compatLnSpc="1">
            <a:prstTxWarp prst="textNoShape">
              <a:avLst/>
            </a:prstTxWarp>
          </a:bodyPr>
          <a:lstStyle>
            <a:lvl1pPr algn="r" defTabSz="876446">
              <a:defRPr sz="1100" u="none">
                <a:latin typeface="Arial" pitchFamily="34" charset="0"/>
              </a:defRPr>
            </a:lvl1pPr>
          </a:lstStyle>
          <a:p>
            <a:pPr>
              <a:defRPr/>
            </a:pPr>
            <a:fld id="{163D9870-F593-44C3-A6F5-10A0BD87BCE4}" type="slidenum">
              <a:rPr lang="en-US"/>
              <a:pPr>
                <a:defRPr/>
              </a:pPr>
              <a:t>‹#›</a:t>
            </a:fld>
            <a:endParaRPr lang="en-US" dirty="0"/>
          </a:p>
        </p:txBody>
      </p:sp>
    </p:spTree>
    <p:extLst>
      <p:ext uri="{BB962C8B-B14F-4D97-AF65-F5344CB8AC3E}">
        <p14:creationId xmlns:p14="http://schemas.microsoft.com/office/powerpoint/2010/main" val="503608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34" charset="0"/>
        <a:ea typeface="+mn-ea"/>
        <a:cs typeface="+mn-cs"/>
      </a:defRPr>
    </a:lvl1pPr>
    <a:lvl2pPr marL="457119" algn="l" rtl="0" eaLnBrk="0" fontAlgn="base" hangingPunct="0">
      <a:spcBef>
        <a:spcPct val="30000"/>
      </a:spcBef>
      <a:spcAft>
        <a:spcPct val="0"/>
      </a:spcAft>
      <a:defRPr sz="1000" kern="1200">
        <a:solidFill>
          <a:schemeClr val="tx1"/>
        </a:solidFill>
        <a:latin typeface="Arial" pitchFamily="34" charset="0"/>
        <a:ea typeface="+mn-ea"/>
        <a:cs typeface="+mn-cs"/>
      </a:defRPr>
    </a:lvl2pPr>
    <a:lvl3pPr marL="914237" algn="l" rtl="0" eaLnBrk="0" fontAlgn="base" hangingPunct="0">
      <a:spcBef>
        <a:spcPct val="30000"/>
      </a:spcBef>
      <a:spcAft>
        <a:spcPct val="0"/>
      </a:spcAft>
      <a:defRPr sz="1000" kern="1200">
        <a:solidFill>
          <a:schemeClr val="tx1"/>
        </a:solidFill>
        <a:latin typeface="Arial" pitchFamily="34" charset="0"/>
        <a:ea typeface="+mn-ea"/>
        <a:cs typeface="+mn-cs"/>
      </a:defRPr>
    </a:lvl3pPr>
    <a:lvl4pPr marL="1371355" algn="l" rtl="0" eaLnBrk="0" fontAlgn="base" hangingPunct="0">
      <a:spcBef>
        <a:spcPct val="30000"/>
      </a:spcBef>
      <a:spcAft>
        <a:spcPct val="0"/>
      </a:spcAft>
      <a:defRPr sz="1000" kern="1200">
        <a:solidFill>
          <a:schemeClr val="tx1"/>
        </a:solidFill>
        <a:latin typeface="Arial" pitchFamily="34" charset="0"/>
        <a:ea typeface="+mn-ea"/>
        <a:cs typeface="+mn-cs"/>
      </a:defRPr>
    </a:lvl4pPr>
    <a:lvl5pPr marL="1828474" algn="l" rtl="0" eaLnBrk="0" fontAlgn="base" hangingPunct="0">
      <a:spcBef>
        <a:spcPct val="30000"/>
      </a:spcBef>
      <a:spcAft>
        <a:spcPct val="0"/>
      </a:spcAft>
      <a:defRPr sz="1000" kern="1200">
        <a:solidFill>
          <a:schemeClr val="tx1"/>
        </a:solidFill>
        <a:latin typeface="Arial" pitchFamily="34" charset="0"/>
        <a:ea typeface="+mn-ea"/>
        <a:cs typeface="+mn-cs"/>
      </a:defRPr>
    </a:lvl5pPr>
    <a:lvl6pPr marL="2285592" algn="l" defTabSz="914237" rtl="0" eaLnBrk="1" latinLnBrk="0" hangingPunct="1">
      <a:defRPr sz="1200" kern="1200">
        <a:solidFill>
          <a:schemeClr val="tx1"/>
        </a:solidFill>
        <a:latin typeface="+mn-lt"/>
        <a:ea typeface="+mn-ea"/>
        <a:cs typeface="+mn-cs"/>
      </a:defRPr>
    </a:lvl6pPr>
    <a:lvl7pPr marL="2742711" algn="l" defTabSz="914237" rtl="0" eaLnBrk="1" latinLnBrk="0" hangingPunct="1">
      <a:defRPr sz="1200" kern="1200">
        <a:solidFill>
          <a:schemeClr val="tx1"/>
        </a:solidFill>
        <a:latin typeface="+mn-lt"/>
        <a:ea typeface="+mn-ea"/>
        <a:cs typeface="+mn-cs"/>
      </a:defRPr>
    </a:lvl7pPr>
    <a:lvl8pPr marL="3199829" algn="l" defTabSz="914237" rtl="0" eaLnBrk="1" latinLnBrk="0" hangingPunct="1">
      <a:defRPr sz="1200" kern="1200">
        <a:solidFill>
          <a:schemeClr val="tx1"/>
        </a:solidFill>
        <a:latin typeface="+mn-lt"/>
        <a:ea typeface="+mn-ea"/>
        <a:cs typeface="+mn-cs"/>
      </a:defRPr>
    </a:lvl8pPr>
    <a:lvl9pPr marL="3656948" algn="l" defTabSz="91423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2" y="0"/>
            <a:ext cx="827584" cy="7196138"/>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uk-UA" dirty="0">
              <a:latin typeface="Times New Roman" panose="02020603050405020304" pitchFamily="18" charset="0"/>
              <a:cs typeface="Times New Roman" panose="02020603050405020304" pitchFamily="18" charset="0"/>
            </a:endParaRPr>
          </a:p>
        </p:txBody>
      </p:sp>
      <p:sp>
        <p:nvSpPr>
          <p:cNvPr id="12" name="TextBox 11"/>
          <p:cNvSpPr txBox="1"/>
          <p:nvPr userDrawn="1"/>
        </p:nvSpPr>
        <p:spPr>
          <a:xfrm>
            <a:off x="1619674" y="535581"/>
            <a:ext cx="7056784" cy="461665"/>
          </a:xfrm>
          <a:prstGeom prst="rect">
            <a:avLst/>
          </a:prstGeom>
          <a:noFill/>
        </p:spPr>
        <p:txBody>
          <a:bodyPr wrap="square" lIns="91424" tIns="45712" rIns="91424" bIns="45712" rtlCol="0">
            <a:spAutoFit/>
          </a:bodyPr>
          <a:lstStyle/>
          <a:p>
            <a:r>
              <a:rPr lang="uk-UA" sz="2400" b="1" u="none" dirty="0" smtClean="0">
                <a:solidFill>
                  <a:srgbClr val="007236"/>
                </a:solidFill>
                <a:latin typeface="Times New Roman" panose="02020603050405020304" pitchFamily="18" charset="0"/>
                <a:cs typeface="Times New Roman" panose="02020603050405020304" pitchFamily="18" charset="0"/>
              </a:rPr>
              <a:t>НАЦІОНАЛЬНИЙ БАНК УКРАЇНИ</a:t>
            </a:r>
            <a:endParaRPr lang="uk-UA" sz="2400" b="1" u="none" dirty="0">
              <a:solidFill>
                <a:srgbClr val="007236"/>
              </a:solidFill>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userDrawn="1"/>
        </p:nvCxnSpPr>
        <p:spPr>
          <a:xfrm>
            <a:off x="1259634" y="2708920"/>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1259634" y="3429000"/>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userDrawn="1"/>
        </p:nvCxnSpPr>
        <p:spPr>
          <a:xfrm>
            <a:off x="1331640" y="6165304"/>
            <a:ext cx="7416824"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8" y="332658"/>
            <a:ext cx="1149969" cy="929071"/>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258891" y="2805981"/>
            <a:ext cx="7489825" cy="576064"/>
          </a:xfrm>
        </p:spPr>
        <p:txBody>
          <a:bodyPr/>
          <a:lstStyle>
            <a:lvl1pPr marL="0" indent="0">
              <a:buNone/>
              <a:defRPr sz="2000" b="1"/>
            </a:lvl1pPr>
          </a:lstStyle>
          <a:p>
            <a:pPr lvl="0"/>
            <a:r>
              <a:rPr lang="ru-RU" smtClean="0"/>
              <a:t>Образец текста</a:t>
            </a:r>
          </a:p>
        </p:txBody>
      </p:sp>
      <p:sp>
        <p:nvSpPr>
          <p:cNvPr id="22" name="Текст 21"/>
          <p:cNvSpPr>
            <a:spLocks noGrp="1"/>
          </p:cNvSpPr>
          <p:nvPr>
            <p:ph type="body" sz="quarter" idx="11"/>
          </p:nvPr>
        </p:nvSpPr>
        <p:spPr>
          <a:xfrm>
            <a:off x="1332262" y="6238232"/>
            <a:ext cx="3671887" cy="384175"/>
          </a:xfrm>
        </p:spPr>
        <p:txBody>
          <a:bodyPr/>
          <a:lstStyle>
            <a:lvl1pPr marL="0" indent="0">
              <a:buNone/>
              <a:defRPr sz="1400"/>
            </a:lvl1pPr>
          </a:lstStyle>
          <a:p>
            <a:pPr lvl="0"/>
            <a:r>
              <a:rPr lang="ru-RU" smtClean="0"/>
              <a:t>Образец текста</a:t>
            </a:r>
          </a:p>
        </p:txBody>
      </p:sp>
      <p:sp>
        <p:nvSpPr>
          <p:cNvPr id="18" name="Номер слайда 1"/>
          <p:cNvSpPr>
            <a:spLocks noGrp="1"/>
          </p:cNvSpPr>
          <p:nvPr>
            <p:ph type="sldNum" sz="quarter" idx="12"/>
          </p:nvPr>
        </p:nvSpPr>
        <p:spPr>
          <a:xfrm>
            <a:off x="8748563" y="6622407"/>
            <a:ext cx="838200" cy="479425"/>
          </a:xfrm>
          <a:prstGeom prst="rect">
            <a:avLst/>
          </a:prstGeom>
        </p:spPr>
        <p:txBody>
          <a:bodyPr lIns="96644" tIns="48322" rIns="96644" bIns="48322"/>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74978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4" name="Прямоугольник 10"/>
          <p:cNvSpPr/>
          <p:nvPr userDrawn="1"/>
        </p:nvSpPr>
        <p:spPr>
          <a:xfrm>
            <a:off x="0" y="0"/>
            <a:ext cx="827088" cy="7196138"/>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90547" tIns="45272" rIns="90547" bIns="45272" anchor="ctr"/>
          <a:lstStyle/>
          <a:p>
            <a:pPr algn="ctr" defTabSz="957259">
              <a:defRPr/>
            </a:pPr>
            <a:endParaRPr lang="uk-UA" sz="944">
              <a:solidFill>
                <a:prstClr val="white"/>
              </a:solidFill>
              <a:cs typeface="Times New Roman" panose="02020603050405020304" pitchFamily="18" charset="0"/>
            </a:endParaRPr>
          </a:p>
        </p:txBody>
      </p:sp>
      <p:sp>
        <p:nvSpPr>
          <p:cNvPr id="5" name="TextBox 11"/>
          <p:cNvSpPr txBox="1"/>
          <p:nvPr userDrawn="1"/>
        </p:nvSpPr>
        <p:spPr>
          <a:xfrm>
            <a:off x="1619250" y="534989"/>
            <a:ext cx="7056438" cy="481057"/>
          </a:xfrm>
          <a:prstGeom prst="rect">
            <a:avLst/>
          </a:prstGeom>
          <a:noFill/>
        </p:spPr>
        <p:txBody>
          <a:bodyPr lIns="90547" tIns="45272" rIns="90547" bIns="45272">
            <a:spAutoFit/>
          </a:bodyPr>
          <a:lstStyle/>
          <a:p>
            <a:pPr defTabSz="957259">
              <a:defRPr/>
            </a:pPr>
            <a:r>
              <a:rPr lang="uk-UA" sz="2413" b="1" u="none" dirty="0">
                <a:solidFill>
                  <a:srgbClr val="007236"/>
                </a:solidFill>
                <a:latin typeface="Times New Roman"/>
                <a:cs typeface="Times New Roman" panose="02020603050405020304" pitchFamily="18" charset="0"/>
              </a:rPr>
              <a:t>НАЦІОНАЛЬНИЙ БАНК УКРАЇНИ</a:t>
            </a:r>
          </a:p>
        </p:txBody>
      </p:sp>
      <p:cxnSp>
        <p:nvCxnSpPr>
          <p:cNvPr id="6" name="Прямая соединительная линия 12"/>
          <p:cNvCxnSpPr/>
          <p:nvPr userDrawn="1"/>
        </p:nvCxnSpPr>
        <p:spPr>
          <a:xfrm>
            <a:off x="1258917" y="2708275"/>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13"/>
          <p:cNvCxnSpPr/>
          <p:nvPr userDrawn="1"/>
        </p:nvCxnSpPr>
        <p:spPr>
          <a:xfrm>
            <a:off x="1258917" y="3429000"/>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4"/>
          <p:cNvCxnSpPr/>
          <p:nvPr userDrawn="1"/>
        </p:nvCxnSpPr>
        <p:spPr>
          <a:xfrm>
            <a:off x="1331922" y="6165850"/>
            <a:ext cx="7416800"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extLst/>
          </a:blip>
          <a:srcRect/>
          <a:stretch>
            <a:fillRect/>
          </a:stretch>
        </p:blipFill>
        <p:spPr bwMode="auto">
          <a:xfrm>
            <a:off x="395564" y="332684"/>
            <a:ext cx="1149969" cy="929071"/>
          </a:xfrm>
          <a:prstGeom prst="rect">
            <a:avLst/>
          </a:prstGeom>
          <a:noFill/>
          <a:ln w="9525">
            <a:noFill/>
            <a:miter lim="800000"/>
            <a:headEnd/>
            <a:tailEnd/>
          </a:ln>
          <a:effectLst>
            <a:glow rad="38100">
              <a:schemeClr val="bg1">
                <a:alpha val="58000"/>
              </a:schemeClr>
            </a:glow>
            <a:softEdge rad="12700"/>
          </a:effectLst>
          <a:extLst/>
        </p:spPr>
      </p:pic>
      <p:sp>
        <p:nvSpPr>
          <p:cNvPr id="20" name="Текст 19"/>
          <p:cNvSpPr>
            <a:spLocks noGrp="1"/>
          </p:cNvSpPr>
          <p:nvPr>
            <p:ph type="body" sz="quarter" idx="10"/>
          </p:nvPr>
        </p:nvSpPr>
        <p:spPr>
          <a:xfrm>
            <a:off x="1258917" y="2805981"/>
            <a:ext cx="7489825" cy="576064"/>
          </a:xfrm>
        </p:spPr>
        <p:txBody>
          <a:bodyPr/>
          <a:lstStyle>
            <a:lvl1pPr marL="0" indent="0">
              <a:buNone/>
              <a:defRPr sz="1994" b="1"/>
            </a:lvl1pPr>
          </a:lstStyle>
          <a:p>
            <a:pPr lvl="0"/>
            <a:endParaRPr lang="uk-UA" dirty="0"/>
          </a:p>
        </p:txBody>
      </p:sp>
      <p:sp>
        <p:nvSpPr>
          <p:cNvPr id="22" name="Текст 21"/>
          <p:cNvSpPr>
            <a:spLocks noGrp="1"/>
          </p:cNvSpPr>
          <p:nvPr>
            <p:ph type="body" sz="quarter" idx="11"/>
          </p:nvPr>
        </p:nvSpPr>
        <p:spPr>
          <a:xfrm>
            <a:off x="1332268" y="6238258"/>
            <a:ext cx="3671887" cy="384175"/>
          </a:xfrm>
        </p:spPr>
        <p:txBody>
          <a:bodyPr/>
          <a:lstStyle>
            <a:lvl1pPr marL="0" indent="0">
              <a:buNone/>
              <a:defRPr sz="1364"/>
            </a:lvl1pPr>
          </a:lstStyle>
          <a:p>
            <a:pPr lvl="0"/>
            <a:endParaRPr lang="uk-UA" dirty="0"/>
          </a:p>
        </p:txBody>
      </p:sp>
      <p:sp>
        <p:nvSpPr>
          <p:cNvPr id="10" name="Номер слайда 1"/>
          <p:cNvSpPr>
            <a:spLocks noGrp="1"/>
          </p:cNvSpPr>
          <p:nvPr>
            <p:ph type="sldNum" sz="quarter" idx="12"/>
          </p:nvPr>
        </p:nvSpPr>
        <p:spPr>
          <a:xfrm>
            <a:off x="8748713" y="6623078"/>
            <a:ext cx="838200" cy="479425"/>
          </a:xfrm>
        </p:spPr>
        <p:txBody>
          <a:bodyPr lIns="91217" tIns="45609" rIns="91217" bIns="45609"/>
          <a:lstStyle>
            <a:lvl1pPr algn="r">
              <a:defRPr>
                <a:solidFill>
                  <a:srgbClr val="898989"/>
                </a:solidFill>
              </a:defRPr>
            </a:lvl1pPr>
          </a:lstStyle>
          <a:p>
            <a:pPr>
              <a:defRPr/>
            </a:pPr>
            <a:fld id="{34DACD34-8679-4CC8-81F2-C5B0EAA4ADC5}" type="slidenum">
              <a:rPr lang="uk-UA"/>
              <a:pPr>
                <a:defRPr/>
              </a:pPr>
              <a:t>‹#›</a:t>
            </a:fld>
            <a:endParaRPr lang="uk-UA"/>
          </a:p>
        </p:txBody>
      </p:sp>
    </p:spTree>
    <p:extLst>
      <p:ext uri="{BB962C8B-B14F-4D97-AF65-F5344CB8AC3E}">
        <p14:creationId xmlns:p14="http://schemas.microsoft.com/office/powerpoint/2010/main" val="17238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CC96D23F-4230-4315-AA9F-B31F5338F8EB}" type="slidenum">
              <a:rPr lang="uk-UA"/>
              <a:pPr>
                <a:defRPr/>
              </a:pPr>
              <a:t>‹#›</a:t>
            </a:fld>
            <a:endParaRPr lang="uk-UA"/>
          </a:p>
        </p:txBody>
      </p:sp>
    </p:spTree>
    <p:extLst>
      <p:ext uri="{BB962C8B-B14F-4D97-AF65-F5344CB8AC3E}">
        <p14:creationId xmlns:p14="http://schemas.microsoft.com/office/powerpoint/2010/main" val="216631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sz="half" idx="1"/>
          </p:nvPr>
        </p:nvSpPr>
        <p:spPr>
          <a:xfrm>
            <a:off x="1211262" y="1258916"/>
            <a:ext cx="4000501"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Объект 3"/>
          <p:cNvSpPr>
            <a:spLocks noGrp="1"/>
          </p:cNvSpPr>
          <p:nvPr>
            <p:ph sz="half" idx="2"/>
          </p:nvPr>
        </p:nvSpPr>
        <p:spPr>
          <a:xfrm>
            <a:off x="5364169" y="1258916"/>
            <a:ext cx="4002087"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EB96FB22-6F32-4E94-BAC9-47675DBFD783}" type="slidenum">
              <a:rPr lang="uk-UA"/>
              <a:pPr>
                <a:defRPr/>
              </a:pPr>
              <a:t>‹#›</a:t>
            </a:fld>
            <a:endParaRPr lang="uk-UA"/>
          </a:p>
        </p:txBody>
      </p:sp>
    </p:spTree>
    <p:extLst>
      <p:ext uri="{BB962C8B-B14F-4D97-AF65-F5344CB8AC3E}">
        <p14:creationId xmlns:p14="http://schemas.microsoft.com/office/powerpoint/2010/main" val="437505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4" name="Прямоугольник 10"/>
          <p:cNvSpPr/>
          <p:nvPr userDrawn="1"/>
        </p:nvSpPr>
        <p:spPr>
          <a:xfrm>
            <a:off x="0" y="0"/>
            <a:ext cx="827088" cy="7196138"/>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90547" tIns="45272" rIns="90547" bIns="45272" anchor="ctr"/>
          <a:lstStyle/>
          <a:p>
            <a:pPr algn="ctr" defTabSz="957259">
              <a:defRPr/>
            </a:pPr>
            <a:endParaRPr lang="uk-UA" sz="944">
              <a:solidFill>
                <a:prstClr val="white"/>
              </a:solidFill>
              <a:cs typeface="Times New Roman" panose="02020603050405020304" pitchFamily="18" charset="0"/>
            </a:endParaRPr>
          </a:p>
        </p:txBody>
      </p:sp>
      <p:sp>
        <p:nvSpPr>
          <p:cNvPr id="5" name="TextBox 11"/>
          <p:cNvSpPr txBox="1"/>
          <p:nvPr userDrawn="1"/>
        </p:nvSpPr>
        <p:spPr>
          <a:xfrm>
            <a:off x="1619250" y="534989"/>
            <a:ext cx="7056438" cy="481057"/>
          </a:xfrm>
          <a:prstGeom prst="rect">
            <a:avLst/>
          </a:prstGeom>
          <a:noFill/>
        </p:spPr>
        <p:txBody>
          <a:bodyPr lIns="90547" tIns="45272" rIns="90547" bIns="45272">
            <a:spAutoFit/>
          </a:bodyPr>
          <a:lstStyle/>
          <a:p>
            <a:pPr defTabSz="957259">
              <a:defRPr/>
            </a:pPr>
            <a:r>
              <a:rPr lang="uk-UA" sz="2413" b="1" u="none" dirty="0">
                <a:solidFill>
                  <a:srgbClr val="007236"/>
                </a:solidFill>
                <a:latin typeface="Times New Roman"/>
                <a:cs typeface="Times New Roman" panose="02020603050405020304" pitchFamily="18" charset="0"/>
              </a:rPr>
              <a:t>НАЦІОНАЛЬНИЙ БАНК УКРАЇНИ</a:t>
            </a:r>
          </a:p>
        </p:txBody>
      </p:sp>
      <p:cxnSp>
        <p:nvCxnSpPr>
          <p:cNvPr id="6" name="Прямая соединительная линия 12"/>
          <p:cNvCxnSpPr/>
          <p:nvPr userDrawn="1"/>
        </p:nvCxnSpPr>
        <p:spPr>
          <a:xfrm>
            <a:off x="1258917" y="2708275"/>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13"/>
          <p:cNvCxnSpPr/>
          <p:nvPr userDrawn="1"/>
        </p:nvCxnSpPr>
        <p:spPr>
          <a:xfrm>
            <a:off x="1258917" y="3429000"/>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4"/>
          <p:cNvCxnSpPr/>
          <p:nvPr userDrawn="1"/>
        </p:nvCxnSpPr>
        <p:spPr>
          <a:xfrm>
            <a:off x="1331922" y="6165850"/>
            <a:ext cx="7416800"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extLst/>
          </a:blip>
          <a:srcRect/>
          <a:stretch>
            <a:fillRect/>
          </a:stretch>
        </p:blipFill>
        <p:spPr bwMode="auto">
          <a:xfrm>
            <a:off x="395564" y="332684"/>
            <a:ext cx="1149969" cy="929071"/>
          </a:xfrm>
          <a:prstGeom prst="rect">
            <a:avLst/>
          </a:prstGeom>
          <a:noFill/>
          <a:ln w="9525">
            <a:noFill/>
            <a:miter lim="800000"/>
            <a:headEnd/>
            <a:tailEnd/>
          </a:ln>
          <a:effectLst>
            <a:glow rad="38100">
              <a:schemeClr val="bg1">
                <a:alpha val="58000"/>
              </a:schemeClr>
            </a:glow>
            <a:softEdge rad="12700"/>
          </a:effectLst>
          <a:extLst/>
        </p:spPr>
      </p:pic>
      <p:sp>
        <p:nvSpPr>
          <p:cNvPr id="20" name="Текст 19"/>
          <p:cNvSpPr>
            <a:spLocks noGrp="1"/>
          </p:cNvSpPr>
          <p:nvPr>
            <p:ph type="body" sz="quarter" idx="10"/>
          </p:nvPr>
        </p:nvSpPr>
        <p:spPr>
          <a:xfrm>
            <a:off x="1258917" y="2805981"/>
            <a:ext cx="7489825" cy="576064"/>
          </a:xfrm>
        </p:spPr>
        <p:txBody>
          <a:bodyPr/>
          <a:lstStyle>
            <a:lvl1pPr marL="0" indent="0">
              <a:buNone/>
              <a:defRPr sz="1994" b="1"/>
            </a:lvl1pPr>
          </a:lstStyle>
          <a:p>
            <a:pPr lvl="0"/>
            <a:endParaRPr lang="uk-UA" dirty="0"/>
          </a:p>
        </p:txBody>
      </p:sp>
      <p:sp>
        <p:nvSpPr>
          <p:cNvPr id="22" name="Текст 21"/>
          <p:cNvSpPr>
            <a:spLocks noGrp="1"/>
          </p:cNvSpPr>
          <p:nvPr>
            <p:ph type="body" sz="quarter" idx="11"/>
          </p:nvPr>
        </p:nvSpPr>
        <p:spPr>
          <a:xfrm>
            <a:off x="1332268" y="6238258"/>
            <a:ext cx="3671887" cy="384175"/>
          </a:xfrm>
        </p:spPr>
        <p:txBody>
          <a:bodyPr/>
          <a:lstStyle>
            <a:lvl1pPr marL="0" indent="0">
              <a:buNone/>
              <a:defRPr sz="1364"/>
            </a:lvl1pPr>
          </a:lstStyle>
          <a:p>
            <a:pPr lvl="0"/>
            <a:endParaRPr lang="uk-UA" dirty="0"/>
          </a:p>
        </p:txBody>
      </p:sp>
      <p:sp>
        <p:nvSpPr>
          <p:cNvPr id="10" name="Номер слайда 1"/>
          <p:cNvSpPr>
            <a:spLocks noGrp="1"/>
          </p:cNvSpPr>
          <p:nvPr>
            <p:ph type="sldNum" sz="quarter" idx="12"/>
          </p:nvPr>
        </p:nvSpPr>
        <p:spPr>
          <a:xfrm>
            <a:off x="8748713" y="6623078"/>
            <a:ext cx="838200" cy="479425"/>
          </a:xfrm>
        </p:spPr>
        <p:txBody>
          <a:bodyPr lIns="91217" tIns="45609" rIns="91217" bIns="45609"/>
          <a:lstStyle>
            <a:lvl1pPr algn="r">
              <a:defRPr>
                <a:solidFill>
                  <a:srgbClr val="898989"/>
                </a:solidFill>
              </a:defRPr>
            </a:lvl1pPr>
          </a:lstStyle>
          <a:p>
            <a:pPr>
              <a:defRPr/>
            </a:pPr>
            <a:fld id="{34DACD34-8679-4CC8-81F2-C5B0EAA4ADC5}" type="slidenum">
              <a:rPr lang="uk-UA"/>
              <a:pPr>
                <a:defRPr/>
              </a:pPr>
              <a:t>‹#›</a:t>
            </a:fld>
            <a:endParaRPr lang="uk-UA"/>
          </a:p>
        </p:txBody>
      </p:sp>
    </p:spTree>
    <p:extLst>
      <p:ext uri="{BB962C8B-B14F-4D97-AF65-F5344CB8AC3E}">
        <p14:creationId xmlns:p14="http://schemas.microsoft.com/office/powerpoint/2010/main" val="26552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CC96D23F-4230-4315-AA9F-B31F5338F8EB}" type="slidenum">
              <a:rPr lang="uk-UA"/>
              <a:pPr>
                <a:defRPr/>
              </a:pPr>
              <a:t>‹#›</a:t>
            </a:fld>
            <a:endParaRPr lang="uk-UA"/>
          </a:p>
        </p:txBody>
      </p:sp>
    </p:spTree>
    <p:extLst>
      <p:ext uri="{BB962C8B-B14F-4D97-AF65-F5344CB8AC3E}">
        <p14:creationId xmlns:p14="http://schemas.microsoft.com/office/powerpoint/2010/main" val="3121381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sz="half" idx="1"/>
          </p:nvPr>
        </p:nvSpPr>
        <p:spPr>
          <a:xfrm>
            <a:off x="1211262" y="1258916"/>
            <a:ext cx="4000501"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Объект 3"/>
          <p:cNvSpPr>
            <a:spLocks noGrp="1"/>
          </p:cNvSpPr>
          <p:nvPr>
            <p:ph sz="half" idx="2"/>
          </p:nvPr>
        </p:nvSpPr>
        <p:spPr>
          <a:xfrm>
            <a:off x="5364169" y="1258916"/>
            <a:ext cx="4002087"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EB96FB22-6F32-4E94-BAC9-47675DBFD783}" type="slidenum">
              <a:rPr lang="uk-UA"/>
              <a:pPr>
                <a:defRPr/>
              </a:pPr>
              <a:t>‹#›</a:t>
            </a:fld>
            <a:endParaRPr lang="uk-UA"/>
          </a:p>
        </p:txBody>
      </p:sp>
    </p:spTree>
    <p:extLst>
      <p:ext uri="{BB962C8B-B14F-4D97-AF65-F5344CB8AC3E}">
        <p14:creationId xmlns:p14="http://schemas.microsoft.com/office/powerpoint/2010/main" val="1207677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4" name="Прямоугольник 10"/>
          <p:cNvSpPr/>
          <p:nvPr userDrawn="1"/>
        </p:nvSpPr>
        <p:spPr>
          <a:xfrm>
            <a:off x="0" y="0"/>
            <a:ext cx="827088" cy="7196138"/>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90547" tIns="45272" rIns="90547" bIns="45272" anchor="ctr"/>
          <a:lstStyle/>
          <a:p>
            <a:pPr algn="ctr" defTabSz="957259">
              <a:defRPr/>
            </a:pPr>
            <a:endParaRPr lang="uk-UA" sz="944">
              <a:solidFill>
                <a:prstClr val="white"/>
              </a:solidFill>
              <a:cs typeface="Times New Roman" panose="02020603050405020304" pitchFamily="18" charset="0"/>
            </a:endParaRPr>
          </a:p>
        </p:txBody>
      </p:sp>
      <p:sp>
        <p:nvSpPr>
          <p:cNvPr id="5" name="TextBox 11"/>
          <p:cNvSpPr txBox="1"/>
          <p:nvPr userDrawn="1"/>
        </p:nvSpPr>
        <p:spPr>
          <a:xfrm>
            <a:off x="1619250" y="534989"/>
            <a:ext cx="7056438" cy="481057"/>
          </a:xfrm>
          <a:prstGeom prst="rect">
            <a:avLst/>
          </a:prstGeom>
          <a:noFill/>
        </p:spPr>
        <p:txBody>
          <a:bodyPr lIns="90547" tIns="45272" rIns="90547" bIns="45272">
            <a:spAutoFit/>
          </a:bodyPr>
          <a:lstStyle/>
          <a:p>
            <a:pPr defTabSz="957259">
              <a:defRPr/>
            </a:pPr>
            <a:r>
              <a:rPr lang="uk-UA" sz="2413" b="1" u="none" dirty="0">
                <a:solidFill>
                  <a:srgbClr val="007236"/>
                </a:solidFill>
                <a:latin typeface="Times New Roman"/>
                <a:cs typeface="Times New Roman" panose="02020603050405020304" pitchFamily="18" charset="0"/>
              </a:rPr>
              <a:t>НАЦІОНАЛЬНИЙ БАНК УКРАЇНИ</a:t>
            </a:r>
          </a:p>
        </p:txBody>
      </p:sp>
      <p:cxnSp>
        <p:nvCxnSpPr>
          <p:cNvPr id="6" name="Прямая соединительная линия 12"/>
          <p:cNvCxnSpPr/>
          <p:nvPr userDrawn="1"/>
        </p:nvCxnSpPr>
        <p:spPr>
          <a:xfrm>
            <a:off x="1258917" y="2708275"/>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13"/>
          <p:cNvCxnSpPr/>
          <p:nvPr userDrawn="1"/>
        </p:nvCxnSpPr>
        <p:spPr>
          <a:xfrm>
            <a:off x="1258917" y="3429000"/>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4"/>
          <p:cNvCxnSpPr/>
          <p:nvPr userDrawn="1"/>
        </p:nvCxnSpPr>
        <p:spPr>
          <a:xfrm>
            <a:off x="1331922" y="6165850"/>
            <a:ext cx="7416800"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extLst/>
          </a:blip>
          <a:srcRect/>
          <a:stretch>
            <a:fillRect/>
          </a:stretch>
        </p:blipFill>
        <p:spPr bwMode="auto">
          <a:xfrm>
            <a:off x="395564" y="332684"/>
            <a:ext cx="1149969" cy="929071"/>
          </a:xfrm>
          <a:prstGeom prst="rect">
            <a:avLst/>
          </a:prstGeom>
          <a:noFill/>
          <a:ln w="9525">
            <a:noFill/>
            <a:miter lim="800000"/>
            <a:headEnd/>
            <a:tailEnd/>
          </a:ln>
          <a:effectLst>
            <a:glow rad="38100">
              <a:schemeClr val="bg1">
                <a:alpha val="58000"/>
              </a:schemeClr>
            </a:glow>
            <a:softEdge rad="12700"/>
          </a:effectLst>
          <a:extLst/>
        </p:spPr>
      </p:pic>
      <p:sp>
        <p:nvSpPr>
          <p:cNvPr id="20" name="Текст 19"/>
          <p:cNvSpPr>
            <a:spLocks noGrp="1"/>
          </p:cNvSpPr>
          <p:nvPr>
            <p:ph type="body" sz="quarter" idx="10"/>
          </p:nvPr>
        </p:nvSpPr>
        <p:spPr>
          <a:xfrm>
            <a:off x="1258917" y="2805981"/>
            <a:ext cx="7489825" cy="576064"/>
          </a:xfrm>
        </p:spPr>
        <p:txBody>
          <a:bodyPr/>
          <a:lstStyle>
            <a:lvl1pPr marL="0" indent="0">
              <a:buNone/>
              <a:defRPr sz="1994" b="1"/>
            </a:lvl1pPr>
          </a:lstStyle>
          <a:p>
            <a:pPr lvl="0"/>
            <a:endParaRPr lang="uk-UA" dirty="0"/>
          </a:p>
        </p:txBody>
      </p:sp>
      <p:sp>
        <p:nvSpPr>
          <p:cNvPr id="22" name="Текст 21"/>
          <p:cNvSpPr>
            <a:spLocks noGrp="1"/>
          </p:cNvSpPr>
          <p:nvPr>
            <p:ph type="body" sz="quarter" idx="11"/>
          </p:nvPr>
        </p:nvSpPr>
        <p:spPr>
          <a:xfrm>
            <a:off x="1332268" y="6238258"/>
            <a:ext cx="3671887" cy="384175"/>
          </a:xfrm>
        </p:spPr>
        <p:txBody>
          <a:bodyPr/>
          <a:lstStyle>
            <a:lvl1pPr marL="0" indent="0">
              <a:buNone/>
              <a:defRPr sz="1364"/>
            </a:lvl1pPr>
          </a:lstStyle>
          <a:p>
            <a:pPr lvl="0"/>
            <a:endParaRPr lang="uk-UA" dirty="0"/>
          </a:p>
        </p:txBody>
      </p:sp>
      <p:sp>
        <p:nvSpPr>
          <p:cNvPr id="10" name="Номер слайда 1"/>
          <p:cNvSpPr>
            <a:spLocks noGrp="1"/>
          </p:cNvSpPr>
          <p:nvPr>
            <p:ph type="sldNum" sz="quarter" idx="12"/>
          </p:nvPr>
        </p:nvSpPr>
        <p:spPr>
          <a:xfrm>
            <a:off x="8748713" y="6623078"/>
            <a:ext cx="838200" cy="479425"/>
          </a:xfrm>
        </p:spPr>
        <p:txBody>
          <a:bodyPr lIns="91217" tIns="45609" rIns="91217" bIns="45609"/>
          <a:lstStyle>
            <a:lvl1pPr algn="r">
              <a:defRPr>
                <a:solidFill>
                  <a:srgbClr val="898989"/>
                </a:solidFill>
              </a:defRPr>
            </a:lvl1pPr>
          </a:lstStyle>
          <a:p>
            <a:pPr>
              <a:defRPr/>
            </a:pPr>
            <a:fld id="{34DACD34-8679-4CC8-81F2-C5B0EAA4ADC5}" type="slidenum">
              <a:rPr lang="uk-UA"/>
              <a:pPr>
                <a:defRPr/>
              </a:pPr>
              <a:t>‹#›</a:t>
            </a:fld>
            <a:endParaRPr lang="uk-UA"/>
          </a:p>
        </p:txBody>
      </p:sp>
    </p:spTree>
    <p:extLst>
      <p:ext uri="{BB962C8B-B14F-4D97-AF65-F5344CB8AC3E}">
        <p14:creationId xmlns:p14="http://schemas.microsoft.com/office/powerpoint/2010/main" val="1985733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CC96D23F-4230-4315-AA9F-B31F5338F8EB}" type="slidenum">
              <a:rPr lang="uk-UA"/>
              <a:pPr>
                <a:defRPr/>
              </a:pPr>
              <a:t>‹#›</a:t>
            </a:fld>
            <a:endParaRPr lang="uk-UA"/>
          </a:p>
        </p:txBody>
      </p:sp>
    </p:spTree>
    <p:extLst>
      <p:ext uri="{BB962C8B-B14F-4D97-AF65-F5344CB8AC3E}">
        <p14:creationId xmlns:p14="http://schemas.microsoft.com/office/powerpoint/2010/main" val="1008060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sz="half" idx="1"/>
          </p:nvPr>
        </p:nvSpPr>
        <p:spPr>
          <a:xfrm>
            <a:off x="1211262" y="1258916"/>
            <a:ext cx="4000501"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Объект 3"/>
          <p:cNvSpPr>
            <a:spLocks noGrp="1"/>
          </p:cNvSpPr>
          <p:nvPr>
            <p:ph sz="half" idx="2"/>
          </p:nvPr>
        </p:nvSpPr>
        <p:spPr>
          <a:xfrm>
            <a:off x="5364169" y="1258916"/>
            <a:ext cx="4002087"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EB96FB22-6F32-4E94-BAC9-47675DBFD783}" type="slidenum">
              <a:rPr lang="uk-UA"/>
              <a:pPr>
                <a:defRPr/>
              </a:pPr>
              <a:t>‹#›</a:t>
            </a:fld>
            <a:endParaRPr lang="uk-UA"/>
          </a:p>
        </p:txBody>
      </p:sp>
    </p:spTree>
    <p:extLst>
      <p:ext uri="{BB962C8B-B14F-4D97-AF65-F5344CB8AC3E}">
        <p14:creationId xmlns:p14="http://schemas.microsoft.com/office/powerpoint/2010/main" val="56206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4" name="Прямоугольник 10"/>
          <p:cNvSpPr/>
          <p:nvPr userDrawn="1"/>
        </p:nvSpPr>
        <p:spPr>
          <a:xfrm>
            <a:off x="0" y="0"/>
            <a:ext cx="827088" cy="7196138"/>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90547" tIns="45272" rIns="90547" bIns="45272" anchor="ctr"/>
          <a:lstStyle/>
          <a:p>
            <a:pPr algn="ctr" defTabSz="957259">
              <a:defRPr/>
            </a:pPr>
            <a:endParaRPr lang="uk-UA" sz="944">
              <a:solidFill>
                <a:prstClr val="white"/>
              </a:solidFill>
              <a:cs typeface="Times New Roman" panose="02020603050405020304" pitchFamily="18" charset="0"/>
            </a:endParaRPr>
          </a:p>
        </p:txBody>
      </p:sp>
      <p:sp>
        <p:nvSpPr>
          <p:cNvPr id="5" name="TextBox 11"/>
          <p:cNvSpPr txBox="1"/>
          <p:nvPr userDrawn="1"/>
        </p:nvSpPr>
        <p:spPr>
          <a:xfrm>
            <a:off x="1619250" y="534989"/>
            <a:ext cx="7056438" cy="481057"/>
          </a:xfrm>
          <a:prstGeom prst="rect">
            <a:avLst/>
          </a:prstGeom>
          <a:noFill/>
        </p:spPr>
        <p:txBody>
          <a:bodyPr lIns="90547" tIns="45272" rIns="90547" bIns="45272">
            <a:spAutoFit/>
          </a:bodyPr>
          <a:lstStyle/>
          <a:p>
            <a:pPr defTabSz="957259">
              <a:defRPr/>
            </a:pPr>
            <a:r>
              <a:rPr lang="uk-UA" sz="2413" b="1" u="none" dirty="0">
                <a:solidFill>
                  <a:srgbClr val="007236"/>
                </a:solidFill>
                <a:latin typeface="Times New Roman"/>
                <a:cs typeface="Times New Roman" panose="02020603050405020304" pitchFamily="18" charset="0"/>
              </a:rPr>
              <a:t>НАЦІОНАЛЬНИЙ БАНК УКРАЇНИ</a:t>
            </a:r>
          </a:p>
        </p:txBody>
      </p:sp>
      <p:cxnSp>
        <p:nvCxnSpPr>
          <p:cNvPr id="6" name="Прямая соединительная линия 12"/>
          <p:cNvCxnSpPr/>
          <p:nvPr userDrawn="1"/>
        </p:nvCxnSpPr>
        <p:spPr>
          <a:xfrm>
            <a:off x="1258917" y="2708275"/>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13"/>
          <p:cNvCxnSpPr/>
          <p:nvPr userDrawn="1"/>
        </p:nvCxnSpPr>
        <p:spPr>
          <a:xfrm>
            <a:off x="1258917" y="3429000"/>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4"/>
          <p:cNvCxnSpPr/>
          <p:nvPr userDrawn="1"/>
        </p:nvCxnSpPr>
        <p:spPr>
          <a:xfrm>
            <a:off x="1331922" y="6165850"/>
            <a:ext cx="7416800"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extLst/>
          </a:blip>
          <a:srcRect/>
          <a:stretch>
            <a:fillRect/>
          </a:stretch>
        </p:blipFill>
        <p:spPr bwMode="auto">
          <a:xfrm>
            <a:off x="395564" y="332684"/>
            <a:ext cx="1149969" cy="929071"/>
          </a:xfrm>
          <a:prstGeom prst="rect">
            <a:avLst/>
          </a:prstGeom>
          <a:noFill/>
          <a:ln w="9525">
            <a:noFill/>
            <a:miter lim="800000"/>
            <a:headEnd/>
            <a:tailEnd/>
          </a:ln>
          <a:effectLst>
            <a:glow rad="38100">
              <a:schemeClr val="bg1">
                <a:alpha val="58000"/>
              </a:schemeClr>
            </a:glow>
            <a:softEdge rad="12700"/>
          </a:effectLst>
          <a:extLst/>
        </p:spPr>
      </p:pic>
      <p:sp>
        <p:nvSpPr>
          <p:cNvPr id="20" name="Текст 19"/>
          <p:cNvSpPr>
            <a:spLocks noGrp="1"/>
          </p:cNvSpPr>
          <p:nvPr>
            <p:ph type="body" sz="quarter" idx="10"/>
          </p:nvPr>
        </p:nvSpPr>
        <p:spPr>
          <a:xfrm>
            <a:off x="1258917" y="2805981"/>
            <a:ext cx="7489825" cy="576064"/>
          </a:xfrm>
        </p:spPr>
        <p:txBody>
          <a:bodyPr/>
          <a:lstStyle>
            <a:lvl1pPr marL="0" indent="0">
              <a:buNone/>
              <a:defRPr sz="1994" b="1"/>
            </a:lvl1pPr>
          </a:lstStyle>
          <a:p>
            <a:pPr lvl="0"/>
            <a:endParaRPr lang="uk-UA" dirty="0"/>
          </a:p>
        </p:txBody>
      </p:sp>
      <p:sp>
        <p:nvSpPr>
          <p:cNvPr id="22" name="Текст 21"/>
          <p:cNvSpPr>
            <a:spLocks noGrp="1"/>
          </p:cNvSpPr>
          <p:nvPr>
            <p:ph type="body" sz="quarter" idx="11"/>
          </p:nvPr>
        </p:nvSpPr>
        <p:spPr>
          <a:xfrm>
            <a:off x="1332268" y="6238258"/>
            <a:ext cx="3671887" cy="384175"/>
          </a:xfrm>
        </p:spPr>
        <p:txBody>
          <a:bodyPr/>
          <a:lstStyle>
            <a:lvl1pPr marL="0" indent="0">
              <a:buNone/>
              <a:defRPr sz="1364"/>
            </a:lvl1pPr>
          </a:lstStyle>
          <a:p>
            <a:pPr lvl="0"/>
            <a:endParaRPr lang="uk-UA" dirty="0"/>
          </a:p>
        </p:txBody>
      </p:sp>
      <p:sp>
        <p:nvSpPr>
          <p:cNvPr id="10" name="Номер слайда 1"/>
          <p:cNvSpPr>
            <a:spLocks noGrp="1"/>
          </p:cNvSpPr>
          <p:nvPr>
            <p:ph type="sldNum" sz="quarter" idx="12"/>
          </p:nvPr>
        </p:nvSpPr>
        <p:spPr>
          <a:xfrm>
            <a:off x="8748713" y="6623078"/>
            <a:ext cx="838200" cy="479425"/>
          </a:xfrm>
        </p:spPr>
        <p:txBody>
          <a:bodyPr lIns="91217" tIns="45609" rIns="91217" bIns="45609"/>
          <a:lstStyle>
            <a:lvl1pPr algn="r">
              <a:defRPr>
                <a:solidFill>
                  <a:srgbClr val="898989"/>
                </a:solidFill>
              </a:defRPr>
            </a:lvl1pPr>
          </a:lstStyle>
          <a:p>
            <a:pPr>
              <a:defRPr/>
            </a:pPr>
            <a:fld id="{34DACD34-8679-4CC8-81F2-C5B0EAA4ADC5}" type="slidenum">
              <a:rPr lang="uk-UA"/>
              <a:pPr>
                <a:defRPr/>
              </a:pPr>
              <a:t>‹#›</a:t>
            </a:fld>
            <a:endParaRPr lang="uk-UA"/>
          </a:p>
        </p:txBody>
      </p:sp>
    </p:spTree>
    <p:extLst>
      <p:ext uri="{BB962C8B-B14F-4D97-AF65-F5344CB8AC3E}">
        <p14:creationId xmlns:p14="http://schemas.microsoft.com/office/powerpoint/2010/main" val="151008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Номер слайда 1"/>
          <p:cNvSpPr>
            <a:spLocks noGrp="1"/>
          </p:cNvSpPr>
          <p:nvPr>
            <p:ph type="sldNum" sz="quarter" idx="10"/>
          </p:nvPr>
        </p:nvSpPr>
        <p:spPr>
          <a:xfrm>
            <a:off x="8748563" y="6622407"/>
            <a:ext cx="838200" cy="479425"/>
          </a:xfrm>
          <a:prstGeom prst="rect">
            <a:avLst/>
          </a:prstGeom>
        </p:spPr>
        <p:txBody>
          <a:bodyPr lIns="96644" tIns="48322" rIns="96644" bIns="48322"/>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4050462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CC96D23F-4230-4315-AA9F-B31F5338F8EB}" type="slidenum">
              <a:rPr lang="uk-UA"/>
              <a:pPr>
                <a:defRPr/>
              </a:pPr>
              <a:t>‹#›</a:t>
            </a:fld>
            <a:endParaRPr lang="uk-UA"/>
          </a:p>
        </p:txBody>
      </p:sp>
    </p:spTree>
    <p:extLst>
      <p:ext uri="{BB962C8B-B14F-4D97-AF65-F5344CB8AC3E}">
        <p14:creationId xmlns:p14="http://schemas.microsoft.com/office/powerpoint/2010/main" val="3461740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sz="half" idx="1"/>
          </p:nvPr>
        </p:nvSpPr>
        <p:spPr>
          <a:xfrm>
            <a:off x="1211262" y="1258916"/>
            <a:ext cx="4000501"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Объект 3"/>
          <p:cNvSpPr>
            <a:spLocks noGrp="1"/>
          </p:cNvSpPr>
          <p:nvPr>
            <p:ph sz="half" idx="2"/>
          </p:nvPr>
        </p:nvSpPr>
        <p:spPr>
          <a:xfrm>
            <a:off x="5364169" y="1258916"/>
            <a:ext cx="4002087"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EB96FB22-6F32-4E94-BAC9-47675DBFD783}" type="slidenum">
              <a:rPr lang="uk-UA"/>
              <a:pPr>
                <a:defRPr/>
              </a:pPr>
              <a:t>‹#›</a:t>
            </a:fld>
            <a:endParaRPr lang="uk-UA"/>
          </a:p>
        </p:txBody>
      </p:sp>
    </p:spTree>
    <p:extLst>
      <p:ext uri="{BB962C8B-B14F-4D97-AF65-F5344CB8AC3E}">
        <p14:creationId xmlns:p14="http://schemas.microsoft.com/office/powerpoint/2010/main" val="12763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064829" y="2638585"/>
            <a:ext cx="7016417" cy="2374349"/>
          </a:xfrm>
        </p:spPr>
        <p:txBody>
          <a:bodyPr anchor="b">
            <a:normAutofit/>
          </a:bodyPr>
          <a:lstStyle>
            <a:lvl1pPr>
              <a:defRPr sz="5666"/>
            </a:lvl1pPr>
          </a:lstStyle>
          <a:p>
            <a:r>
              <a:rPr lang="uk-UA" smtClean="0"/>
              <a:t>Зразок заголовка</a:t>
            </a:r>
            <a:endParaRPr lang="en-US" dirty="0"/>
          </a:p>
        </p:txBody>
      </p:sp>
      <p:sp>
        <p:nvSpPr>
          <p:cNvPr id="3" name="Subtitle 2"/>
          <p:cNvSpPr>
            <a:spLocks noGrp="1"/>
          </p:cNvSpPr>
          <p:nvPr>
            <p:ph type="subTitle" idx="1"/>
          </p:nvPr>
        </p:nvSpPr>
        <p:spPr>
          <a:xfrm>
            <a:off x="2064829" y="5012932"/>
            <a:ext cx="7016417" cy="1181815"/>
          </a:xfrm>
        </p:spPr>
        <p:txBody>
          <a:bodyPr anchor="t"/>
          <a:lstStyle>
            <a:lvl1pPr marL="0" indent="0" algn="l">
              <a:buNone/>
              <a:defRPr>
                <a:solidFill>
                  <a:schemeClr val="tx1">
                    <a:lumMod val="65000"/>
                    <a:lumOff val="35000"/>
                  </a:schemeClr>
                </a:solidFill>
              </a:defRPr>
            </a:lvl1pPr>
            <a:lvl2pPr marL="479740" indent="0" algn="ctr">
              <a:buNone/>
              <a:defRPr>
                <a:solidFill>
                  <a:schemeClr val="tx1">
                    <a:tint val="75000"/>
                  </a:schemeClr>
                </a:solidFill>
              </a:defRPr>
            </a:lvl2pPr>
            <a:lvl3pPr marL="959480" indent="0" algn="ctr">
              <a:buNone/>
              <a:defRPr>
                <a:solidFill>
                  <a:schemeClr val="tx1">
                    <a:tint val="75000"/>
                  </a:schemeClr>
                </a:solidFill>
              </a:defRPr>
            </a:lvl3pPr>
            <a:lvl4pPr marL="1439220" indent="0" algn="ctr">
              <a:buNone/>
              <a:defRPr>
                <a:solidFill>
                  <a:schemeClr val="tx1">
                    <a:tint val="75000"/>
                  </a:schemeClr>
                </a:solidFill>
              </a:defRPr>
            </a:lvl4pPr>
            <a:lvl5pPr marL="1918960" indent="0" algn="ctr">
              <a:buNone/>
              <a:defRPr>
                <a:solidFill>
                  <a:schemeClr val="tx1">
                    <a:tint val="75000"/>
                  </a:schemeClr>
                </a:solidFill>
              </a:defRPr>
            </a:lvl5pPr>
            <a:lvl6pPr marL="2398700" indent="0" algn="ctr">
              <a:buNone/>
              <a:defRPr>
                <a:solidFill>
                  <a:schemeClr val="tx1">
                    <a:tint val="75000"/>
                  </a:schemeClr>
                </a:solidFill>
              </a:defRPr>
            </a:lvl6pPr>
            <a:lvl7pPr marL="2878440" indent="0" algn="ctr">
              <a:buNone/>
              <a:defRPr>
                <a:solidFill>
                  <a:schemeClr val="tx1">
                    <a:tint val="75000"/>
                  </a:schemeClr>
                </a:solidFill>
              </a:defRPr>
            </a:lvl7pPr>
            <a:lvl8pPr marL="3358180" indent="0" algn="ctr">
              <a:buNone/>
              <a:defRPr>
                <a:solidFill>
                  <a:schemeClr val="tx1">
                    <a:tint val="75000"/>
                  </a:schemeClr>
                </a:solidFill>
              </a:defRPr>
            </a:lvl8pPr>
            <a:lvl9pPr marL="383792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8"/>
          <p:cNvSpPr/>
          <p:nvPr/>
        </p:nvSpPr>
        <p:spPr bwMode="auto">
          <a:xfrm>
            <a:off x="-33717" y="4534216"/>
            <a:ext cx="1483417" cy="820327"/>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50013" y="4752873"/>
            <a:ext cx="621844" cy="383128"/>
          </a:xfrm>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4179112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a:xfrm>
            <a:off x="2067790" y="654882"/>
            <a:ext cx="7004456" cy="1344045"/>
          </a:xfrm>
        </p:spPr>
        <p:txBody>
          <a:bodyPr/>
          <a:lstStyle/>
          <a:p>
            <a:r>
              <a:rPr lang="uk-UA" smtClean="0"/>
              <a:t>Зразок заголовка</a:t>
            </a:r>
            <a:endParaRPr lang="en-US" dirty="0"/>
          </a:p>
        </p:txBody>
      </p:sp>
      <p:sp>
        <p:nvSpPr>
          <p:cNvPr id="3" name="Content Placeholder 2"/>
          <p:cNvSpPr>
            <a:spLocks noGrp="1"/>
          </p:cNvSpPr>
          <p:nvPr>
            <p:ph idx="1"/>
          </p:nvPr>
        </p:nvSpPr>
        <p:spPr>
          <a:xfrm>
            <a:off x="2064828" y="2238799"/>
            <a:ext cx="7007418" cy="396388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62" y="746260"/>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179774659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64828" y="2176850"/>
            <a:ext cx="7007418" cy="1541220"/>
          </a:xfrm>
        </p:spPr>
        <p:txBody>
          <a:bodyPr anchor="b"/>
          <a:lstStyle>
            <a:lvl1pPr algn="l">
              <a:defRPr sz="4197"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064828" y="3757983"/>
            <a:ext cx="7007418" cy="902823"/>
          </a:xfrm>
        </p:spPr>
        <p:txBody>
          <a:bodyPr anchor="t"/>
          <a:lstStyle>
            <a:lvl1pPr marL="0" indent="0" algn="l">
              <a:buNone/>
              <a:defRPr sz="2099">
                <a:solidFill>
                  <a:schemeClr val="tx1">
                    <a:lumMod val="65000"/>
                    <a:lumOff val="35000"/>
                  </a:schemeClr>
                </a:solidFill>
              </a:defRPr>
            </a:lvl1pPr>
            <a:lvl2pPr marL="479740" indent="0">
              <a:buNone/>
              <a:defRPr sz="1889">
                <a:solidFill>
                  <a:schemeClr val="tx1">
                    <a:tint val="75000"/>
                  </a:schemeClr>
                </a:solidFill>
              </a:defRPr>
            </a:lvl2pPr>
            <a:lvl3pPr marL="959480" indent="0">
              <a:buNone/>
              <a:defRPr sz="1679">
                <a:solidFill>
                  <a:schemeClr val="tx1">
                    <a:tint val="75000"/>
                  </a:schemeClr>
                </a:solidFill>
              </a:defRPr>
            </a:lvl3pPr>
            <a:lvl4pPr marL="1439220" indent="0">
              <a:buNone/>
              <a:defRPr sz="1469">
                <a:solidFill>
                  <a:schemeClr val="tx1">
                    <a:tint val="75000"/>
                  </a:schemeClr>
                </a:solidFill>
              </a:defRPr>
            </a:lvl4pPr>
            <a:lvl5pPr marL="1918960" indent="0">
              <a:buNone/>
              <a:defRPr sz="1469">
                <a:solidFill>
                  <a:schemeClr val="tx1">
                    <a:tint val="75000"/>
                  </a:schemeClr>
                </a:solidFill>
              </a:defRPr>
            </a:lvl5pPr>
            <a:lvl6pPr marL="2398700" indent="0">
              <a:buNone/>
              <a:defRPr sz="1469">
                <a:solidFill>
                  <a:schemeClr val="tx1">
                    <a:tint val="75000"/>
                  </a:schemeClr>
                </a:solidFill>
              </a:defRPr>
            </a:lvl6pPr>
            <a:lvl7pPr marL="2878440" indent="0">
              <a:buNone/>
              <a:defRPr sz="1469">
                <a:solidFill>
                  <a:schemeClr val="tx1">
                    <a:tint val="75000"/>
                  </a:schemeClr>
                </a:solidFill>
              </a:defRPr>
            </a:lvl7pPr>
            <a:lvl8pPr marL="3358180" indent="0">
              <a:buNone/>
              <a:defRPr sz="1469">
                <a:solidFill>
                  <a:schemeClr val="tx1">
                    <a:tint val="75000"/>
                  </a:schemeClr>
                </a:solidFill>
              </a:defRPr>
            </a:lvl8pPr>
            <a:lvl9pPr marL="3837920" indent="0">
              <a:buNone/>
              <a:defRPr sz="1469">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62" y="3322655"/>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43446" y="3404095"/>
            <a:ext cx="621844" cy="383128"/>
          </a:xfrm>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328357560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2064829" y="2242058"/>
            <a:ext cx="3399042" cy="3953151"/>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673669" y="2242058"/>
            <a:ext cx="3398577" cy="3953151"/>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62" y="746260"/>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43446" y="826626"/>
            <a:ext cx="621844" cy="383128"/>
          </a:xfrm>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423278076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smtClean="0"/>
              <a:t>Зразок заголовка</a:t>
            </a:r>
            <a:endParaRPr lang="en-US" dirty="0"/>
          </a:p>
        </p:txBody>
      </p:sp>
      <p:sp>
        <p:nvSpPr>
          <p:cNvPr id="3" name="Text Placeholder 2"/>
          <p:cNvSpPr>
            <a:spLocks noGrp="1"/>
          </p:cNvSpPr>
          <p:nvPr>
            <p:ph type="body" idx="1"/>
          </p:nvPr>
        </p:nvSpPr>
        <p:spPr>
          <a:xfrm>
            <a:off x="2408116" y="2336411"/>
            <a:ext cx="3055756" cy="604675"/>
          </a:xfrm>
        </p:spPr>
        <p:txBody>
          <a:bodyPr anchor="b">
            <a:noAutofit/>
          </a:bodyPr>
          <a:lstStyle>
            <a:lvl1pPr marL="0" indent="0">
              <a:buNone/>
              <a:defRPr sz="2518" b="0"/>
            </a:lvl1pPr>
            <a:lvl2pPr marL="479740" indent="0">
              <a:buNone/>
              <a:defRPr sz="2099" b="1"/>
            </a:lvl2pPr>
            <a:lvl3pPr marL="959480" indent="0">
              <a:buNone/>
              <a:defRPr sz="1889" b="1"/>
            </a:lvl3pPr>
            <a:lvl4pPr marL="1439220" indent="0">
              <a:buNone/>
              <a:defRPr sz="1679" b="1"/>
            </a:lvl4pPr>
            <a:lvl5pPr marL="1918960" indent="0">
              <a:buNone/>
              <a:defRPr sz="1679" b="1"/>
            </a:lvl5pPr>
            <a:lvl6pPr marL="2398700" indent="0">
              <a:buNone/>
              <a:defRPr sz="1679" b="1"/>
            </a:lvl6pPr>
            <a:lvl7pPr marL="2878440" indent="0">
              <a:buNone/>
              <a:defRPr sz="1679" b="1"/>
            </a:lvl7pPr>
            <a:lvl8pPr marL="3358180" indent="0">
              <a:buNone/>
              <a:defRPr sz="1679" b="1"/>
            </a:lvl8pPr>
            <a:lvl9pPr marL="3837920" indent="0">
              <a:buNone/>
              <a:defRPr sz="1679" b="1"/>
            </a:lvl9pPr>
          </a:lstStyle>
          <a:p>
            <a:pPr lvl="0"/>
            <a:r>
              <a:rPr lang="uk-UA" smtClean="0"/>
              <a:t>Зразок тексту</a:t>
            </a:r>
          </a:p>
        </p:txBody>
      </p:sp>
      <p:sp>
        <p:nvSpPr>
          <p:cNvPr id="4" name="Content Placeholder 3"/>
          <p:cNvSpPr>
            <a:spLocks noGrp="1"/>
          </p:cNvSpPr>
          <p:nvPr>
            <p:ph sz="half" idx="2"/>
          </p:nvPr>
        </p:nvSpPr>
        <p:spPr>
          <a:xfrm>
            <a:off x="2064828" y="2941086"/>
            <a:ext cx="3399043" cy="3258832"/>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012610" y="2333024"/>
            <a:ext cx="3054313" cy="604675"/>
          </a:xfrm>
        </p:spPr>
        <p:txBody>
          <a:bodyPr anchor="b">
            <a:noAutofit/>
          </a:bodyPr>
          <a:lstStyle>
            <a:lvl1pPr marL="0" indent="0">
              <a:buNone/>
              <a:defRPr sz="2518" b="0"/>
            </a:lvl1pPr>
            <a:lvl2pPr marL="479740" indent="0">
              <a:buNone/>
              <a:defRPr sz="2099" b="1"/>
            </a:lvl2pPr>
            <a:lvl3pPr marL="959480" indent="0">
              <a:buNone/>
              <a:defRPr sz="1889" b="1"/>
            </a:lvl3pPr>
            <a:lvl4pPr marL="1439220" indent="0">
              <a:buNone/>
              <a:defRPr sz="1679" b="1"/>
            </a:lvl4pPr>
            <a:lvl5pPr marL="1918960" indent="0">
              <a:buNone/>
              <a:defRPr sz="1679" b="1"/>
            </a:lvl5pPr>
            <a:lvl6pPr marL="2398700" indent="0">
              <a:buNone/>
              <a:defRPr sz="1679" b="1"/>
            </a:lvl6pPr>
            <a:lvl7pPr marL="2878440" indent="0">
              <a:buNone/>
              <a:defRPr sz="1679" b="1"/>
            </a:lvl7pPr>
            <a:lvl8pPr marL="3358180" indent="0">
              <a:buNone/>
              <a:defRPr sz="1679" b="1"/>
            </a:lvl8pPr>
            <a:lvl9pPr marL="3837920" indent="0">
              <a:buNone/>
              <a:defRPr sz="1679" b="1"/>
            </a:lvl9pPr>
          </a:lstStyle>
          <a:p>
            <a:pPr lvl="0"/>
            <a:r>
              <a:rPr lang="uk-UA" smtClean="0"/>
              <a:t>Зразок тексту</a:t>
            </a:r>
          </a:p>
        </p:txBody>
      </p:sp>
      <p:sp>
        <p:nvSpPr>
          <p:cNvPr id="6" name="Content Placeholder 5"/>
          <p:cNvSpPr>
            <a:spLocks noGrp="1"/>
          </p:cNvSpPr>
          <p:nvPr>
            <p:ph sz="quarter" idx="4"/>
          </p:nvPr>
        </p:nvSpPr>
        <p:spPr>
          <a:xfrm>
            <a:off x="5669850" y="2937699"/>
            <a:ext cx="3397075" cy="3258832"/>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62" y="746260"/>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43446" y="826626"/>
            <a:ext cx="621844" cy="383128"/>
          </a:xfrm>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286625637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2067788" y="654882"/>
            <a:ext cx="7004457" cy="1344045"/>
          </a:xfr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62" y="746260"/>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359101286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62" y="746260"/>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206402187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064828" y="468082"/>
            <a:ext cx="2795303" cy="1024450"/>
          </a:xfrm>
        </p:spPr>
        <p:txBody>
          <a:bodyPr anchor="b"/>
          <a:lstStyle>
            <a:lvl1pPr algn="l">
              <a:defRPr sz="2099" b="0"/>
            </a:lvl1pPr>
          </a:lstStyle>
          <a:p>
            <a:r>
              <a:rPr lang="uk-UA" smtClean="0"/>
              <a:t>Зразок заголовка</a:t>
            </a:r>
            <a:endParaRPr lang="en-US" dirty="0"/>
          </a:p>
        </p:txBody>
      </p:sp>
      <p:sp>
        <p:nvSpPr>
          <p:cNvPr id="3" name="Content Placeholder 2"/>
          <p:cNvSpPr>
            <a:spLocks noGrp="1"/>
          </p:cNvSpPr>
          <p:nvPr>
            <p:ph idx="1"/>
          </p:nvPr>
        </p:nvSpPr>
        <p:spPr>
          <a:xfrm>
            <a:off x="5042433" y="468084"/>
            <a:ext cx="4029812" cy="5681951"/>
          </a:xfrm>
        </p:spPr>
        <p:txBody>
          <a:bodyPr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2064828" y="1677434"/>
            <a:ext cx="2795303" cy="4472598"/>
          </a:xfrm>
        </p:spPr>
        <p:txBody>
          <a:bodyPr/>
          <a:lstStyle>
            <a:lvl1pPr marL="0" indent="0">
              <a:buNone/>
              <a:defRPr sz="1469"/>
            </a:lvl1pPr>
            <a:lvl2pPr marL="479740" indent="0">
              <a:buNone/>
              <a:defRPr sz="1259"/>
            </a:lvl2pPr>
            <a:lvl3pPr marL="959480" indent="0">
              <a:buNone/>
              <a:defRPr sz="1049"/>
            </a:lvl3pPr>
            <a:lvl4pPr marL="1439220" indent="0">
              <a:buNone/>
              <a:defRPr sz="944"/>
            </a:lvl4pPr>
            <a:lvl5pPr marL="1918960" indent="0">
              <a:buNone/>
              <a:defRPr sz="944"/>
            </a:lvl5pPr>
            <a:lvl6pPr marL="2398700" indent="0">
              <a:buNone/>
              <a:defRPr sz="944"/>
            </a:lvl6pPr>
            <a:lvl7pPr marL="2878440" indent="0">
              <a:buNone/>
              <a:defRPr sz="944"/>
            </a:lvl7pPr>
            <a:lvl8pPr marL="3358180" indent="0">
              <a:buNone/>
              <a:defRPr sz="944"/>
            </a:lvl8pPr>
            <a:lvl9pPr marL="3837920" indent="0">
              <a:buNone/>
              <a:defRPr sz="944"/>
            </a:lvl9pPr>
          </a:lstStyle>
          <a:p>
            <a:pPr lvl="0"/>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62" y="746260"/>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4615593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Объект 2"/>
          <p:cNvSpPr>
            <a:spLocks noGrp="1"/>
          </p:cNvSpPr>
          <p:nvPr>
            <p:ph sz="half" idx="1"/>
          </p:nvPr>
        </p:nvSpPr>
        <p:spPr>
          <a:xfrm>
            <a:off x="1211262" y="1258890"/>
            <a:ext cx="4000501" cy="5038725"/>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Объект 3"/>
          <p:cNvSpPr>
            <a:spLocks noGrp="1"/>
          </p:cNvSpPr>
          <p:nvPr>
            <p:ph sz="half" idx="2"/>
          </p:nvPr>
        </p:nvSpPr>
        <p:spPr>
          <a:xfrm>
            <a:off x="5364165" y="1258890"/>
            <a:ext cx="4002087" cy="5038725"/>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омер слайда 1"/>
          <p:cNvSpPr>
            <a:spLocks noGrp="1"/>
          </p:cNvSpPr>
          <p:nvPr>
            <p:ph type="sldNum" sz="quarter" idx="10"/>
          </p:nvPr>
        </p:nvSpPr>
        <p:spPr>
          <a:xfrm>
            <a:off x="8748563" y="6622407"/>
            <a:ext cx="838200" cy="479425"/>
          </a:xfrm>
          <a:prstGeom prst="rect">
            <a:avLst/>
          </a:prstGeom>
        </p:spPr>
        <p:txBody>
          <a:bodyPr lIns="96644" tIns="48322" rIns="96644" bIns="48322"/>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538699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064828" y="5037297"/>
            <a:ext cx="7007418" cy="594681"/>
          </a:xfrm>
        </p:spPr>
        <p:txBody>
          <a:bodyPr anchor="b">
            <a:normAutofit/>
          </a:bodyPr>
          <a:lstStyle>
            <a:lvl1pPr algn="l">
              <a:defRPr sz="2518"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2064828" y="666272"/>
            <a:ext cx="7007418" cy="4045042"/>
          </a:xfrm>
        </p:spPr>
        <p:txBody>
          <a:bodyPr anchor="t">
            <a:normAutofit/>
          </a:bodyPr>
          <a:lstStyle>
            <a:lvl1pPr marL="0" indent="0" algn="ctr">
              <a:buNone/>
              <a:defRPr sz="1679"/>
            </a:lvl1pPr>
            <a:lvl2pPr marL="479740" indent="0">
              <a:buNone/>
              <a:defRPr sz="1679"/>
            </a:lvl2pPr>
            <a:lvl3pPr marL="959480" indent="0">
              <a:buNone/>
              <a:defRPr sz="1679"/>
            </a:lvl3pPr>
            <a:lvl4pPr marL="1439220" indent="0">
              <a:buNone/>
              <a:defRPr sz="1679"/>
            </a:lvl4pPr>
            <a:lvl5pPr marL="1918960" indent="0">
              <a:buNone/>
              <a:defRPr sz="1679"/>
            </a:lvl5pPr>
            <a:lvl6pPr marL="2398700" indent="0">
              <a:buNone/>
              <a:defRPr sz="1679"/>
            </a:lvl6pPr>
            <a:lvl7pPr marL="2878440" indent="0">
              <a:buNone/>
              <a:defRPr sz="1679"/>
            </a:lvl7pPr>
            <a:lvl8pPr marL="3358180" indent="0">
              <a:buNone/>
              <a:defRPr sz="1679"/>
            </a:lvl8pPr>
            <a:lvl9pPr marL="3837920" indent="0">
              <a:buNone/>
              <a:defRPr sz="1679"/>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2064828" y="5631978"/>
            <a:ext cx="7007418" cy="518055"/>
          </a:xfrm>
        </p:spPr>
        <p:txBody>
          <a:bodyPr>
            <a:normAutofit/>
          </a:bodyPr>
          <a:lstStyle>
            <a:lvl1pPr marL="0" indent="0">
              <a:buNone/>
              <a:defRPr sz="1259"/>
            </a:lvl1pPr>
            <a:lvl2pPr marL="479740" indent="0">
              <a:buNone/>
              <a:defRPr sz="1259"/>
            </a:lvl2pPr>
            <a:lvl3pPr marL="959480" indent="0">
              <a:buNone/>
              <a:defRPr sz="1049"/>
            </a:lvl3pPr>
            <a:lvl4pPr marL="1439220" indent="0">
              <a:buNone/>
              <a:defRPr sz="944"/>
            </a:lvl4pPr>
            <a:lvl5pPr marL="1918960" indent="0">
              <a:buNone/>
              <a:defRPr sz="944"/>
            </a:lvl5pPr>
            <a:lvl6pPr marL="2398700" indent="0">
              <a:buNone/>
              <a:defRPr sz="944"/>
            </a:lvl6pPr>
            <a:lvl7pPr marL="2878440" indent="0">
              <a:buNone/>
              <a:defRPr sz="944"/>
            </a:lvl7pPr>
            <a:lvl8pPr marL="3358180" indent="0">
              <a:buNone/>
              <a:defRPr sz="944"/>
            </a:lvl8pPr>
            <a:lvl9pPr marL="3837920" indent="0">
              <a:buNone/>
              <a:defRPr sz="944"/>
            </a:lvl9pPr>
          </a:lstStyle>
          <a:p>
            <a:pPr lvl="0"/>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62" y="5152783"/>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43446" y="5228783"/>
            <a:ext cx="621844" cy="383128"/>
          </a:xfrm>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171160076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064828" y="639657"/>
            <a:ext cx="7007418" cy="3270728"/>
          </a:xfrm>
        </p:spPr>
        <p:txBody>
          <a:bodyPr anchor="ctr">
            <a:normAutofit/>
          </a:bodyPr>
          <a:lstStyle>
            <a:lvl1pPr algn="l">
              <a:defRPr sz="5037"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064828" y="4568725"/>
            <a:ext cx="7007418" cy="1632577"/>
          </a:xfrm>
        </p:spPr>
        <p:txBody>
          <a:bodyPr anchor="ctr">
            <a:normAutofit/>
          </a:bodyPr>
          <a:lstStyle>
            <a:lvl1pPr marL="0" indent="0" algn="l">
              <a:buNone/>
              <a:defRPr sz="1889">
                <a:solidFill>
                  <a:schemeClr val="tx1">
                    <a:lumMod val="65000"/>
                    <a:lumOff val="35000"/>
                  </a:schemeClr>
                </a:solidFill>
              </a:defRPr>
            </a:lvl1pPr>
            <a:lvl2pPr marL="479740" indent="0">
              <a:buNone/>
              <a:defRPr sz="1889">
                <a:solidFill>
                  <a:schemeClr val="tx1">
                    <a:tint val="75000"/>
                  </a:schemeClr>
                </a:solidFill>
              </a:defRPr>
            </a:lvl2pPr>
            <a:lvl3pPr marL="959480" indent="0">
              <a:buNone/>
              <a:defRPr sz="1679">
                <a:solidFill>
                  <a:schemeClr val="tx1">
                    <a:tint val="75000"/>
                  </a:schemeClr>
                </a:solidFill>
              </a:defRPr>
            </a:lvl3pPr>
            <a:lvl4pPr marL="1439220" indent="0">
              <a:buNone/>
              <a:defRPr sz="1469">
                <a:solidFill>
                  <a:schemeClr val="tx1">
                    <a:tint val="75000"/>
                  </a:schemeClr>
                </a:solidFill>
              </a:defRPr>
            </a:lvl4pPr>
            <a:lvl5pPr marL="1918960" indent="0">
              <a:buNone/>
              <a:defRPr sz="1469">
                <a:solidFill>
                  <a:schemeClr val="tx1">
                    <a:tint val="75000"/>
                  </a:schemeClr>
                </a:solidFill>
              </a:defRPr>
            </a:lvl5pPr>
            <a:lvl6pPr marL="2398700" indent="0">
              <a:buNone/>
              <a:defRPr sz="1469">
                <a:solidFill>
                  <a:schemeClr val="tx1">
                    <a:tint val="75000"/>
                  </a:schemeClr>
                </a:solidFill>
              </a:defRPr>
            </a:lvl6pPr>
            <a:lvl7pPr marL="2878440" indent="0">
              <a:buNone/>
              <a:defRPr sz="1469">
                <a:solidFill>
                  <a:schemeClr val="tx1">
                    <a:tint val="75000"/>
                  </a:schemeClr>
                </a:solidFill>
              </a:defRPr>
            </a:lvl7pPr>
            <a:lvl8pPr marL="3358180" indent="0">
              <a:buNone/>
              <a:defRPr sz="1469">
                <a:solidFill>
                  <a:schemeClr val="tx1">
                    <a:tint val="75000"/>
                  </a:schemeClr>
                </a:solidFill>
              </a:defRPr>
            </a:lvl8pPr>
            <a:lvl9pPr marL="3837920" indent="0">
              <a:buNone/>
              <a:defRPr sz="1469">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62" y="3322655"/>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43446" y="3404095"/>
            <a:ext cx="621844" cy="383128"/>
          </a:xfrm>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147533130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326021" y="639657"/>
            <a:ext cx="6494619" cy="3038369"/>
          </a:xfrm>
        </p:spPr>
        <p:txBody>
          <a:bodyPr anchor="ctr">
            <a:normAutofit/>
          </a:bodyPr>
          <a:lstStyle>
            <a:lvl1pPr algn="l">
              <a:defRPr sz="5037" b="0" cap="none"/>
            </a:lvl1pPr>
          </a:lstStyle>
          <a:p>
            <a:r>
              <a:rPr lang="uk-UA" smtClean="0"/>
              <a:t>Зразок заголовка</a:t>
            </a:r>
            <a:endParaRPr lang="en-US" dirty="0"/>
          </a:p>
        </p:txBody>
      </p:sp>
      <p:sp>
        <p:nvSpPr>
          <p:cNvPr id="13" name="Text Placeholder 9"/>
          <p:cNvSpPr>
            <a:spLocks noGrp="1"/>
          </p:cNvSpPr>
          <p:nvPr>
            <p:ph type="body" sz="quarter" idx="13"/>
          </p:nvPr>
        </p:nvSpPr>
        <p:spPr>
          <a:xfrm>
            <a:off x="2568229" y="3678026"/>
            <a:ext cx="6010201" cy="399785"/>
          </a:xfrm>
        </p:spPr>
        <p:txBody>
          <a:bodyPr anchor="ctr">
            <a:noAutofit/>
          </a:bodyPr>
          <a:lstStyle>
            <a:lvl1pPr marL="0" indent="0">
              <a:buFontTx/>
              <a:buNone/>
              <a:defRPr sz="1679">
                <a:solidFill>
                  <a:schemeClr val="tx1">
                    <a:lumMod val="50000"/>
                    <a:lumOff val="50000"/>
                  </a:schemeClr>
                </a:solidFill>
              </a:defRPr>
            </a:lvl1pPr>
            <a:lvl2pPr marL="479740" indent="0">
              <a:buFontTx/>
              <a:buNone/>
              <a:defRPr/>
            </a:lvl2pPr>
            <a:lvl3pPr marL="959480" indent="0">
              <a:buFontTx/>
              <a:buNone/>
              <a:defRPr/>
            </a:lvl3pPr>
            <a:lvl4pPr marL="1439220" indent="0">
              <a:buFontTx/>
              <a:buNone/>
              <a:defRPr/>
            </a:lvl4pPr>
            <a:lvl5pPr marL="1918960" indent="0">
              <a:buFontTx/>
              <a:buNone/>
              <a:defRPr/>
            </a:lvl5pPr>
          </a:lstStyle>
          <a:p>
            <a:pPr lvl="0"/>
            <a:r>
              <a:rPr lang="uk-UA" smtClean="0"/>
              <a:t>Зразок тексту</a:t>
            </a:r>
          </a:p>
        </p:txBody>
      </p:sp>
      <p:sp>
        <p:nvSpPr>
          <p:cNvPr id="3" name="Text Placeholder 2"/>
          <p:cNvSpPr>
            <a:spLocks noGrp="1"/>
          </p:cNvSpPr>
          <p:nvPr>
            <p:ph type="body" idx="1"/>
          </p:nvPr>
        </p:nvSpPr>
        <p:spPr>
          <a:xfrm>
            <a:off x="2064828" y="4568725"/>
            <a:ext cx="7007418" cy="1632577"/>
          </a:xfrm>
        </p:spPr>
        <p:txBody>
          <a:bodyPr anchor="ctr">
            <a:normAutofit/>
          </a:bodyPr>
          <a:lstStyle>
            <a:lvl1pPr marL="0" indent="0" algn="l">
              <a:buNone/>
              <a:defRPr sz="1889">
                <a:solidFill>
                  <a:schemeClr val="tx1">
                    <a:lumMod val="65000"/>
                    <a:lumOff val="35000"/>
                  </a:schemeClr>
                </a:solidFill>
              </a:defRPr>
            </a:lvl1pPr>
            <a:lvl2pPr marL="479740" indent="0">
              <a:buNone/>
              <a:defRPr sz="1889">
                <a:solidFill>
                  <a:schemeClr val="tx1">
                    <a:tint val="75000"/>
                  </a:schemeClr>
                </a:solidFill>
              </a:defRPr>
            </a:lvl2pPr>
            <a:lvl3pPr marL="959480" indent="0">
              <a:buNone/>
              <a:defRPr sz="1679">
                <a:solidFill>
                  <a:schemeClr val="tx1">
                    <a:tint val="75000"/>
                  </a:schemeClr>
                </a:solidFill>
              </a:defRPr>
            </a:lvl3pPr>
            <a:lvl4pPr marL="1439220" indent="0">
              <a:buNone/>
              <a:defRPr sz="1469">
                <a:solidFill>
                  <a:schemeClr val="tx1">
                    <a:tint val="75000"/>
                  </a:schemeClr>
                </a:solidFill>
              </a:defRPr>
            </a:lvl4pPr>
            <a:lvl5pPr marL="1918960" indent="0">
              <a:buNone/>
              <a:defRPr sz="1469">
                <a:solidFill>
                  <a:schemeClr val="tx1">
                    <a:tint val="75000"/>
                  </a:schemeClr>
                </a:solidFill>
              </a:defRPr>
            </a:lvl5pPr>
            <a:lvl6pPr marL="2398700" indent="0">
              <a:buNone/>
              <a:defRPr sz="1469">
                <a:solidFill>
                  <a:schemeClr val="tx1">
                    <a:tint val="75000"/>
                  </a:schemeClr>
                </a:solidFill>
              </a:defRPr>
            </a:lvl6pPr>
            <a:lvl7pPr marL="2878440" indent="0">
              <a:buNone/>
              <a:defRPr sz="1469">
                <a:solidFill>
                  <a:schemeClr val="tx1">
                    <a:tint val="75000"/>
                  </a:schemeClr>
                </a:solidFill>
              </a:defRPr>
            </a:lvl7pPr>
            <a:lvl8pPr marL="3358180" indent="0">
              <a:buNone/>
              <a:defRPr sz="1469">
                <a:solidFill>
                  <a:schemeClr val="tx1">
                    <a:tint val="75000"/>
                  </a:schemeClr>
                </a:solidFill>
              </a:defRPr>
            </a:lvl8pPr>
            <a:lvl9pPr marL="3837920" indent="0">
              <a:buNone/>
              <a:defRPr sz="1469">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9" name="Freeform 11"/>
          <p:cNvSpPr/>
          <p:nvPr/>
        </p:nvSpPr>
        <p:spPr bwMode="auto">
          <a:xfrm flipV="1">
            <a:off x="62" y="3322655"/>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43446" y="3404095"/>
            <a:ext cx="621844" cy="383128"/>
          </a:xfrm>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
        <p:nvSpPr>
          <p:cNvPr id="14" name="TextBox 13"/>
          <p:cNvSpPr txBox="1"/>
          <p:nvPr/>
        </p:nvSpPr>
        <p:spPr>
          <a:xfrm>
            <a:off x="1922278" y="679955"/>
            <a:ext cx="486140" cy="613609"/>
          </a:xfrm>
          <a:prstGeom prst="rect">
            <a:avLst/>
          </a:prstGeom>
        </p:spPr>
        <p:txBody>
          <a:bodyPr vert="horz" lIns="95949" tIns="47974" rIns="95949" bIns="47974" rtlCol="0" anchor="ctr">
            <a:noAutofit/>
          </a:bodyPr>
          <a:lstStyle/>
          <a:p>
            <a:pPr defTabSz="957259" eaLnBrk="1" fontAlgn="auto" hangingPunct="1">
              <a:spcBef>
                <a:spcPts val="0"/>
              </a:spcBef>
              <a:spcAft>
                <a:spcPts val="0"/>
              </a:spcAft>
            </a:pPr>
            <a:r>
              <a:rPr lang="en-US" sz="8394" u="none" dirty="0">
                <a:ln w="3175" cmpd="sng">
                  <a:noFill/>
                </a:ln>
                <a:solidFill>
                  <a:srgbClr val="E78712"/>
                </a:solidFill>
                <a:latin typeface="Arial"/>
                <a:ea typeface="+mn-ea"/>
              </a:rPr>
              <a:t>“</a:t>
            </a:r>
          </a:p>
        </p:txBody>
      </p:sp>
      <p:sp>
        <p:nvSpPr>
          <p:cNvPr id="15" name="TextBox 14"/>
          <p:cNvSpPr txBox="1"/>
          <p:nvPr/>
        </p:nvSpPr>
        <p:spPr>
          <a:xfrm>
            <a:off x="8684385" y="3048554"/>
            <a:ext cx="486140" cy="613609"/>
          </a:xfrm>
          <a:prstGeom prst="rect">
            <a:avLst/>
          </a:prstGeom>
        </p:spPr>
        <p:txBody>
          <a:bodyPr vert="horz" lIns="95949" tIns="47974" rIns="95949" bIns="47974" rtlCol="0" anchor="ctr">
            <a:noAutofit/>
          </a:bodyPr>
          <a:lstStyle/>
          <a:p>
            <a:pPr defTabSz="957259" eaLnBrk="1" fontAlgn="auto" hangingPunct="1">
              <a:spcBef>
                <a:spcPts val="0"/>
              </a:spcBef>
              <a:spcAft>
                <a:spcPts val="0"/>
              </a:spcAft>
            </a:pPr>
            <a:r>
              <a:rPr lang="en-US" sz="8394" u="none" dirty="0">
                <a:ln w="3175" cmpd="sng">
                  <a:noFill/>
                </a:ln>
                <a:solidFill>
                  <a:srgbClr val="E78712"/>
                </a:solidFill>
                <a:latin typeface="Arial"/>
                <a:ea typeface="+mn-ea"/>
              </a:rPr>
              <a:t>”</a:t>
            </a:r>
          </a:p>
        </p:txBody>
      </p:sp>
    </p:spTree>
    <p:extLst>
      <p:ext uri="{BB962C8B-B14F-4D97-AF65-F5344CB8AC3E}">
        <p14:creationId xmlns:p14="http://schemas.microsoft.com/office/powerpoint/2010/main" val="259163401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064828" y="2558629"/>
            <a:ext cx="7007418" cy="2859195"/>
          </a:xfrm>
        </p:spPr>
        <p:txBody>
          <a:bodyPr anchor="b">
            <a:normAutofit/>
          </a:bodyPr>
          <a:lstStyle>
            <a:lvl1pPr algn="l">
              <a:defRPr sz="5037" b="0"/>
            </a:lvl1pPr>
          </a:lstStyle>
          <a:p>
            <a:r>
              <a:rPr lang="uk-UA" smtClean="0"/>
              <a:t>Зразок заголовка</a:t>
            </a:r>
            <a:endParaRPr lang="en-US" dirty="0"/>
          </a:p>
        </p:txBody>
      </p:sp>
      <p:sp>
        <p:nvSpPr>
          <p:cNvPr id="4" name="Text Placeholder 3"/>
          <p:cNvSpPr>
            <a:spLocks noGrp="1"/>
          </p:cNvSpPr>
          <p:nvPr>
            <p:ph type="body" sz="half" idx="2"/>
          </p:nvPr>
        </p:nvSpPr>
        <p:spPr>
          <a:xfrm>
            <a:off x="2064828" y="5437082"/>
            <a:ext cx="7007418" cy="76559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62" y="5152783"/>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43446" y="5228783"/>
            <a:ext cx="621844" cy="383128"/>
          </a:xfrm>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80824809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3" name="Title 1"/>
          <p:cNvSpPr>
            <a:spLocks noGrp="1"/>
          </p:cNvSpPr>
          <p:nvPr>
            <p:ph type="title"/>
          </p:nvPr>
        </p:nvSpPr>
        <p:spPr>
          <a:xfrm>
            <a:off x="2326021" y="639657"/>
            <a:ext cx="6494619" cy="3038369"/>
          </a:xfrm>
        </p:spPr>
        <p:txBody>
          <a:bodyPr anchor="ctr">
            <a:normAutofit/>
          </a:bodyPr>
          <a:lstStyle>
            <a:lvl1pPr algn="l">
              <a:defRPr sz="5037" b="0" cap="none"/>
            </a:lvl1pPr>
          </a:lstStyle>
          <a:p>
            <a:r>
              <a:rPr lang="uk-UA" smtClean="0"/>
              <a:t>Зразок заголовка</a:t>
            </a:r>
            <a:endParaRPr lang="en-US" dirty="0"/>
          </a:p>
        </p:txBody>
      </p:sp>
      <p:sp>
        <p:nvSpPr>
          <p:cNvPr id="21" name="Text Placeholder 9"/>
          <p:cNvSpPr>
            <a:spLocks noGrp="1"/>
          </p:cNvSpPr>
          <p:nvPr>
            <p:ph type="body" sz="quarter" idx="13"/>
          </p:nvPr>
        </p:nvSpPr>
        <p:spPr>
          <a:xfrm>
            <a:off x="2064828" y="4557554"/>
            <a:ext cx="7109794" cy="879528"/>
          </a:xfrm>
        </p:spPr>
        <p:txBody>
          <a:bodyPr anchor="b">
            <a:noAutofit/>
          </a:bodyPr>
          <a:lstStyle>
            <a:lvl1pPr marL="0" indent="0">
              <a:buFontTx/>
              <a:buNone/>
              <a:defRPr sz="2518">
                <a:solidFill>
                  <a:schemeClr val="accent1"/>
                </a:solidFill>
              </a:defRPr>
            </a:lvl1pPr>
            <a:lvl2pPr marL="479740" indent="0">
              <a:buFontTx/>
              <a:buNone/>
              <a:defRPr/>
            </a:lvl2pPr>
            <a:lvl3pPr marL="959480" indent="0">
              <a:buFontTx/>
              <a:buNone/>
              <a:defRPr/>
            </a:lvl3pPr>
            <a:lvl4pPr marL="1439220" indent="0">
              <a:buFontTx/>
              <a:buNone/>
              <a:defRPr/>
            </a:lvl4pPr>
            <a:lvl5pPr marL="1918960" indent="0">
              <a:buFontTx/>
              <a:buNone/>
              <a:defRPr/>
            </a:lvl5pPr>
          </a:lstStyle>
          <a:p>
            <a:pPr lvl="0"/>
            <a:r>
              <a:rPr lang="uk-UA" smtClean="0"/>
              <a:t>Зразок тексту</a:t>
            </a:r>
          </a:p>
        </p:txBody>
      </p:sp>
      <p:sp>
        <p:nvSpPr>
          <p:cNvPr id="4" name="Text Placeholder 3"/>
          <p:cNvSpPr>
            <a:spLocks noGrp="1"/>
          </p:cNvSpPr>
          <p:nvPr>
            <p:ph type="body" sz="half" idx="2"/>
          </p:nvPr>
        </p:nvSpPr>
        <p:spPr>
          <a:xfrm>
            <a:off x="2064828" y="5437082"/>
            <a:ext cx="7109794" cy="76559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20" name="Freeform 11"/>
          <p:cNvSpPr/>
          <p:nvPr/>
        </p:nvSpPr>
        <p:spPr bwMode="auto">
          <a:xfrm flipV="1">
            <a:off x="62" y="5152783"/>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43446" y="5228783"/>
            <a:ext cx="621844" cy="383128"/>
          </a:xfrm>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
        <p:nvSpPr>
          <p:cNvPr id="11" name="TextBox 10"/>
          <p:cNvSpPr txBox="1"/>
          <p:nvPr/>
        </p:nvSpPr>
        <p:spPr>
          <a:xfrm>
            <a:off x="1922278" y="679955"/>
            <a:ext cx="486140" cy="613609"/>
          </a:xfrm>
          <a:prstGeom prst="rect">
            <a:avLst/>
          </a:prstGeom>
        </p:spPr>
        <p:txBody>
          <a:bodyPr vert="horz" lIns="95949" tIns="47974" rIns="95949" bIns="47974" rtlCol="0" anchor="ctr">
            <a:noAutofit/>
          </a:bodyPr>
          <a:lstStyle/>
          <a:p>
            <a:pPr defTabSz="957259" eaLnBrk="1" fontAlgn="auto" hangingPunct="1">
              <a:spcBef>
                <a:spcPts val="0"/>
              </a:spcBef>
              <a:spcAft>
                <a:spcPts val="0"/>
              </a:spcAft>
            </a:pPr>
            <a:r>
              <a:rPr lang="en-US" sz="8394" u="none" dirty="0">
                <a:ln w="3175" cmpd="sng">
                  <a:noFill/>
                </a:ln>
                <a:solidFill>
                  <a:srgbClr val="E78712"/>
                </a:solidFill>
                <a:latin typeface="Arial"/>
                <a:ea typeface="+mn-ea"/>
              </a:rPr>
              <a:t>“</a:t>
            </a:r>
          </a:p>
        </p:txBody>
      </p:sp>
      <p:sp>
        <p:nvSpPr>
          <p:cNvPr id="12" name="TextBox 11"/>
          <p:cNvSpPr txBox="1"/>
          <p:nvPr/>
        </p:nvSpPr>
        <p:spPr>
          <a:xfrm>
            <a:off x="8684385" y="3048554"/>
            <a:ext cx="486140" cy="613609"/>
          </a:xfrm>
          <a:prstGeom prst="rect">
            <a:avLst/>
          </a:prstGeom>
        </p:spPr>
        <p:txBody>
          <a:bodyPr vert="horz" lIns="95949" tIns="47974" rIns="95949" bIns="47974" rtlCol="0" anchor="ctr">
            <a:noAutofit/>
          </a:bodyPr>
          <a:lstStyle/>
          <a:p>
            <a:pPr defTabSz="957259" eaLnBrk="1" fontAlgn="auto" hangingPunct="1">
              <a:spcBef>
                <a:spcPts val="0"/>
              </a:spcBef>
              <a:spcAft>
                <a:spcPts val="0"/>
              </a:spcAft>
            </a:pPr>
            <a:r>
              <a:rPr lang="en-US" sz="8394" u="none" dirty="0">
                <a:ln w="3175" cmpd="sng">
                  <a:noFill/>
                </a:ln>
                <a:solidFill>
                  <a:srgbClr val="E78712"/>
                </a:solidFill>
                <a:latin typeface="Arial"/>
                <a:ea typeface="+mn-ea"/>
              </a:rPr>
              <a:t>”</a:t>
            </a:r>
          </a:p>
        </p:txBody>
      </p:sp>
    </p:spTree>
    <p:extLst>
      <p:ext uri="{BB962C8B-B14F-4D97-AF65-F5344CB8AC3E}">
        <p14:creationId xmlns:p14="http://schemas.microsoft.com/office/powerpoint/2010/main" val="344388790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064829" y="658342"/>
            <a:ext cx="7007417" cy="3022021"/>
          </a:xfrm>
        </p:spPr>
        <p:txBody>
          <a:bodyPr anchor="ctr">
            <a:normAutofit/>
          </a:bodyPr>
          <a:lstStyle>
            <a:lvl1pPr algn="l">
              <a:defRPr sz="5037" b="0"/>
            </a:lvl1pPr>
          </a:lstStyle>
          <a:p>
            <a:r>
              <a:rPr lang="uk-UA" smtClean="0"/>
              <a:t>Зразок заголовка</a:t>
            </a:r>
            <a:endParaRPr lang="en-US" dirty="0"/>
          </a:p>
        </p:txBody>
      </p:sp>
      <p:sp>
        <p:nvSpPr>
          <p:cNvPr id="21" name="Text Placeholder 9"/>
          <p:cNvSpPr>
            <a:spLocks noGrp="1"/>
          </p:cNvSpPr>
          <p:nvPr>
            <p:ph type="body" sz="quarter" idx="13"/>
          </p:nvPr>
        </p:nvSpPr>
        <p:spPr>
          <a:xfrm>
            <a:off x="2064828" y="4557554"/>
            <a:ext cx="7007418" cy="879528"/>
          </a:xfrm>
        </p:spPr>
        <p:txBody>
          <a:bodyPr anchor="b">
            <a:noAutofit/>
          </a:bodyPr>
          <a:lstStyle>
            <a:lvl1pPr marL="0" indent="0">
              <a:buFontTx/>
              <a:buNone/>
              <a:defRPr sz="2518">
                <a:solidFill>
                  <a:schemeClr val="accent1"/>
                </a:solidFill>
              </a:defRPr>
            </a:lvl1pPr>
            <a:lvl2pPr marL="479740" indent="0">
              <a:buFontTx/>
              <a:buNone/>
              <a:defRPr/>
            </a:lvl2pPr>
            <a:lvl3pPr marL="959480" indent="0">
              <a:buFontTx/>
              <a:buNone/>
              <a:defRPr/>
            </a:lvl3pPr>
            <a:lvl4pPr marL="1439220" indent="0">
              <a:buFontTx/>
              <a:buNone/>
              <a:defRPr/>
            </a:lvl4pPr>
            <a:lvl5pPr marL="1918960" indent="0">
              <a:buFontTx/>
              <a:buNone/>
              <a:defRPr/>
            </a:lvl5pPr>
          </a:lstStyle>
          <a:p>
            <a:pPr lvl="0"/>
            <a:r>
              <a:rPr lang="uk-UA" smtClean="0"/>
              <a:t>Зразок тексту</a:t>
            </a:r>
          </a:p>
        </p:txBody>
      </p:sp>
      <p:sp>
        <p:nvSpPr>
          <p:cNvPr id="4" name="Text Placeholder 3"/>
          <p:cNvSpPr>
            <a:spLocks noGrp="1"/>
          </p:cNvSpPr>
          <p:nvPr>
            <p:ph type="body" sz="half" idx="2"/>
          </p:nvPr>
        </p:nvSpPr>
        <p:spPr>
          <a:xfrm>
            <a:off x="2064828" y="5437082"/>
            <a:ext cx="7007418" cy="76559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62" y="5152783"/>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43446" y="5228783"/>
            <a:ext cx="621844" cy="383128"/>
          </a:xfrm>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143170421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62" y="746260"/>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48874744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2026" y="658341"/>
            <a:ext cx="1760503" cy="5544339"/>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2064829" y="658341"/>
            <a:ext cx="5013576" cy="5544339"/>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3/26/2018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62" y="746260"/>
            <a:ext cx="1443961" cy="533053"/>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a:t>
            </a:fld>
            <a:endParaRPr lang="en-US">
              <a:ea typeface="MS PGothic"/>
            </a:endParaRPr>
          </a:p>
        </p:txBody>
      </p:sp>
    </p:spTree>
    <p:extLst>
      <p:ext uri="{BB962C8B-B14F-4D97-AF65-F5344CB8AC3E}">
        <p14:creationId xmlns:p14="http://schemas.microsoft.com/office/powerpoint/2010/main" val="261563584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Титульный слайд">
    <p:spTree>
      <p:nvGrpSpPr>
        <p:cNvPr id="1" name=""/>
        <p:cNvGrpSpPr/>
        <p:nvPr/>
      </p:nvGrpSpPr>
      <p:grpSpPr>
        <a:xfrm>
          <a:off x="0" y="0"/>
          <a:ext cx="0" cy="0"/>
          <a:chOff x="0" y="0"/>
          <a:chExt cx="0" cy="0"/>
        </a:xfrm>
      </p:grpSpPr>
      <p:sp>
        <p:nvSpPr>
          <p:cNvPr id="4" name="Прямоугольник 10"/>
          <p:cNvSpPr/>
          <p:nvPr userDrawn="1"/>
        </p:nvSpPr>
        <p:spPr>
          <a:xfrm>
            <a:off x="0" y="0"/>
            <a:ext cx="827088" cy="7196138"/>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90547" tIns="45272" rIns="90547" bIns="45272" anchor="ctr"/>
          <a:lstStyle/>
          <a:p>
            <a:pPr algn="ctr" defTabSz="957259">
              <a:defRPr/>
            </a:pPr>
            <a:endParaRPr lang="uk-UA" sz="944">
              <a:solidFill>
                <a:prstClr val="white"/>
              </a:solidFill>
              <a:cs typeface="Times New Roman" panose="02020603050405020304" pitchFamily="18" charset="0"/>
            </a:endParaRPr>
          </a:p>
        </p:txBody>
      </p:sp>
      <p:sp>
        <p:nvSpPr>
          <p:cNvPr id="5" name="TextBox 11"/>
          <p:cNvSpPr txBox="1"/>
          <p:nvPr userDrawn="1"/>
        </p:nvSpPr>
        <p:spPr>
          <a:xfrm>
            <a:off x="1619250" y="534989"/>
            <a:ext cx="7056438" cy="481057"/>
          </a:xfrm>
          <a:prstGeom prst="rect">
            <a:avLst/>
          </a:prstGeom>
          <a:noFill/>
        </p:spPr>
        <p:txBody>
          <a:bodyPr lIns="90547" tIns="45272" rIns="90547" bIns="45272">
            <a:spAutoFit/>
          </a:bodyPr>
          <a:lstStyle/>
          <a:p>
            <a:pPr defTabSz="957259">
              <a:defRPr/>
            </a:pPr>
            <a:r>
              <a:rPr lang="uk-UA" sz="2413" b="1" u="none" dirty="0">
                <a:solidFill>
                  <a:srgbClr val="007236"/>
                </a:solidFill>
                <a:latin typeface="Century Gothic" panose="020B0502020202020204"/>
                <a:cs typeface="Times New Roman" panose="02020603050405020304" pitchFamily="18" charset="0"/>
              </a:rPr>
              <a:t>НАЦІОНАЛЬНИЙ БАНК УКРАЇНИ</a:t>
            </a:r>
          </a:p>
        </p:txBody>
      </p:sp>
      <p:cxnSp>
        <p:nvCxnSpPr>
          <p:cNvPr id="6" name="Прямая соединительная линия 12"/>
          <p:cNvCxnSpPr/>
          <p:nvPr userDrawn="1"/>
        </p:nvCxnSpPr>
        <p:spPr>
          <a:xfrm>
            <a:off x="1258917" y="2708275"/>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13"/>
          <p:cNvCxnSpPr/>
          <p:nvPr userDrawn="1"/>
        </p:nvCxnSpPr>
        <p:spPr>
          <a:xfrm>
            <a:off x="1258917" y="3429000"/>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4"/>
          <p:cNvCxnSpPr/>
          <p:nvPr userDrawn="1"/>
        </p:nvCxnSpPr>
        <p:spPr>
          <a:xfrm>
            <a:off x="1331922" y="6165850"/>
            <a:ext cx="7416800"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extLst/>
          </a:blip>
          <a:srcRect/>
          <a:stretch>
            <a:fillRect/>
          </a:stretch>
        </p:blipFill>
        <p:spPr bwMode="auto">
          <a:xfrm>
            <a:off x="395564" y="332684"/>
            <a:ext cx="1149969" cy="929071"/>
          </a:xfrm>
          <a:prstGeom prst="rect">
            <a:avLst/>
          </a:prstGeom>
          <a:noFill/>
          <a:ln w="9525">
            <a:noFill/>
            <a:miter lim="800000"/>
            <a:headEnd/>
            <a:tailEnd/>
          </a:ln>
          <a:effectLst>
            <a:glow rad="38100">
              <a:schemeClr val="bg1">
                <a:alpha val="58000"/>
              </a:schemeClr>
            </a:glow>
            <a:softEdge rad="12700"/>
          </a:effectLst>
          <a:extLst/>
        </p:spPr>
      </p:pic>
      <p:sp>
        <p:nvSpPr>
          <p:cNvPr id="20" name="Текст 19"/>
          <p:cNvSpPr>
            <a:spLocks noGrp="1"/>
          </p:cNvSpPr>
          <p:nvPr>
            <p:ph type="body" sz="quarter" idx="10"/>
          </p:nvPr>
        </p:nvSpPr>
        <p:spPr>
          <a:xfrm>
            <a:off x="1258917" y="2805981"/>
            <a:ext cx="7489825" cy="576064"/>
          </a:xfrm>
        </p:spPr>
        <p:txBody>
          <a:bodyPr/>
          <a:lstStyle>
            <a:lvl1pPr marL="0" indent="0">
              <a:buNone/>
              <a:defRPr sz="1994" b="1"/>
            </a:lvl1pPr>
          </a:lstStyle>
          <a:p>
            <a:pPr lvl="0"/>
            <a:endParaRPr lang="uk-UA" dirty="0"/>
          </a:p>
        </p:txBody>
      </p:sp>
      <p:sp>
        <p:nvSpPr>
          <p:cNvPr id="22" name="Текст 21"/>
          <p:cNvSpPr>
            <a:spLocks noGrp="1"/>
          </p:cNvSpPr>
          <p:nvPr>
            <p:ph type="body" sz="quarter" idx="11"/>
          </p:nvPr>
        </p:nvSpPr>
        <p:spPr>
          <a:xfrm>
            <a:off x="1332268" y="6238258"/>
            <a:ext cx="3671887" cy="384175"/>
          </a:xfrm>
        </p:spPr>
        <p:txBody>
          <a:bodyPr/>
          <a:lstStyle>
            <a:lvl1pPr marL="0" indent="0">
              <a:buNone/>
              <a:defRPr sz="1364"/>
            </a:lvl1pPr>
          </a:lstStyle>
          <a:p>
            <a:pPr lvl="0"/>
            <a:endParaRPr lang="uk-UA" dirty="0"/>
          </a:p>
        </p:txBody>
      </p:sp>
      <p:sp>
        <p:nvSpPr>
          <p:cNvPr id="10" name="Номер слайда 1"/>
          <p:cNvSpPr>
            <a:spLocks noGrp="1"/>
          </p:cNvSpPr>
          <p:nvPr>
            <p:ph type="sldNum" sz="quarter" idx="12"/>
          </p:nvPr>
        </p:nvSpPr>
        <p:spPr>
          <a:xfrm>
            <a:off x="8748713" y="6623078"/>
            <a:ext cx="838200" cy="479425"/>
          </a:xfrm>
        </p:spPr>
        <p:txBody>
          <a:bodyPr lIns="91217" tIns="45609" rIns="91217" bIns="45609"/>
          <a:lstStyle>
            <a:lvl1pPr algn="r">
              <a:defRPr>
                <a:solidFill>
                  <a:srgbClr val="898989"/>
                </a:solidFill>
              </a:defRPr>
            </a:lvl1pPr>
          </a:lstStyle>
          <a:p>
            <a:pPr>
              <a:defRPr/>
            </a:pPr>
            <a:fld id="{34DACD34-8679-4CC8-81F2-C5B0EAA4ADC5}" type="slidenum">
              <a:rPr lang="uk-UA"/>
              <a:pPr>
                <a:defRPr/>
              </a:pPr>
              <a:t>‹#›</a:t>
            </a:fld>
            <a:endParaRPr lang="uk-UA"/>
          </a:p>
        </p:txBody>
      </p:sp>
    </p:spTree>
    <p:extLst>
      <p:ext uri="{BB962C8B-B14F-4D97-AF65-F5344CB8AC3E}">
        <p14:creationId xmlns:p14="http://schemas.microsoft.com/office/powerpoint/2010/main" val="30443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4" name="Прямоугольник 10"/>
          <p:cNvSpPr/>
          <p:nvPr userDrawn="1"/>
        </p:nvSpPr>
        <p:spPr>
          <a:xfrm>
            <a:off x="0" y="0"/>
            <a:ext cx="827088" cy="7196138"/>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90547" tIns="45272" rIns="90547" bIns="45272" anchor="ctr"/>
          <a:lstStyle/>
          <a:p>
            <a:pPr algn="ctr" defTabSz="957259">
              <a:defRPr/>
            </a:pPr>
            <a:endParaRPr lang="uk-UA" sz="944">
              <a:solidFill>
                <a:prstClr val="white"/>
              </a:solidFill>
              <a:cs typeface="Times New Roman" panose="02020603050405020304" pitchFamily="18" charset="0"/>
            </a:endParaRPr>
          </a:p>
        </p:txBody>
      </p:sp>
      <p:sp>
        <p:nvSpPr>
          <p:cNvPr id="5" name="TextBox 11"/>
          <p:cNvSpPr txBox="1"/>
          <p:nvPr userDrawn="1"/>
        </p:nvSpPr>
        <p:spPr>
          <a:xfrm>
            <a:off x="1619250" y="534989"/>
            <a:ext cx="7056438" cy="481057"/>
          </a:xfrm>
          <a:prstGeom prst="rect">
            <a:avLst/>
          </a:prstGeom>
          <a:noFill/>
        </p:spPr>
        <p:txBody>
          <a:bodyPr lIns="90547" tIns="45272" rIns="90547" bIns="45272">
            <a:spAutoFit/>
          </a:bodyPr>
          <a:lstStyle/>
          <a:p>
            <a:pPr defTabSz="957259">
              <a:defRPr/>
            </a:pPr>
            <a:r>
              <a:rPr lang="uk-UA" sz="2413" b="1" u="none" dirty="0">
                <a:solidFill>
                  <a:srgbClr val="007236"/>
                </a:solidFill>
                <a:latin typeface="Times New Roman"/>
                <a:cs typeface="Times New Roman" panose="02020603050405020304" pitchFamily="18" charset="0"/>
              </a:rPr>
              <a:t>НАЦІОНАЛЬНИЙ БАНК УКРАЇНИ</a:t>
            </a:r>
          </a:p>
        </p:txBody>
      </p:sp>
      <p:cxnSp>
        <p:nvCxnSpPr>
          <p:cNvPr id="6" name="Прямая соединительная линия 12"/>
          <p:cNvCxnSpPr/>
          <p:nvPr userDrawn="1"/>
        </p:nvCxnSpPr>
        <p:spPr>
          <a:xfrm>
            <a:off x="1258917" y="2708275"/>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13"/>
          <p:cNvCxnSpPr/>
          <p:nvPr userDrawn="1"/>
        </p:nvCxnSpPr>
        <p:spPr>
          <a:xfrm>
            <a:off x="1258917" y="3429000"/>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4"/>
          <p:cNvCxnSpPr/>
          <p:nvPr userDrawn="1"/>
        </p:nvCxnSpPr>
        <p:spPr>
          <a:xfrm>
            <a:off x="1331922" y="6165850"/>
            <a:ext cx="7416800"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extLst/>
          </a:blip>
          <a:srcRect/>
          <a:stretch>
            <a:fillRect/>
          </a:stretch>
        </p:blipFill>
        <p:spPr bwMode="auto">
          <a:xfrm>
            <a:off x="395564" y="332684"/>
            <a:ext cx="1149969" cy="929071"/>
          </a:xfrm>
          <a:prstGeom prst="rect">
            <a:avLst/>
          </a:prstGeom>
          <a:noFill/>
          <a:ln w="9525">
            <a:noFill/>
            <a:miter lim="800000"/>
            <a:headEnd/>
            <a:tailEnd/>
          </a:ln>
          <a:effectLst>
            <a:glow rad="38100">
              <a:schemeClr val="bg1">
                <a:alpha val="58000"/>
              </a:schemeClr>
            </a:glow>
            <a:softEdge rad="12700"/>
          </a:effectLst>
          <a:extLst/>
        </p:spPr>
      </p:pic>
      <p:sp>
        <p:nvSpPr>
          <p:cNvPr id="20" name="Текст 19"/>
          <p:cNvSpPr>
            <a:spLocks noGrp="1"/>
          </p:cNvSpPr>
          <p:nvPr>
            <p:ph type="body" sz="quarter" idx="10"/>
          </p:nvPr>
        </p:nvSpPr>
        <p:spPr>
          <a:xfrm>
            <a:off x="1258917" y="2805981"/>
            <a:ext cx="7489825" cy="576064"/>
          </a:xfrm>
        </p:spPr>
        <p:txBody>
          <a:bodyPr/>
          <a:lstStyle>
            <a:lvl1pPr marL="0" indent="0">
              <a:buNone/>
              <a:defRPr sz="1994" b="1"/>
            </a:lvl1pPr>
          </a:lstStyle>
          <a:p>
            <a:pPr lvl="0"/>
            <a:endParaRPr lang="uk-UA" dirty="0"/>
          </a:p>
        </p:txBody>
      </p:sp>
      <p:sp>
        <p:nvSpPr>
          <p:cNvPr id="22" name="Текст 21"/>
          <p:cNvSpPr>
            <a:spLocks noGrp="1"/>
          </p:cNvSpPr>
          <p:nvPr>
            <p:ph type="body" sz="quarter" idx="11"/>
          </p:nvPr>
        </p:nvSpPr>
        <p:spPr>
          <a:xfrm>
            <a:off x="1332268" y="6238258"/>
            <a:ext cx="3671887" cy="384175"/>
          </a:xfrm>
        </p:spPr>
        <p:txBody>
          <a:bodyPr/>
          <a:lstStyle>
            <a:lvl1pPr marL="0" indent="0">
              <a:buNone/>
              <a:defRPr sz="1364"/>
            </a:lvl1pPr>
          </a:lstStyle>
          <a:p>
            <a:pPr lvl="0"/>
            <a:endParaRPr lang="uk-UA" dirty="0"/>
          </a:p>
        </p:txBody>
      </p:sp>
      <p:sp>
        <p:nvSpPr>
          <p:cNvPr id="10" name="Номер слайда 1"/>
          <p:cNvSpPr>
            <a:spLocks noGrp="1"/>
          </p:cNvSpPr>
          <p:nvPr>
            <p:ph type="sldNum" sz="quarter" idx="12"/>
          </p:nvPr>
        </p:nvSpPr>
        <p:spPr>
          <a:xfrm>
            <a:off x="8748713" y="6623078"/>
            <a:ext cx="838200" cy="479425"/>
          </a:xfrm>
        </p:spPr>
        <p:txBody>
          <a:bodyPr lIns="91217" tIns="45609" rIns="91217" bIns="45609"/>
          <a:lstStyle>
            <a:lvl1pPr algn="r">
              <a:defRPr>
                <a:solidFill>
                  <a:srgbClr val="898989"/>
                </a:solidFill>
              </a:defRPr>
            </a:lvl1pPr>
          </a:lstStyle>
          <a:p>
            <a:pPr>
              <a:defRPr/>
            </a:pPr>
            <a:fld id="{34DACD34-8679-4CC8-81F2-C5B0EAA4ADC5}" type="slidenum">
              <a:rPr lang="uk-UA"/>
              <a:pPr>
                <a:defRPr/>
              </a:pPr>
              <a:t>‹#›</a:t>
            </a:fld>
            <a:endParaRPr lang="uk-UA"/>
          </a:p>
        </p:txBody>
      </p:sp>
    </p:spTree>
    <p:extLst>
      <p:ext uri="{BB962C8B-B14F-4D97-AF65-F5344CB8AC3E}">
        <p14:creationId xmlns:p14="http://schemas.microsoft.com/office/powerpoint/2010/main" val="385895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CC96D23F-4230-4315-AA9F-B31F5338F8EB}" type="slidenum">
              <a:rPr lang="uk-UA"/>
              <a:pPr>
                <a:defRPr/>
              </a:pPr>
              <a:t>‹#›</a:t>
            </a:fld>
            <a:endParaRPr lang="uk-UA"/>
          </a:p>
        </p:txBody>
      </p:sp>
    </p:spTree>
    <p:extLst>
      <p:ext uri="{BB962C8B-B14F-4D97-AF65-F5344CB8AC3E}">
        <p14:creationId xmlns:p14="http://schemas.microsoft.com/office/powerpoint/2010/main" val="85975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sz="half" idx="1"/>
          </p:nvPr>
        </p:nvSpPr>
        <p:spPr>
          <a:xfrm>
            <a:off x="1211262" y="1258916"/>
            <a:ext cx="4000501"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Объект 3"/>
          <p:cNvSpPr>
            <a:spLocks noGrp="1"/>
          </p:cNvSpPr>
          <p:nvPr>
            <p:ph sz="half" idx="2"/>
          </p:nvPr>
        </p:nvSpPr>
        <p:spPr>
          <a:xfrm>
            <a:off x="5364169" y="1258916"/>
            <a:ext cx="4002087"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EB96FB22-6F32-4E94-BAC9-47675DBFD783}" type="slidenum">
              <a:rPr lang="uk-UA"/>
              <a:pPr>
                <a:defRPr/>
              </a:pPr>
              <a:t>‹#›</a:t>
            </a:fld>
            <a:endParaRPr lang="uk-UA"/>
          </a:p>
        </p:txBody>
      </p:sp>
    </p:spTree>
    <p:extLst>
      <p:ext uri="{BB962C8B-B14F-4D97-AF65-F5344CB8AC3E}">
        <p14:creationId xmlns:p14="http://schemas.microsoft.com/office/powerpoint/2010/main" val="361585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4" name="Прямоугольник 10"/>
          <p:cNvSpPr/>
          <p:nvPr userDrawn="1"/>
        </p:nvSpPr>
        <p:spPr>
          <a:xfrm>
            <a:off x="0" y="0"/>
            <a:ext cx="827088" cy="7196138"/>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90547" tIns="45272" rIns="90547" bIns="45272" anchor="ctr"/>
          <a:lstStyle/>
          <a:p>
            <a:pPr algn="ctr" defTabSz="957259">
              <a:defRPr/>
            </a:pPr>
            <a:endParaRPr lang="uk-UA" sz="944">
              <a:solidFill>
                <a:prstClr val="white"/>
              </a:solidFill>
              <a:cs typeface="Times New Roman" panose="02020603050405020304" pitchFamily="18" charset="0"/>
            </a:endParaRPr>
          </a:p>
        </p:txBody>
      </p:sp>
      <p:sp>
        <p:nvSpPr>
          <p:cNvPr id="5" name="TextBox 11"/>
          <p:cNvSpPr txBox="1"/>
          <p:nvPr userDrawn="1"/>
        </p:nvSpPr>
        <p:spPr>
          <a:xfrm>
            <a:off x="1619250" y="534989"/>
            <a:ext cx="7056438" cy="481057"/>
          </a:xfrm>
          <a:prstGeom prst="rect">
            <a:avLst/>
          </a:prstGeom>
          <a:noFill/>
        </p:spPr>
        <p:txBody>
          <a:bodyPr lIns="90547" tIns="45272" rIns="90547" bIns="45272">
            <a:spAutoFit/>
          </a:bodyPr>
          <a:lstStyle/>
          <a:p>
            <a:pPr defTabSz="957259">
              <a:defRPr/>
            </a:pPr>
            <a:r>
              <a:rPr lang="uk-UA" sz="2413" b="1" u="none" dirty="0">
                <a:solidFill>
                  <a:srgbClr val="007236"/>
                </a:solidFill>
                <a:latin typeface="Times New Roman"/>
                <a:cs typeface="Times New Roman" panose="02020603050405020304" pitchFamily="18" charset="0"/>
              </a:rPr>
              <a:t>НАЦІОНАЛЬНИЙ БАНК УКРАЇНИ</a:t>
            </a:r>
          </a:p>
        </p:txBody>
      </p:sp>
      <p:cxnSp>
        <p:nvCxnSpPr>
          <p:cNvPr id="6" name="Прямая соединительная линия 12"/>
          <p:cNvCxnSpPr/>
          <p:nvPr userDrawn="1"/>
        </p:nvCxnSpPr>
        <p:spPr>
          <a:xfrm>
            <a:off x="1258917" y="2708275"/>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13"/>
          <p:cNvCxnSpPr/>
          <p:nvPr userDrawn="1"/>
        </p:nvCxnSpPr>
        <p:spPr>
          <a:xfrm>
            <a:off x="1258917" y="3429000"/>
            <a:ext cx="7489825"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4"/>
          <p:cNvCxnSpPr/>
          <p:nvPr userDrawn="1"/>
        </p:nvCxnSpPr>
        <p:spPr>
          <a:xfrm>
            <a:off x="1331922" y="6165850"/>
            <a:ext cx="7416800"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extLst/>
          </a:blip>
          <a:srcRect/>
          <a:stretch>
            <a:fillRect/>
          </a:stretch>
        </p:blipFill>
        <p:spPr bwMode="auto">
          <a:xfrm>
            <a:off x="395564" y="332684"/>
            <a:ext cx="1149969" cy="929071"/>
          </a:xfrm>
          <a:prstGeom prst="rect">
            <a:avLst/>
          </a:prstGeom>
          <a:noFill/>
          <a:ln w="9525">
            <a:noFill/>
            <a:miter lim="800000"/>
            <a:headEnd/>
            <a:tailEnd/>
          </a:ln>
          <a:effectLst>
            <a:glow rad="38100">
              <a:schemeClr val="bg1">
                <a:alpha val="58000"/>
              </a:schemeClr>
            </a:glow>
            <a:softEdge rad="12700"/>
          </a:effectLst>
          <a:extLst/>
        </p:spPr>
      </p:pic>
      <p:sp>
        <p:nvSpPr>
          <p:cNvPr id="20" name="Текст 19"/>
          <p:cNvSpPr>
            <a:spLocks noGrp="1"/>
          </p:cNvSpPr>
          <p:nvPr>
            <p:ph type="body" sz="quarter" idx="10"/>
          </p:nvPr>
        </p:nvSpPr>
        <p:spPr>
          <a:xfrm>
            <a:off x="1258917" y="2805981"/>
            <a:ext cx="7489825" cy="576064"/>
          </a:xfrm>
        </p:spPr>
        <p:txBody>
          <a:bodyPr/>
          <a:lstStyle>
            <a:lvl1pPr marL="0" indent="0">
              <a:buNone/>
              <a:defRPr sz="1994" b="1"/>
            </a:lvl1pPr>
          </a:lstStyle>
          <a:p>
            <a:pPr lvl="0"/>
            <a:endParaRPr lang="uk-UA" dirty="0"/>
          </a:p>
        </p:txBody>
      </p:sp>
      <p:sp>
        <p:nvSpPr>
          <p:cNvPr id="22" name="Текст 21"/>
          <p:cNvSpPr>
            <a:spLocks noGrp="1"/>
          </p:cNvSpPr>
          <p:nvPr>
            <p:ph type="body" sz="quarter" idx="11"/>
          </p:nvPr>
        </p:nvSpPr>
        <p:spPr>
          <a:xfrm>
            <a:off x="1332268" y="6238258"/>
            <a:ext cx="3671887" cy="384175"/>
          </a:xfrm>
        </p:spPr>
        <p:txBody>
          <a:bodyPr/>
          <a:lstStyle>
            <a:lvl1pPr marL="0" indent="0">
              <a:buNone/>
              <a:defRPr sz="1364"/>
            </a:lvl1pPr>
          </a:lstStyle>
          <a:p>
            <a:pPr lvl="0"/>
            <a:endParaRPr lang="uk-UA" dirty="0"/>
          </a:p>
        </p:txBody>
      </p:sp>
      <p:sp>
        <p:nvSpPr>
          <p:cNvPr id="10" name="Номер слайда 1"/>
          <p:cNvSpPr>
            <a:spLocks noGrp="1"/>
          </p:cNvSpPr>
          <p:nvPr>
            <p:ph type="sldNum" sz="quarter" idx="12"/>
          </p:nvPr>
        </p:nvSpPr>
        <p:spPr>
          <a:xfrm>
            <a:off x="8748713" y="6623078"/>
            <a:ext cx="838200" cy="479425"/>
          </a:xfrm>
        </p:spPr>
        <p:txBody>
          <a:bodyPr lIns="91217" tIns="45609" rIns="91217" bIns="45609"/>
          <a:lstStyle>
            <a:lvl1pPr algn="r">
              <a:defRPr>
                <a:solidFill>
                  <a:srgbClr val="898989"/>
                </a:solidFill>
              </a:defRPr>
            </a:lvl1pPr>
          </a:lstStyle>
          <a:p>
            <a:pPr>
              <a:defRPr/>
            </a:pPr>
            <a:fld id="{34DACD34-8679-4CC8-81F2-C5B0EAA4ADC5}" type="slidenum">
              <a:rPr lang="uk-UA"/>
              <a:pPr>
                <a:defRPr/>
              </a:pPr>
              <a:t>‹#›</a:t>
            </a:fld>
            <a:endParaRPr lang="uk-UA"/>
          </a:p>
        </p:txBody>
      </p:sp>
    </p:spTree>
    <p:extLst>
      <p:ext uri="{BB962C8B-B14F-4D97-AF65-F5344CB8AC3E}">
        <p14:creationId xmlns:p14="http://schemas.microsoft.com/office/powerpoint/2010/main" val="294829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CC96D23F-4230-4315-AA9F-B31F5338F8EB}" type="slidenum">
              <a:rPr lang="uk-UA"/>
              <a:pPr>
                <a:defRPr/>
              </a:pPr>
              <a:t>‹#›</a:t>
            </a:fld>
            <a:endParaRPr lang="uk-UA"/>
          </a:p>
        </p:txBody>
      </p:sp>
    </p:spTree>
    <p:extLst>
      <p:ext uri="{BB962C8B-B14F-4D97-AF65-F5344CB8AC3E}">
        <p14:creationId xmlns:p14="http://schemas.microsoft.com/office/powerpoint/2010/main" val="21141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sz="half" idx="1"/>
          </p:nvPr>
        </p:nvSpPr>
        <p:spPr>
          <a:xfrm>
            <a:off x="1211262" y="1258916"/>
            <a:ext cx="4000501"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Объект 3"/>
          <p:cNvSpPr>
            <a:spLocks noGrp="1"/>
          </p:cNvSpPr>
          <p:nvPr>
            <p:ph sz="half" idx="2"/>
          </p:nvPr>
        </p:nvSpPr>
        <p:spPr>
          <a:xfrm>
            <a:off x="5364169" y="1258916"/>
            <a:ext cx="4002087" cy="5038725"/>
          </a:xfrm>
        </p:spPr>
        <p:txBody>
          <a:bodyPr/>
          <a:lstStyle>
            <a:lvl1pPr>
              <a:defRPr sz="2728"/>
            </a:lvl1pPr>
            <a:lvl2pPr>
              <a:defRPr sz="2413"/>
            </a:lvl2pPr>
            <a:lvl3pPr>
              <a:defRPr sz="1994"/>
            </a:lvl3pPr>
            <a:lvl4pPr>
              <a:defRPr sz="1784"/>
            </a:lvl4pPr>
            <a:lvl5pPr>
              <a:defRPr sz="1784"/>
            </a:lvl5pPr>
            <a:lvl6pPr>
              <a:defRPr sz="1784"/>
            </a:lvl6pPr>
            <a:lvl7pPr>
              <a:defRPr sz="1784"/>
            </a:lvl7pPr>
            <a:lvl8pPr>
              <a:defRPr sz="1784"/>
            </a:lvl8pPr>
            <a:lvl9pPr>
              <a:defRPr sz="178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Номер слайда 1"/>
          <p:cNvSpPr>
            <a:spLocks noGrp="1"/>
          </p:cNvSpPr>
          <p:nvPr>
            <p:ph type="sldNum" sz="quarter" idx="10"/>
          </p:nvPr>
        </p:nvSpPr>
        <p:spPr>
          <a:xfrm>
            <a:off x="8748713" y="6623078"/>
            <a:ext cx="838200" cy="479425"/>
          </a:xfrm>
        </p:spPr>
        <p:txBody>
          <a:bodyPr lIns="91217" tIns="45609" rIns="91217" bIns="45609"/>
          <a:lstStyle>
            <a:lvl1pPr algn="r">
              <a:defRPr>
                <a:solidFill>
                  <a:srgbClr val="898989"/>
                </a:solidFill>
              </a:defRPr>
            </a:lvl1pPr>
          </a:lstStyle>
          <a:p>
            <a:pPr>
              <a:defRPr/>
            </a:pPr>
            <a:fld id="{EB96FB22-6F32-4E94-BAC9-47675DBFD783}" type="slidenum">
              <a:rPr lang="uk-UA"/>
              <a:pPr>
                <a:defRPr/>
              </a:pPr>
              <a:t>‹#›</a:t>
            </a:fld>
            <a:endParaRPr lang="uk-UA"/>
          </a:p>
        </p:txBody>
      </p:sp>
    </p:spTree>
    <p:extLst>
      <p:ext uri="{BB962C8B-B14F-4D97-AF65-F5344CB8AC3E}">
        <p14:creationId xmlns:p14="http://schemas.microsoft.com/office/powerpoint/2010/main" val="3170845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8.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1265" y="2"/>
            <a:ext cx="8154987" cy="95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stile</a:t>
            </a:r>
          </a:p>
        </p:txBody>
      </p:sp>
      <p:sp>
        <p:nvSpPr>
          <p:cNvPr id="1027" name="Rectangle 3"/>
          <p:cNvSpPr>
            <a:spLocks noGrp="1" noChangeArrowheads="1"/>
          </p:cNvSpPr>
          <p:nvPr>
            <p:ph type="body" idx="1"/>
          </p:nvPr>
        </p:nvSpPr>
        <p:spPr bwMode="auto">
          <a:xfrm>
            <a:off x="1211265" y="1258890"/>
            <a:ext cx="8154987"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a:t>
            </a:r>
            <a:r>
              <a:rPr lang="en-GB" altLang="uk-UA" dirty="0" err="1" smtClean="0"/>
              <a:t>gli</a:t>
            </a:r>
            <a:r>
              <a:rPr lang="en-GB" altLang="uk-UA" dirty="0" smtClean="0"/>
              <a:t> </a:t>
            </a:r>
            <a:r>
              <a:rPr lang="en-GB" altLang="uk-UA" dirty="0" err="1" smtClean="0"/>
              <a:t>stili</a:t>
            </a:r>
            <a:r>
              <a:rPr lang="en-GB" altLang="uk-UA" dirty="0" smtClean="0"/>
              <a:t> del </a:t>
            </a:r>
            <a:r>
              <a:rPr lang="en-GB" altLang="uk-UA" dirty="0" err="1" smtClean="0"/>
              <a:t>testo</a:t>
            </a:r>
            <a:r>
              <a:rPr lang="en-GB" altLang="uk-UA" dirty="0" smtClean="0"/>
              <a:t> </a:t>
            </a:r>
            <a:r>
              <a:rPr lang="en-GB" altLang="uk-UA" dirty="0" err="1" smtClean="0"/>
              <a:t>dello</a:t>
            </a:r>
            <a:r>
              <a:rPr lang="en-GB" altLang="uk-UA" dirty="0" smtClean="0"/>
              <a:t> schema</a:t>
            </a:r>
          </a:p>
          <a:p>
            <a:pPr lvl="1"/>
            <a:r>
              <a:rPr lang="en-GB" altLang="uk-UA" dirty="0" smtClean="0"/>
              <a:t>Secondo </a:t>
            </a:r>
            <a:r>
              <a:rPr lang="en-GB" altLang="uk-UA" dirty="0" err="1" smtClean="0"/>
              <a:t>livello</a:t>
            </a:r>
            <a:endParaRPr lang="en-GB" altLang="uk-UA" dirty="0" smtClean="0"/>
          </a:p>
          <a:p>
            <a:pPr lvl="2"/>
            <a:r>
              <a:rPr lang="en-GB" altLang="uk-UA" dirty="0" err="1" smtClean="0"/>
              <a:t>Terzo</a:t>
            </a:r>
            <a:r>
              <a:rPr lang="en-GB" altLang="uk-UA" dirty="0" smtClean="0"/>
              <a:t> </a:t>
            </a:r>
            <a:r>
              <a:rPr lang="en-GB" altLang="uk-UA" dirty="0" err="1" smtClean="0"/>
              <a:t>livello</a:t>
            </a:r>
            <a:endParaRPr lang="en-GB" altLang="uk-UA" dirty="0" smtClean="0"/>
          </a:p>
          <a:p>
            <a:pPr lvl="3"/>
            <a:r>
              <a:rPr lang="en-GB" altLang="uk-UA" dirty="0" smtClean="0"/>
              <a:t>Quarto </a:t>
            </a:r>
            <a:r>
              <a:rPr lang="en-GB" altLang="uk-UA" dirty="0" err="1" smtClean="0"/>
              <a:t>livello</a:t>
            </a:r>
            <a:endParaRPr lang="en-GB" altLang="uk-UA" dirty="0" smtClean="0"/>
          </a:p>
          <a:p>
            <a:pPr lvl="4"/>
            <a:r>
              <a:rPr lang="en-GB" altLang="uk-UA" dirty="0" err="1" smtClean="0"/>
              <a:t>Quinto</a:t>
            </a:r>
            <a:r>
              <a:rPr lang="en-GB" altLang="uk-UA" dirty="0" smtClean="0"/>
              <a:t> </a:t>
            </a:r>
            <a:r>
              <a:rPr lang="en-GB" altLang="uk-UA" dirty="0" err="1" smtClean="0"/>
              <a:t>livello</a:t>
            </a:r>
            <a:endParaRPr lang="en-GB" altLang="uk-UA" dirty="0" smtClean="0"/>
          </a:p>
        </p:txBody>
      </p:sp>
      <p:sp>
        <p:nvSpPr>
          <p:cNvPr id="1030" name="Rectangle 6"/>
          <p:cNvSpPr>
            <a:spLocks noGrp="1" noChangeArrowheads="1"/>
          </p:cNvSpPr>
          <p:nvPr>
            <p:ph type="sldNum" sz="quarter" idx="4"/>
          </p:nvPr>
        </p:nvSpPr>
        <p:spPr bwMode="auto">
          <a:xfrm>
            <a:off x="8748563" y="6550399"/>
            <a:ext cx="838200"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966615">
              <a:defRPr sz="1400" b="0" u="none">
                <a:solidFill>
                  <a:srgbClr val="007236"/>
                </a:solidFill>
                <a:latin typeface="+mj-lt"/>
              </a:defRPr>
            </a:lvl1pPr>
          </a:lstStyle>
          <a:p>
            <a:pPr>
              <a:defRPr/>
            </a:pPr>
            <a:fld id="{341693B4-AE59-479F-B4BA-6CBA5666A4DB}" type="slidenum">
              <a:rPr lang="en-US" smtClean="0"/>
              <a:pPr>
                <a:defRPr/>
              </a:pPr>
              <a:t>‹#›</a:t>
            </a:fld>
            <a:endParaRPr lang="en-US" dirty="0"/>
          </a:p>
        </p:txBody>
      </p:sp>
      <p:sp>
        <p:nvSpPr>
          <p:cNvPr id="8" name="TextBox 7"/>
          <p:cNvSpPr txBox="1"/>
          <p:nvPr/>
        </p:nvSpPr>
        <p:spPr>
          <a:xfrm>
            <a:off x="28281" y="768208"/>
            <a:ext cx="1008112" cy="415482"/>
          </a:xfrm>
          <a:prstGeom prst="rect">
            <a:avLst/>
          </a:prstGeom>
          <a:noFill/>
          <a:ln>
            <a:noFill/>
          </a:ln>
        </p:spPr>
        <p:txBody>
          <a:bodyPr wrap="square" lIns="91424" tIns="45712" rIns="91424" bIns="45712" rtlCol="0">
            <a:spAutoFit/>
          </a:bodyPr>
          <a:lstStyle/>
          <a:p>
            <a:pPr algn="ctr"/>
            <a:r>
              <a:rPr lang="uk-UA" sz="700" b="1" u="none" dirty="0" smtClean="0">
                <a:solidFill>
                  <a:srgbClr val="007236"/>
                </a:solidFill>
                <a:latin typeface="Times New Roman" panose="02020603050405020304" pitchFamily="18" charset="0"/>
                <a:cs typeface="Times New Roman" panose="02020603050405020304" pitchFamily="18" charset="0"/>
              </a:rPr>
              <a:t>НАЦІОНАЛЬНИЙ </a:t>
            </a:r>
            <a:endParaRPr lang="en-US" sz="700" b="1" u="none" dirty="0" smtClean="0">
              <a:solidFill>
                <a:srgbClr val="007236"/>
              </a:solidFill>
              <a:latin typeface="Times New Roman" panose="02020603050405020304" pitchFamily="18" charset="0"/>
              <a:cs typeface="Times New Roman" panose="02020603050405020304" pitchFamily="18" charset="0"/>
            </a:endParaRPr>
          </a:p>
          <a:p>
            <a:pPr algn="ctr"/>
            <a:r>
              <a:rPr lang="uk-UA" sz="700" b="1" u="none" dirty="0" smtClean="0">
                <a:solidFill>
                  <a:srgbClr val="007236"/>
                </a:solidFill>
                <a:latin typeface="Times New Roman" panose="02020603050405020304" pitchFamily="18" charset="0"/>
                <a:cs typeface="Times New Roman" panose="02020603050405020304" pitchFamily="18" charset="0"/>
              </a:rPr>
              <a:t>БАНК </a:t>
            </a:r>
            <a:endParaRPr lang="en-US" sz="700" b="1" u="none" dirty="0" smtClean="0">
              <a:solidFill>
                <a:srgbClr val="007236"/>
              </a:solidFill>
              <a:latin typeface="Times New Roman" panose="02020603050405020304" pitchFamily="18" charset="0"/>
              <a:cs typeface="Times New Roman" panose="02020603050405020304" pitchFamily="18" charset="0"/>
            </a:endParaRPr>
          </a:p>
          <a:p>
            <a:pPr algn="ctr"/>
            <a:r>
              <a:rPr lang="uk-UA" sz="700" b="1" u="none" dirty="0" smtClean="0">
                <a:solidFill>
                  <a:srgbClr val="007236"/>
                </a:solidFill>
                <a:latin typeface="Times New Roman" panose="02020603050405020304" pitchFamily="18" charset="0"/>
                <a:cs typeface="Times New Roman" panose="02020603050405020304" pitchFamily="18" charset="0"/>
              </a:rPr>
              <a:t>УКРАЇНИ</a:t>
            </a:r>
            <a:endParaRPr lang="uk-UA" sz="700" b="1" u="none" dirty="0">
              <a:solidFill>
                <a:srgbClr val="007236"/>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411" y="171312"/>
            <a:ext cx="727858" cy="588043"/>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347" y="69677"/>
            <a:ext cx="2664296" cy="78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bwMode="auto">
          <a:xfrm flipH="1">
            <a:off x="1187723" y="851009"/>
            <a:ext cx="8280920" cy="0"/>
          </a:xfrm>
          <a:prstGeom prst="line">
            <a:avLst/>
          </a:prstGeom>
          <a:solidFill>
            <a:schemeClr val="accent1"/>
          </a:solidFill>
          <a:ln w="9525" cap="flat" cmpd="sng" algn="ctr">
            <a:solidFill>
              <a:srgbClr val="00723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703" r:id="rId1"/>
    <p:sldLayoutId id="2147483691" r:id="rId2"/>
    <p:sldLayoutId id="2147483693" r:id="rId3"/>
  </p:sldLayoutIdLst>
  <p:hf hdr="0" ftr="0" dt="0"/>
  <p:txStyles>
    <p:titleStyle>
      <a:lvl1pPr algn="l" defTabSz="966615" rtl="0" eaLnBrk="1" fontAlgn="base" hangingPunct="1">
        <a:spcBef>
          <a:spcPct val="0"/>
        </a:spcBef>
        <a:spcAft>
          <a:spcPct val="0"/>
        </a:spcAft>
        <a:defRPr sz="2000" b="1">
          <a:solidFill>
            <a:schemeClr val="tx1"/>
          </a:solidFill>
          <a:latin typeface="+mj-lt"/>
          <a:ea typeface="+mj-ea"/>
          <a:cs typeface="+mj-cs"/>
        </a:defRPr>
      </a:lvl1pPr>
      <a:lvl2pPr algn="l" defTabSz="966615" rtl="0" eaLnBrk="1" fontAlgn="base" hangingPunct="1">
        <a:spcBef>
          <a:spcPct val="0"/>
        </a:spcBef>
        <a:spcAft>
          <a:spcPct val="0"/>
        </a:spcAft>
        <a:defRPr sz="2000" b="1">
          <a:solidFill>
            <a:schemeClr val="tx2"/>
          </a:solidFill>
          <a:latin typeface="Arial" pitchFamily="34" charset="0"/>
          <a:ea typeface="MS PGothic" pitchFamily="34" charset="-128"/>
        </a:defRPr>
      </a:lvl2pPr>
      <a:lvl3pPr algn="l" defTabSz="966615" rtl="0" eaLnBrk="1" fontAlgn="base" hangingPunct="1">
        <a:spcBef>
          <a:spcPct val="0"/>
        </a:spcBef>
        <a:spcAft>
          <a:spcPct val="0"/>
        </a:spcAft>
        <a:defRPr sz="2000" b="1">
          <a:solidFill>
            <a:schemeClr val="tx2"/>
          </a:solidFill>
          <a:latin typeface="Arial" pitchFamily="34" charset="0"/>
          <a:ea typeface="MS PGothic" pitchFamily="34" charset="-128"/>
        </a:defRPr>
      </a:lvl3pPr>
      <a:lvl4pPr algn="l" defTabSz="966615" rtl="0" eaLnBrk="1" fontAlgn="base" hangingPunct="1">
        <a:spcBef>
          <a:spcPct val="0"/>
        </a:spcBef>
        <a:spcAft>
          <a:spcPct val="0"/>
        </a:spcAft>
        <a:defRPr sz="2000" b="1">
          <a:solidFill>
            <a:schemeClr val="tx2"/>
          </a:solidFill>
          <a:latin typeface="Arial" pitchFamily="34" charset="0"/>
          <a:ea typeface="MS PGothic" pitchFamily="34" charset="-128"/>
        </a:defRPr>
      </a:lvl4pPr>
      <a:lvl5pPr algn="l" defTabSz="966615" rtl="0" eaLnBrk="1" fontAlgn="base" hangingPunct="1">
        <a:spcBef>
          <a:spcPct val="0"/>
        </a:spcBef>
        <a:spcAft>
          <a:spcPct val="0"/>
        </a:spcAft>
        <a:defRPr sz="2000" b="1">
          <a:solidFill>
            <a:schemeClr val="tx2"/>
          </a:solidFill>
          <a:latin typeface="Arial" pitchFamily="34" charset="0"/>
          <a:ea typeface="MS PGothic" pitchFamily="34" charset="-128"/>
        </a:defRPr>
      </a:lvl5pPr>
      <a:lvl6pPr marL="457119" algn="l" defTabSz="966615" rtl="0" eaLnBrk="1" fontAlgn="base" hangingPunct="1">
        <a:spcBef>
          <a:spcPct val="0"/>
        </a:spcBef>
        <a:spcAft>
          <a:spcPct val="0"/>
        </a:spcAft>
        <a:defRPr sz="2000" b="1">
          <a:solidFill>
            <a:schemeClr val="tx2"/>
          </a:solidFill>
          <a:latin typeface="Arial" pitchFamily="34" charset="0"/>
          <a:ea typeface="MS PGothic" pitchFamily="34" charset="-128"/>
        </a:defRPr>
      </a:lvl6pPr>
      <a:lvl7pPr marL="914237" algn="l" defTabSz="966615" rtl="0" eaLnBrk="1" fontAlgn="base" hangingPunct="1">
        <a:spcBef>
          <a:spcPct val="0"/>
        </a:spcBef>
        <a:spcAft>
          <a:spcPct val="0"/>
        </a:spcAft>
        <a:defRPr sz="2000" b="1">
          <a:solidFill>
            <a:schemeClr val="tx2"/>
          </a:solidFill>
          <a:latin typeface="Arial" pitchFamily="34" charset="0"/>
          <a:ea typeface="MS PGothic" pitchFamily="34" charset="-128"/>
        </a:defRPr>
      </a:lvl7pPr>
      <a:lvl8pPr marL="1371355" algn="l" defTabSz="966615" rtl="0" eaLnBrk="1" fontAlgn="base" hangingPunct="1">
        <a:spcBef>
          <a:spcPct val="0"/>
        </a:spcBef>
        <a:spcAft>
          <a:spcPct val="0"/>
        </a:spcAft>
        <a:defRPr sz="2000" b="1">
          <a:solidFill>
            <a:schemeClr val="tx2"/>
          </a:solidFill>
          <a:latin typeface="Arial" pitchFamily="34" charset="0"/>
          <a:ea typeface="MS PGothic" pitchFamily="34" charset="-128"/>
        </a:defRPr>
      </a:lvl8pPr>
      <a:lvl9pPr marL="1828474" algn="l" defTabSz="966615" rtl="0" eaLnBrk="1" fontAlgn="base" hangingPunct="1">
        <a:spcBef>
          <a:spcPct val="0"/>
        </a:spcBef>
        <a:spcAft>
          <a:spcPct val="0"/>
        </a:spcAft>
        <a:defRPr sz="2000" b="1">
          <a:solidFill>
            <a:schemeClr val="tx2"/>
          </a:solidFill>
          <a:latin typeface="Arial" pitchFamily="34" charset="0"/>
          <a:ea typeface="MS PGothic" pitchFamily="34" charset="-128"/>
        </a:defRPr>
      </a:lvl9pPr>
    </p:titleStyle>
    <p:bodyStyle>
      <a:lvl1pPr marL="192054" indent="-192054" algn="l" defTabSz="966615" rtl="0" eaLnBrk="1" fontAlgn="base" hangingPunct="1">
        <a:spcBef>
          <a:spcPct val="20000"/>
        </a:spcBef>
        <a:spcAft>
          <a:spcPct val="0"/>
        </a:spcAft>
        <a:buClr>
          <a:srgbClr val="007236"/>
        </a:buClr>
        <a:buFont typeface="Wingdings" pitchFamily="2" charset="2"/>
        <a:buChar char="n"/>
        <a:defRPr sz="1600">
          <a:solidFill>
            <a:schemeClr val="tx1"/>
          </a:solidFill>
          <a:latin typeface="+mn-lt"/>
          <a:ea typeface="+mn-ea"/>
          <a:cs typeface="+mn-cs"/>
        </a:defRPr>
      </a:lvl1pPr>
      <a:lvl2pPr marL="571398" indent="-190466" algn="l" defTabSz="966615" rtl="0" eaLnBrk="1" fontAlgn="base" hangingPunct="1">
        <a:spcBef>
          <a:spcPct val="20000"/>
        </a:spcBef>
        <a:spcAft>
          <a:spcPct val="0"/>
        </a:spcAft>
        <a:buClr>
          <a:srgbClr val="007236"/>
        </a:buClr>
        <a:buFont typeface="Wingdings" pitchFamily="2" charset="2"/>
        <a:buChar char="§"/>
        <a:defRPr sz="1400">
          <a:solidFill>
            <a:schemeClr val="tx1"/>
          </a:solidFill>
          <a:latin typeface="+mn-lt"/>
          <a:ea typeface="+mn-ea"/>
        </a:defRPr>
      </a:lvl2pPr>
      <a:lvl3pPr marL="953918" indent="-190466" algn="l" defTabSz="966615" rtl="0" eaLnBrk="1" fontAlgn="base" hangingPunct="1">
        <a:spcBef>
          <a:spcPct val="20000"/>
        </a:spcBef>
        <a:spcAft>
          <a:spcPct val="0"/>
        </a:spcAft>
        <a:buClr>
          <a:srgbClr val="007236"/>
        </a:buClr>
        <a:buFont typeface="Wingdings" pitchFamily="2" charset="2"/>
        <a:buChar char="§"/>
        <a:defRPr sz="1400">
          <a:solidFill>
            <a:schemeClr val="tx1"/>
          </a:solidFill>
          <a:latin typeface="+mn-lt"/>
          <a:ea typeface="+mn-ea"/>
        </a:defRPr>
      </a:lvl3pPr>
      <a:lvl4pPr marL="1331676" indent="-185705" algn="l" defTabSz="966615" rtl="0" eaLnBrk="1" fontAlgn="base" hangingPunct="1">
        <a:spcBef>
          <a:spcPct val="20000"/>
        </a:spcBef>
        <a:spcAft>
          <a:spcPct val="0"/>
        </a:spcAft>
        <a:buClr>
          <a:srgbClr val="007236"/>
        </a:buClr>
        <a:buFont typeface="Wingdings" pitchFamily="2" charset="2"/>
        <a:buChar char="§"/>
        <a:defRPr sz="1400">
          <a:solidFill>
            <a:schemeClr val="tx1"/>
          </a:solidFill>
          <a:latin typeface="+mn-lt"/>
          <a:ea typeface="+mn-ea"/>
        </a:defRPr>
      </a:lvl4pPr>
      <a:lvl5pPr marL="1714195" indent="-192054" algn="l" defTabSz="966615" rtl="0" eaLnBrk="1" fontAlgn="base" hangingPunct="1">
        <a:spcBef>
          <a:spcPct val="20000"/>
        </a:spcBef>
        <a:spcAft>
          <a:spcPct val="0"/>
        </a:spcAft>
        <a:buClr>
          <a:srgbClr val="007236"/>
        </a:buClr>
        <a:buFont typeface="Wingdings" pitchFamily="2" charset="2"/>
        <a:buChar char="§"/>
        <a:defRPr sz="1400" b="0">
          <a:solidFill>
            <a:schemeClr val="tx1"/>
          </a:solidFill>
          <a:latin typeface="+mn-lt"/>
          <a:ea typeface="+mn-ea"/>
        </a:defRPr>
      </a:lvl5pPr>
      <a:lvl6pPr marL="2171313" indent="-192054" algn="l" defTabSz="966615"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6pPr>
      <a:lvl7pPr marL="2628432" indent="-192054" algn="l" defTabSz="966615"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7pPr>
      <a:lvl8pPr marL="3085550" indent="-192054" algn="l" defTabSz="966615"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8pPr>
      <a:lvl9pPr marL="3542669" indent="-192054" algn="l" defTabSz="966615"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9pPr>
    </p:bodyStyle>
    <p:otherStyle>
      <a:defPPr>
        <a:defRPr lang="uk-UA"/>
      </a:defPPr>
      <a:lvl1pPr marL="0" algn="l" defTabSz="914237" rtl="0" eaLnBrk="1" latinLnBrk="0" hangingPunct="1">
        <a:defRPr sz="1800" kern="1200">
          <a:solidFill>
            <a:schemeClr val="tx1"/>
          </a:solidFill>
          <a:latin typeface="+mn-lt"/>
          <a:ea typeface="+mn-ea"/>
          <a:cs typeface="+mn-cs"/>
        </a:defRPr>
      </a:lvl1pPr>
      <a:lvl2pPr marL="457119"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5"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2" algn="l" defTabSz="914237" rtl="0" eaLnBrk="1" latinLnBrk="0" hangingPunct="1">
        <a:defRPr sz="1800" kern="1200">
          <a:solidFill>
            <a:schemeClr val="tx1"/>
          </a:solidFill>
          <a:latin typeface="+mn-lt"/>
          <a:ea typeface="+mn-ea"/>
          <a:cs typeface="+mn-cs"/>
        </a:defRPr>
      </a:lvl6pPr>
      <a:lvl7pPr marL="2742711" algn="l" defTabSz="914237" rtl="0" eaLnBrk="1" latinLnBrk="0" hangingPunct="1">
        <a:defRPr sz="1800" kern="1200">
          <a:solidFill>
            <a:schemeClr val="tx1"/>
          </a:solidFill>
          <a:latin typeface="+mn-lt"/>
          <a:ea typeface="+mn-ea"/>
          <a:cs typeface="+mn-cs"/>
        </a:defRPr>
      </a:lvl7pPr>
      <a:lvl8pPr marL="3199829"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1292" y="28"/>
            <a:ext cx="8154987" cy="9509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uk-UA" smtClean="0"/>
              <a:t>Fare clic per modificare stile</a:t>
            </a:r>
          </a:p>
        </p:txBody>
      </p:sp>
      <p:sp>
        <p:nvSpPr>
          <p:cNvPr id="1027" name="Rectangle 3"/>
          <p:cNvSpPr>
            <a:spLocks noGrp="1" noChangeArrowheads="1"/>
          </p:cNvSpPr>
          <p:nvPr>
            <p:ph type="body" idx="1"/>
          </p:nvPr>
        </p:nvSpPr>
        <p:spPr bwMode="auto">
          <a:xfrm>
            <a:off x="1211292" y="1258916"/>
            <a:ext cx="8154987" cy="5038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uk-UA" smtClean="0"/>
              <a:t>Fare clic per modificare gli stili del testo dello schema</a:t>
            </a:r>
          </a:p>
          <a:p>
            <a:pPr lvl="1"/>
            <a:r>
              <a:rPr lang="en-GB" altLang="uk-UA" smtClean="0"/>
              <a:t>Secondo livello</a:t>
            </a:r>
          </a:p>
          <a:p>
            <a:pPr lvl="2"/>
            <a:r>
              <a:rPr lang="en-GB" altLang="uk-UA" smtClean="0"/>
              <a:t>Terzo livello</a:t>
            </a:r>
          </a:p>
          <a:p>
            <a:pPr lvl="3"/>
            <a:r>
              <a:rPr lang="en-GB" altLang="uk-UA" smtClean="0"/>
              <a:t>Quarto livello</a:t>
            </a:r>
          </a:p>
          <a:p>
            <a:pPr lvl="4"/>
            <a:r>
              <a:rPr lang="en-GB" altLang="uk-UA" smtClean="0"/>
              <a:t>Quinto livello</a:t>
            </a:r>
          </a:p>
        </p:txBody>
      </p:sp>
      <p:sp>
        <p:nvSpPr>
          <p:cNvPr id="1030" name="Rectangle 6"/>
          <p:cNvSpPr>
            <a:spLocks noGrp="1" noChangeArrowheads="1"/>
          </p:cNvSpPr>
          <p:nvPr>
            <p:ph type="sldNum" sz="quarter" idx="4"/>
          </p:nvPr>
        </p:nvSpPr>
        <p:spPr bwMode="auto">
          <a:xfrm>
            <a:off x="8748713" y="6550054"/>
            <a:ext cx="838200" cy="479425"/>
          </a:xfrm>
          <a:prstGeom prst="rect">
            <a:avLst/>
          </a:prstGeom>
          <a:noFill/>
          <a:ln>
            <a:noFill/>
          </a:ln>
          <a:extLst/>
        </p:spPr>
        <p:txBody>
          <a:bodyPr vert="horz" wrap="square" lIns="0" tIns="0" rIns="0" bIns="0" numCol="1" anchor="b" anchorCtr="0" compatLnSpc="1">
            <a:prstTxWarp prst="textNoShape">
              <a:avLst/>
            </a:prstTxWarp>
          </a:bodyPr>
          <a:lstStyle>
            <a:lvl1pPr algn="ctr" eaLnBrk="0" hangingPunct="0">
              <a:defRPr sz="1364" u="none">
                <a:solidFill>
                  <a:srgbClr val="007236"/>
                </a:solidFill>
                <a:latin typeface="Times New Roman" pitchFamily="18" charset="0"/>
              </a:defRPr>
            </a:lvl1pPr>
          </a:lstStyle>
          <a:p>
            <a:pPr defTabSz="957259">
              <a:defRPr/>
            </a:pPr>
            <a:fld id="{AF7DE09E-F618-4A46-A647-704E00E15AB8}" type="slidenum">
              <a:rPr lang="en-US" smtClean="0">
                <a:ea typeface="MS PGothic"/>
              </a:rPr>
              <a:pPr defTabSz="957259">
                <a:defRPr/>
              </a:pPr>
              <a:t>‹#›</a:t>
            </a:fld>
            <a:endParaRPr lang="en-US">
              <a:ea typeface="MS PGothic"/>
            </a:endParaRPr>
          </a:p>
        </p:txBody>
      </p:sp>
      <p:sp>
        <p:nvSpPr>
          <p:cNvPr id="8" name="TextBox 7"/>
          <p:cNvSpPr txBox="1"/>
          <p:nvPr/>
        </p:nvSpPr>
        <p:spPr>
          <a:xfrm>
            <a:off x="28576" y="768363"/>
            <a:ext cx="1008063" cy="430752"/>
          </a:xfrm>
          <a:prstGeom prst="rect">
            <a:avLst/>
          </a:prstGeom>
          <a:noFill/>
          <a:ln>
            <a:noFill/>
          </a:ln>
        </p:spPr>
        <p:txBody>
          <a:bodyPr lIns="90547" tIns="45272" rIns="90547" bIns="45272">
            <a:spAutoFit/>
          </a:bodyPr>
          <a:lstStyle/>
          <a:p>
            <a:pPr algn="ctr" defTabSz="957259">
              <a:defRPr/>
            </a:pPr>
            <a:r>
              <a:rPr lang="uk-UA" sz="735" b="1" u="none" dirty="0">
                <a:solidFill>
                  <a:srgbClr val="007236"/>
                </a:solidFill>
                <a:latin typeface="Times New Roman"/>
                <a:cs typeface="Times New Roman" panose="02020603050405020304" pitchFamily="18" charset="0"/>
              </a:rPr>
              <a:t>НАЦІОНАЛЬНИЙ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БАНК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УКРАЇНИ</a:t>
            </a:r>
          </a:p>
        </p:txBody>
      </p:sp>
      <p:pic>
        <p:nvPicPr>
          <p:cNvPr id="9" name="Picture 2"/>
          <p:cNvPicPr>
            <a:picLocks noChangeAspect="1" noChangeArrowheads="1"/>
          </p:cNvPicPr>
          <p:nvPr/>
        </p:nvPicPr>
        <p:blipFill>
          <a:blip r:embed="rId5" cstate="print">
            <a:extLst/>
          </a:blip>
          <a:srcRect/>
          <a:stretch>
            <a:fillRect/>
          </a:stretch>
        </p:blipFill>
        <p:spPr bwMode="auto">
          <a:xfrm>
            <a:off x="168418" y="171313"/>
            <a:ext cx="727858" cy="588043"/>
          </a:xfrm>
          <a:prstGeom prst="rect">
            <a:avLst/>
          </a:prstGeom>
          <a:noFill/>
          <a:ln w="9525">
            <a:noFill/>
            <a:miter lim="800000"/>
            <a:headEnd/>
            <a:tailEnd/>
          </a:ln>
          <a:effectLst>
            <a:glow rad="38100">
              <a:schemeClr val="bg1">
                <a:alpha val="58000"/>
              </a:schemeClr>
            </a:glow>
            <a:softEdge rad="12700"/>
          </a:effectLst>
          <a:extLst/>
        </p:spPr>
      </p:pic>
      <p:pic>
        <p:nvPicPr>
          <p:cNvPr id="1031" name="Picture 2"/>
          <p:cNvPicPr>
            <a:picLocks noChangeAspect="1" noChangeArrowheads="1"/>
          </p:cNvPicPr>
          <p:nvPr/>
        </p:nvPicPr>
        <p:blipFill>
          <a:blip r:embed="rId6"/>
          <a:srcRect/>
          <a:stretch>
            <a:fillRect/>
          </a:stretch>
        </p:blipFill>
        <p:spPr bwMode="auto">
          <a:xfrm>
            <a:off x="6804054" y="69850"/>
            <a:ext cx="2663825" cy="781050"/>
          </a:xfrm>
          <a:prstGeom prst="rect">
            <a:avLst/>
          </a:prstGeom>
          <a:noFill/>
          <a:ln w="9525">
            <a:noFill/>
            <a:miter lim="800000"/>
            <a:headEnd/>
            <a:tailEnd/>
          </a:ln>
        </p:spPr>
      </p:pic>
      <p:cxnSp>
        <p:nvCxnSpPr>
          <p:cNvPr id="1032" name="Прямая соединительная линия 4"/>
          <p:cNvCxnSpPr>
            <a:cxnSpLocks noChangeShapeType="1"/>
          </p:cNvCxnSpPr>
          <p:nvPr/>
        </p:nvCxnSpPr>
        <p:spPr bwMode="auto">
          <a:xfrm flipH="1">
            <a:off x="1187450" y="850900"/>
            <a:ext cx="8280400" cy="0"/>
          </a:xfrm>
          <a:prstGeom prst="line">
            <a:avLst/>
          </a:prstGeom>
          <a:noFill/>
          <a:ln w="9525" algn="ctr">
            <a:solidFill>
              <a:srgbClr val="007236"/>
            </a:solidFill>
            <a:round/>
            <a:headEnd/>
            <a:tailEnd/>
          </a:ln>
        </p:spPr>
      </p:cxnSp>
    </p:spTree>
    <p:extLst>
      <p:ext uri="{BB962C8B-B14F-4D97-AF65-F5344CB8AC3E}">
        <p14:creationId xmlns:p14="http://schemas.microsoft.com/office/powerpoint/2010/main" val="309700756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hf hdr="0" ftr="0" dt="0"/>
  <p:txStyles>
    <p:titleStyle>
      <a:lvl1pPr algn="l" defTabSz="957344" rtl="0" eaLnBrk="0" fontAlgn="base" hangingPunct="0">
        <a:spcBef>
          <a:spcPct val="0"/>
        </a:spcBef>
        <a:spcAft>
          <a:spcPct val="0"/>
        </a:spcAft>
        <a:defRPr sz="1994" b="1">
          <a:solidFill>
            <a:schemeClr val="tx1"/>
          </a:solidFill>
          <a:latin typeface="+mj-lt"/>
          <a:ea typeface="+mj-ea"/>
          <a:cs typeface="+mj-cs"/>
        </a:defRPr>
      </a:lvl1pPr>
      <a:lvl2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2pPr>
      <a:lvl3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3pPr>
      <a:lvl4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4pPr>
      <a:lvl5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5pPr>
      <a:lvl6pPr marL="452737" algn="l" defTabSz="957344" rtl="0" fontAlgn="base">
        <a:spcBef>
          <a:spcPct val="0"/>
        </a:spcBef>
        <a:spcAft>
          <a:spcPct val="0"/>
        </a:spcAft>
        <a:defRPr sz="1994" b="1">
          <a:solidFill>
            <a:schemeClr val="tx2"/>
          </a:solidFill>
          <a:latin typeface="Arial" pitchFamily="34" charset="0"/>
          <a:ea typeface="MS PGothic" pitchFamily="34" charset="-128"/>
        </a:defRPr>
      </a:lvl6pPr>
      <a:lvl7pPr marL="905471" algn="l" defTabSz="957344" rtl="0" fontAlgn="base">
        <a:spcBef>
          <a:spcPct val="0"/>
        </a:spcBef>
        <a:spcAft>
          <a:spcPct val="0"/>
        </a:spcAft>
        <a:defRPr sz="1994" b="1">
          <a:solidFill>
            <a:schemeClr val="tx2"/>
          </a:solidFill>
          <a:latin typeface="Arial" pitchFamily="34" charset="0"/>
          <a:ea typeface="MS PGothic" pitchFamily="34" charset="-128"/>
        </a:defRPr>
      </a:lvl7pPr>
      <a:lvl8pPr marL="1358206" algn="l" defTabSz="957344" rtl="0" fontAlgn="base">
        <a:spcBef>
          <a:spcPct val="0"/>
        </a:spcBef>
        <a:spcAft>
          <a:spcPct val="0"/>
        </a:spcAft>
        <a:defRPr sz="1994" b="1">
          <a:solidFill>
            <a:schemeClr val="tx2"/>
          </a:solidFill>
          <a:latin typeface="Arial" pitchFamily="34" charset="0"/>
          <a:ea typeface="MS PGothic" pitchFamily="34" charset="-128"/>
        </a:defRPr>
      </a:lvl8pPr>
      <a:lvl9pPr marL="1810943" algn="l" defTabSz="957344" rtl="0" fontAlgn="base">
        <a:spcBef>
          <a:spcPct val="0"/>
        </a:spcBef>
        <a:spcAft>
          <a:spcPct val="0"/>
        </a:spcAft>
        <a:defRPr sz="1994" b="1">
          <a:solidFill>
            <a:schemeClr val="tx2"/>
          </a:solidFill>
          <a:latin typeface="Arial" pitchFamily="34" charset="0"/>
          <a:ea typeface="MS PGothic" pitchFamily="34" charset="-128"/>
        </a:defRPr>
      </a:lvl9pPr>
    </p:titleStyle>
    <p:bodyStyle>
      <a:lvl1pPr marL="190207" indent="-190207" algn="l" defTabSz="957344" rtl="0" eaLnBrk="0" fontAlgn="base" hangingPunct="0">
        <a:spcBef>
          <a:spcPct val="20000"/>
        </a:spcBef>
        <a:spcAft>
          <a:spcPct val="0"/>
        </a:spcAft>
        <a:buClr>
          <a:srgbClr val="007236"/>
        </a:buClr>
        <a:buFont typeface="Wingdings" pitchFamily="2" charset="2"/>
        <a:buChar char="n"/>
        <a:defRPr sz="1574">
          <a:solidFill>
            <a:schemeClr val="tx1"/>
          </a:solidFill>
          <a:latin typeface="+mn-lt"/>
          <a:ea typeface="+mn-ea"/>
          <a:cs typeface="+mn-cs"/>
        </a:defRPr>
      </a:lvl1pPr>
      <a:lvl2pPr marL="565918"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2pPr>
      <a:lvl3pPr marL="944772"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3pPr>
      <a:lvl4pPr marL="1318909" indent="-18392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4pPr>
      <a:lvl5pPr marL="1697759" indent="-190207"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5pPr>
      <a:lvl6pPr marL="2150494"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6pPr>
      <a:lvl7pPr marL="2603231"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7pPr>
      <a:lvl8pPr marL="3055968"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8pPr>
      <a:lvl9pPr marL="3508709"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9pPr>
    </p:bodyStyle>
    <p:otherStyle>
      <a:defPPr>
        <a:defRPr lang="uk-UA"/>
      </a:defPPr>
      <a:lvl1pPr marL="0" algn="l" defTabSz="905471" rtl="0" eaLnBrk="1" latinLnBrk="0" hangingPunct="1">
        <a:defRPr sz="1784" kern="1200">
          <a:solidFill>
            <a:schemeClr val="tx1"/>
          </a:solidFill>
          <a:latin typeface="+mn-lt"/>
          <a:ea typeface="+mn-ea"/>
          <a:cs typeface="+mn-cs"/>
        </a:defRPr>
      </a:lvl1pPr>
      <a:lvl2pPr marL="452737" algn="l" defTabSz="905471" rtl="0" eaLnBrk="1" latinLnBrk="0" hangingPunct="1">
        <a:defRPr sz="1784" kern="1200">
          <a:solidFill>
            <a:schemeClr val="tx1"/>
          </a:solidFill>
          <a:latin typeface="+mn-lt"/>
          <a:ea typeface="+mn-ea"/>
          <a:cs typeface="+mn-cs"/>
        </a:defRPr>
      </a:lvl2pPr>
      <a:lvl3pPr marL="905471" algn="l" defTabSz="905471" rtl="0" eaLnBrk="1" latinLnBrk="0" hangingPunct="1">
        <a:defRPr sz="1784" kern="1200">
          <a:solidFill>
            <a:schemeClr val="tx1"/>
          </a:solidFill>
          <a:latin typeface="+mn-lt"/>
          <a:ea typeface="+mn-ea"/>
          <a:cs typeface="+mn-cs"/>
        </a:defRPr>
      </a:lvl3pPr>
      <a:lvl4pPr marL="1358206" algn="l" defTabSz="905471" rtl="0" eaLnBrk="1" latinLnBrk="0" hangingPunct="1">
        <a:defRPr sz="1784" kern="1200">
          <a:solidFill>
            <a:schemeClr val="tx1"/>
          </a:solidFill>
          <a:latin typeface="+mn-lt"/>
          <a:ea typeface="+mn-ea"/>
          <a:cs typeface="+mn-cs"/>
        </a:defRPr>
      </a:lvl4pPr>
      <a:lvl5pPr marL="1810943" algn="l" defTabSz="905471" rtl="0" eaLnBrk="1" latinLnBrk="0" hangingPunct="1">
        <a:defRPr sz="1784" kern="1200">
          <a:solidFill>
            <a:schemeClr val="tx1"/>
          </a:solidFill>
          <a:latin typeface="+mn-lt"/>
          <a:ea typeface="+mn-ea"/>
          <a:cs typeface="+mn-cs"/>
        </a:defRPr>
      </a:lvl5pPr>
      <a:lvl6pPr marL="2263681" algn="l" defTabSz="905471" rtl="0" eaLnBrk="1" latinLnBrk="0" hangingPunct="1">
        <a:defRPr sz="1784" kern="1200">
          <a:solidFill>
            <a:schemeClr val="tx1"/>
          </a:solidFill>
          <a:latin typeface="+mn-lt"/>
          <a:ea typeface="+mn-ea"/>
          <a:cs typeface="+mn-cs"/>
        </a:defRPr>
      </a:lvl6pPr>
      <a:lvl7pPr marL="2716414" algn="l" defTabSz="905471" rtl="0" eaLnBrk="1" latinLnBrk="0" hangingPunct="1">
        <a:defRPr sz="1784" kern="1200">
          <a:solidFill>
            <a:schemeClr val="tx1"/>
          </a:solidFill>
          <a:latin typeface="+mn-lt"/>
          <a:ea typeface="+mn-ea"/>
          <a:cs typeface="+mn-cs"/>
        </a:defRPr>
      </a:lvl7pPr>
      <a:lvl8pPr marL="3169151" algn="l" defTabSz="905471" rtl="0" eaLnBrk="1" latinLnBrk="0" hangingPunct="1">
        <a:defRPr sz="1784" kern="1200">
          <a:solidFill>
            <a:schemeClr val="tx1"/>
          </a:solidFill>
          <a:latin typeface="+mn-lt"/>
          <a:ea typeface="+mn-ea"/>
          <a:cs typeface="+mn-cs"/>
        </a:defRPr>
      </a:lvl8pPr>
      <a:lvl9pPr marL="3621887" algn="l" defTabSz="905471" rtl="0" eaLnBrk="1" latinLnBrk="0" hangingPunct="1">
        <a:defRPr sz="17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1292" y="28"/>
            <a:ext cx="8154987" cy="9509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uk-UA" smtClean="0"/>
              <a:t>Fare clic per modificare stile</a:t>
            </a:r>
          </a:p>
        </p:txBody>
      </p:sp>
      <p:sp>
        <p:nvSpPr>
          <p:cNvPr id="1027" name="Rectangle 3"/>
          <p:cNvSpPr>
            <a:spLocks noGrp="1" noChangeArrowheads="1"/>
          </p:cNvSpPr>
          <p:nvPr>
            <p:ph type="body" idx="1"/>
          </p:nvPr>
        </p:nvSpPr>
        <p:spPr bwMode="auto">
          <a:xfrm>
            <a:off x="1211292" y="1258916"/>
            <a:ext cx="8154987" cy="5038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uk-UA" smtClean="0"/>
              <a:t>Fare clic per modificare gli stili del testo dello schema</a:t>
            </a:r>
          </a:p>
          <a:p>
            <a:pPr lvl="1"/>
            <a:r>
              <a:rPr lang="en-GB" altLang="uk-UA" smtClean="0"/>
              <a:t>Secondo livello</a:t>
            </a:r>
          </a:p>
          <a:p>
            <a:pPr lvl="2"/>
            <a:r>
              <a:rPr lang="en-GB" altLang="uk-UA" smtClean="0"/>
              <a:t>Terzo livello</a:t>
            </a:r>
          </a:p>
          <a:p>
            <a:pPr lvl="3"/>
            <a:r>
              <a:rPr lang="en-GB" altLang="uk-UA" smtClean="0"/>
              <a:t>Quarto livello</a:t>
            </a:r>
          </a:p>
          <a:p>
            <a:pPr lvl="4"/>
            <a:r>
              <a:rPr lang="en-GB" altLang="uk-UA" smtClean="0"/>
              <a:t>Quinto livello</a:t>
            </a:r>
          </a:p>
        </p:txBody>
      </p:sp>
      <p:sp>
        <p:nvSpPr>
          <p:cNvPr id="1030" name="Rectangle 6"/>
          <p:cNvSpPr>
            <a:spLocks noGrp="1" noChangeArrowheads="1"/>
          </p:cNvSpPr>
          <p:nvPr>
            <p:ph type="sldNum" sz="quarter" idx="4"/>
          </p:nvPr>
        </p:nvSpPr>
        <p:spPr bwMode="auto">
          <a:xfrm>
            <a:off x="8748713" y="6550054"/>
            <a:ext cx="838200" cy="479425"/>
          </a:xfrm>
          <a:prstGeom prst="rect">
            <a:avLst/>
          </a:prstGeom>
          <a:noFill/>
          <a:ln>
            <a:noFill/>
          </a:ln>
          <a:extLst/>
        </p:spPr>
        <p:txBody>
          <a:bodyPr vert="horz" wrap="square" lIns="0" tIns="0" rIns="0" bIns="0" numCol="1" anchor="b" anchorCtr="0" compatLnSpc="1">
            <a:prstTxWarp prst="textNoShape">
              <a:avLst/>
            </a:prstTxWarp>
          </a:bodyPr>
          <a:lstStyle>
            <a:lvl1pPr algn="ctr" eaLnBrk="0" hangingPunct="0">
              <a:defRPr sz="1364" u="none">
                <a:solidFill>
                  <a:srgbClr val="007236"/>
                </a:solidFill>
                <a:latin typeface="Times New Roman" pitchFamily="18" charset="0"/>
              </a:defRPr>
            </a:lvl1pPr>
          </a:lstStyle>
          <a:p>
            <a:pPr defTabSz="957259">
              <a:defRPr/>
            </a:pPr>
            <a:fld id="{AF7DE09E-F618-4A46-A647-704E00E15AB8}" type="slidenum">
              <a:rPr lang="en-US" smtClean="0">
                <a:ea typeface="MS PGothic"/>
              </a:rPr>
              <a:pPr defTabSz="957259">
                <a:defRPr/>
              </a:pPr>
              <a:t>‹#›</a:t>
            </a:fld>
            <a:endParaRPr lang="en-US">
              <a:ea typeface="MS PGothic"/>
            </a:endParaRPr>
          </a:p>
        </p:txBody>
      </p:sp>
      <p:sp>
        <p:nvSpPr>
          <p:cNvPr id="8" name="TextBox 7"/>
          <p:cNvSpPr txBox="1"/>
          <p:nvPr/>
        </p:nvSpPr>
        <p:spPr>
          <a:xfrm>
            <a:off x="28576" y="768363"/>
            <a:ext cx="1008063" cy="430752"/>
          </a:xfrm>
          <a:prstGeom prst="rect">
            <a:avLst/>
          </a:prstGeom>
          <a:noFill/>
          <a:ln>
            <a:noFill/>
          </a:ln>
        </p:spPr>
        <p:txBody>
          <a:bodyPr lIns="90547" tIns="45272" rIns="90547" bIns="45272">
            <a:spAutoFit/>
          </a:bodyPr>
          <a:lstStyle/>
          <a:p>
            <a:pPr algn="ctr" defTabSz="957259">
              <a:defRPr/>
            </a:pPr>
            <a:r>
              <a:rPr lang="uk-UA" sz="735" b="1" u="none" dirty="0">
                <a:solidFill>
                  <a:srgbClr val="007236"/>
                </a:solidFill>
                <a:latin typeface="Times New Roman"/>
                <a:cs typeface="Times New Roman" panose="02020603050405020304" pitchFamily="18" charset="0"/>
              </a:rPr>
              <a:t>НАЦІОНАЛЬНИЙ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БАНК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УКРАЇНИ</a:t>
            </a:r>
          </a:p>
        </p:txBody>
      </p:sp>
      <p:pic>
        <p:nvPicPr>
          <p:cNvPr id="9" name="Picture 2"/>
          <p:cNvPicPr>
            <a:picLocks noChangeAspect="1" noChangeArrowheads="1"/>
          </p:cNvPicPr>
          <p:nvPr/>
        </p:nvPicPr>
        <p:blipFill>
          <a:blip r:embed="rId5" cstate="print">
            <a:extLst/>
          </a:blip>
          <a:srcRect/>
          <a:stretch>
            <a:fillRect/>
          </a:stretch>
        </p:blipFill>
        <p:spPr bwMode="auto">
          <a:xfrm>
            <a:off x="168418" y="171313"/>
            <a:ext cx="727858" cy="588043"/>
          </a:xfrm>
          <a:prstGeom prst="rect">
            <a:avLst/>
          </a:prstGeom>
          <a:noFill/>
          <a:ln w="9525">
            <a:noFill/>
            <a:miter lim="800000"/>
            <a:headEnd/>
            <a:tailEnd/>
          </a:ln>
          <a:effectLst>
            <a:glow rad="38100">
              <a:schemeClr val="bg1">
                <a:alpha val="58000"/>
              </a:schemeClr>
            </a:glow>
            <a:softEdge rad="12700"/>
          </a:effectLst>
          <a:extLst/>
        </p:spPr>
      </p:pic>
      <p:pic>
        <p:nvPicPr>
          <p:cNvPr id="1031" name="Picture 2"/>
          <p:cNvPicPr>
            <a:picLocks noChangeAspect="1" noChangeArrowheads="1"/>
          </p:cNvPicPr>
          <p:nvPr/>
        </p:nvPicPr>
        <p:blipFill>
          <a:blip r:embed="rId6"/>
          <a:srcRect/>
          <a:stretch>
            <a:fillRect/>
          </a:stretch>
        </p:blipFill>
        <p:spPr bwMode="auto">
          <a:xfrm>
            <a:off x="6804054" y="69850"/>
            <a:ext cx="2663825" cy="781050"/>
          </a:xfrm>
          <a:prstGeom prst="rect">
            <a:avLst/>
          </a:prstGeom>
          <a:noFill/>
          <a:ln w="9525">
            <a:noFill/>
            <a:miter lim="800000"/>
            <a:headEnd/>
            <a:tailEnd/>
          </a:ln>
        </p:spPr>
      </p:pic>
      <p:cxnSp>
        <p:nvCxnSpPr>
          <p:cNvPr id="1032" name="Прямая соединительная линия 4"/>
          <p:cNvCxnSpPr>
            <a:cxnSpLocks noChangeShapeType="1"/>
          </p:cNvCxnSpPr>
          <p:nvPr/>
        </p:nvCxnSpPr>
        <p:spPr bwMode="auto">
          <a:xfrm flipH="1">
            <a:off x="1187450" y="850900"/>
            <a:ext cx="8280400" cy="0"/>
          </a:xfrm>
          <a:prstGeom prst="line">
            <a:avLst/>
          </a:prstGeom>
          <a:noFill/>
          <a:ln w="9525" algn="ctr">
            <a:solidFill>
              <a:srgbClr val="007236"/>
            </a:solidFill>
            <a:round/>
            <a:headEnd/>
            <a:tailEnd/>
          </a:ln>
        </p:spPr>
      </p:cxnSp>
    </p:spTree>
    <p:extLst>
      <p:ext uri="{BB962C8B-B14F-4D97-AF65-F5344CB8AC3E}">
        <p14:creationId xmlns:p14="http://schemas.microsoft.com/office/powerpoint/2010/main" val="56579812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hf hdr="0" ftr="0" dt="0"/>
  <p:txStyles>
    <p:titleStyle>
      <a:lvl1pPr algn="l" defTabSz="957344" rtl="0" eaLnBrk="0" fontAlgn="base" hangingPunct="0">
        <a:spcBef>
          <a:spcPct val="0"/>
        </a:spcBef>
        <a:spcAft>
          <a:spcPct val="0"/>
        </a:spcAft>
        <a:defRPr sz="1994" b="1">
          <a:solidFill>
            <a:schemeClr val="tx1"/>
          </a:solidFill>
          <a:latin typeface="+mj-lt"/>
          <a:ea typeface="+mj-ea"/>
          <a:cs typeface="+mj-cs"/>
        </a:defRPr>
      </a:lvl1pPr>
      <a:lvl2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2pPr>
      <a:lvl3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3pPr>
      <a:lvl4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4pPr>
      <a:lvl5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5pPr>
      <a:lvl6pPr marL="452737" algn="l" defTabSz="957344" rtl="0" fontAlgn="base">
        <a:spcBef>
          <a:spcPct val="0"/>
        </a:spcBef>
        <a:spcAft>
          <a:spcPct val="0"/>
        </a:spcAft>
        <a:defRPr sz="1994" b="1">
          <a:solidFill>
            <a:schemeClr val="tx2"/>
          </a:solidFill>
          <a:latin typeface="Arial" pitchFamily="34" charset="0"/>
          <a:ea typeface="MS PGothic" pitchFamily="34" charset="-128"/>
        </a:defRPr>
      </a:lvl6pPr>
      <a:lvl7pPr marL="905471" algn="l" defTabSz="957344" rtl="0" fontAlgn="base">
        <a:spcBef>
          <a:spcPct val="0"/>
        </a:spcBef>
        <a:spcAft>
          <a:spcPct val="0"/>
        </a:spcAft>
        <a:defRPr sz="1994" b="1">
          <a:solidFill>
            <a:schemeClr val="tx2"/>
          </a:solidFill>
          <a:latin typeface="Arial" pitchFamily="34" charset="0"/>
          <a:ea typeface="MS PGothic" pitchFamily="34" charset="-128"/>
        </a:defRPr>
      </a:lvl7pPr>
      <a:lvl8pPr marL="1358206" algn="l" defTabSz="957344" rtl="0" fontAlgn="base">
        <a:spcBef>
          <a:spcPct val="0"/>
        </a:spcBef>
        <a:spcAft>
          <a:spcPct val="0"/>
        </a:spcAft>
        <a:defRPr sz="1994" b="1">
          <a:solidFill>
            <a:schemeClr val="tx2"/>
          </a:solidFill>
          <a:latin typeface="Arial" pitchFamily="34" charset="0"/>
          <a:ea typeface="MS PGothic" pitchFamily="34" charset="-128"/>
        </a:defRPr>
      </a:lvl8pPr>
      <a:lvl9pPr marL="1810943" algn="l" defTabSz="957344" rtl="0" fontAlgn="base">
        <a:spcBef>
          <a:spcPct val="0"/>
        </a:spcBef>
        <a:spcAft>
          <a:spcPct val="0"/>
        </a:spcAft>
        <a:defRPr sz="1994" b="1">
          <a:solidFill>
            <a:schemeClr val="tx2"/>
          </a:solidFill>
          <a:latin typeface="Arial" pitchFamily="34" charset="0"/>
          <a:ea typeface="MS PGothic" pitchFamily="34" charset="-128"/>
        </a:defRPr>
      </a:lvl9pPr>
    </p:titleStyle>
    <p:bodyStyle>
      <a:lvl1pPr marL="190207" indent="-190207" algn="l" defTabSz="957344" rtl="0" eaLnBrk="0" fontAlgn="base" hangingPunct="0">
        <a:spcBef>
          <a:spcPct val="20000"/>
        </a:spcBef>
        <a:spcAft>
          <a:spcPct val="0"/>
        </a:spcAft>
        <a:buClr>
          <a:srgbClr val="007236"/>
        </a:buClr>
        <a:buFont typeface="Wingdings" pitchFamily="2" charset="2"/>
        <a:buChar char="n"/>
        <a:defRPr sz="1574">
          <a:solidFill>
            <a:schemeClr val="tx1"/>
          </a:solidFill>
          <a:latin typeface="+mn-lt"/>
          <a:ea typeface="+mn-ea"/>
          <a:cs typeface="+mn-cs"/>
        </a:defRPr>
      </a:lvl1pPr>
      <a:lvl2pPr marL="565918"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2pPr>
      <a:lvl3pPr marL="944772"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3pPr>
      <a:lvl4pPr marL="1318909" indent="-18392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4pPr>
      <a:lvl5pPr marL="1697759" indent="-190207"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5pPr>
      <a:lvl6pPr marL="2150494"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6pPr>
      <a:lvl7pPr marL="2603231"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7pPr>
      <a:lvl8pPr marL="3055968"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8pPr>
      <a:lvl9pPr marL="3508709"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9pPr>
    </p:bodyStyle>
    <p:otherStyle>
      <a:defPPr>
        <a:defRPr lang="uk-UA"/>
      </a:defPPr>
      <a:lvl1pPr marL="0" algn="l" defTabSz="905471" rtl="0" eaLnBrk="1" latinLnBrk="0" hangingPunct="1">
        <a:defRPr sz="1784" kern="1200">
          <a:solidFill>
            <a:schemeClr val="tx1"/>
          </a:solidFill>
          <a:latin typeface="+mn-lt"/>
          <a:ea typeface="+mn-ea"/>
          <a:cs typeface="+mn-cs"/>
        </a:defRPr>
      </a:lvl1pPr>
      <a:lvl2pPr marL="452737" algn="l" defTabSz="905471" rtl="0" eaLnBrk="1" latinLnBrk="0" hangingPunct="1">
        <a:defRPr sz="1784" kern="1200">
          <a:solidFill>
            <a:schemeClr val="tx1"/>
          </a:solidFill>
          <a:latin typeface="+mn-lt"/>
          <a:ea typeface="+mn-ea"/>
          <a:cs typeface="+mn-cs"/>
        </a:defRPr>
      </a:lvl2pPr>
      <a:lvl3pPr marL="905471" algn="l" defTabSz="905471" rtl="0" eaLnBrk="1" latinLnBrk="0" hangingPunct="1">
        <a:defRPr sz="1784" kern="1200">
          <a:solidFill>
            <a:schemeClr val="tx1"/>
          </a:solidFill>
          <a:latin typeface="+mn-lt"/>
          <a:ea typeface="+mn-ea"/>
          <a:cs typeface="+mn-cs"/>
        </a:defRPr>
      </a:lvl3pPr>
      <a:lvl4pPr marL="1358206" algn="l" defTabSz="905471" rtl="0" eaLnBrk="1" latinLnBrk="0" hangingPunct="1">
        <a:defRPr sz="1784" kern="1200">
          <a:solidFill>
            <a:schemeClr val="tx1"/>
          </a:solidFill>
          <a:latin typeface="+mn-lt"/>
          <a:ea typeface="+mn-ea"/>
          <a:cs typeface="+mn-cs"/>
        </a:defRPr>
      </a:lvl4pPr>
      <a:lvl5pPr marL="1810943" algn="l" defTabSz="905471" rtl="0" eaLnBrk="1" latinLnBrk="0" hangingPunct="1">
        <a:defRPr sz="1784" kern="1200">
          <a:solidFill>
            <a:schemeClr val="tx1"/>
          </a:solidFill>
          <a:latin typeface="+mn-lt"/>
          <a:ea typeface="+mn-ea"/>
          <a:cs typeface="+mn-cs"/>
        </a:defRPr>
      </a:lvl5pPr>
      <a:lvl6pPr marL="2263681" algn="l" defTabSz="905471" rtl="0" eaLnBrk="1" latinLnBrk="0" hangingPunct="1">
        <a:defRPr sz="1784" kern="1200">
          <a:solidFill>
            <a:schemeClr val="tx1"/>
          </a:solidFill>
          <a:latin typeface="+mn-lt"/>
          <a:ea typeface="+mn-ea"/>
          <a:cs typeface="+mn-cs"/>
        </a:defRPr>
      </a:lvl6pPr>
      <a:lvl7pPr marL="2716414" algn="l" defTabSz="905471" rtl="0" eaLnBrk="1" latinLnBrk="0" hangingPunct="1">
        <a:defRPr sz="1784" kern="1200">
          <a:solidFill>
            <a:schemeClr val="tx1"/>
          </a:solidFill>
          <a:latin typeface="+mn-lt"/>
          <a:ea typeface="+mn-ea"/>
          <a:cs typeface="+mn-cs"/>
        </a:defRPr>
      </a:lvl7pPr>
      <a:lvl8pPr marL="3169151" algn="l" defTabSz="905471" rtl="0" eaLnBrk="1" latinLnBrk="0" hangingPunct="1">
        <a:defRPr sz="1784" kern="1200">
          <a:solidFill>
            <a:schemeClr val="tx1"/>
          </a:solidFill>
          <a:latin typeface="+mn-lt"/>
          <a:ea typeface="+mn-ea"/>
          <a:cs typeface="+mn-cs"/>
        </a:defRPr>
      </a:lvl8pPr>
      <a:lvl9pPr marL="3621887" algn="l" defTabSz="905471" rtl="0" eaLnBrk="1" latinLnBrk="0" hangingPunct="1">
        <a:defRPr sz="17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1292" y="28"/>
            <a:ext cx="8154987" cy="9509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uk-UA" smtClean="0"/>
              <a:t>Fare clic per modificare stile</a:t>
            </a:r>
          </a:p>
        </p:txBody>
      </p:sp>
      <p:sp>
        <p:nvSpPr>
          <p:cNvPr id="1027" name="Rectangle 3"/>
          <p:cNvSpPr>
            <a:spLocks noGrp="1" noChangeArrowheads="1"/>
          </p:cNvSpPr>
          <p:nvPr>
            <p:ph type="body" idx="1"/>
          </p:nvPr>
        </p:nvSpPr>
        <p:spPr bwMode="auto">
          <a:xfrm>
            <a:off x="1211292" y="1258916"/>
            <a:ext cx="8154987" cy="5038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uk-UA" smtClean="0"/>
              <a:t>Fare clic per modificare gli stili del testo dello schema</a:t>
            </a:r>
          </a:p>
          <a:p>
            <a:pPr lvl="1"/>
            <a:r>
              <a:rPr lang="en-GB" altLang="uk-UA" smtClean="0"/>
              <a:t>Secondo livello</a:t>
            </a:r>
          </a:p>
          <a:p>
            <a:pPr lvl="2"/>
            <a:r>
              <a:rPr lang="en-GB" altLang="uk-UA" smtClean="0"/>
              <a:t>Terzo livello</a:t>
            </a:r>
          </a:p>
          <a:p>
            <a:pPr lvl="3"/>
            <a:r>
              <a:rPr lang="en-GB" altLang="uk-UA" smtClean="0"/>
              <a:t>Quarto livello</a:t>
            </a:r>
          </a:p>
          <a:p>
            <a:pPr lvl="4"/>
            <a:r>
              <a:rPr lang="en-GB" altLang="uk-UA" smtClean="0"/>
              <a:t>Quinto livello</a:t>
            </a:r>
          </a:p>
        </p:txBody>
      </p:sp>
      <p:sp>
        <p:nvSpPr>
          <p:cNvPr id="1030" name="Rectangle 6"/>
          <p:cNvSpPr>
            <a:spLocks noGrp="1" noChangeArrowheads="1"/>
          </p:cNvSpPr>
          <p:nvPr>
            <p:ph type="sldNum" sz="quarter" idx="4"/>
          </p:nvPr>
        </p:nvSpPr>
        <p:spPr bwMode="auto">
          <a:xfrm>
            <a:off x="8748713" y="6550054"/>
            <a:ext cx="838200" cy="479425"/>
          </a:xfrm>
          <a:prstGeom prst="rect">
            <a:avLst/>
          </a:prstGeom>
          <a:noFill/>
          <a:ln>
            <a:noFill/>
          </a:ln>
          <a:extLst/>
        </p:spPr>
        <p:txBody>
          <a:bodyPr vert="horz" wrap="square" lIns="0" tIns="0" rIns="0" bIns="0" numCol="1" anchor="b" anchorCtr="0" compatLnSpc="1">
            <a:prstTxWarp prst="textNoShape">
              <a:avLst/>
            </a:prstTxWarp>
          </a:bodyPr>
          <a:lstStyle>
            <a:lvl1pPr algn="ctr" eaLnBrk="0" hangingPunct="0">
              <a:defRPr sz="1364" u="none">
                <a:solidFill>
                  <a:srgbClr val="007236"/>
                </a:solidFill>
                <a:latin typeface="Times New Roman" pitchFamily="18" charset="0"/>
              </a:defRPr>
            </a:lvl1pPr>
          </a:lstStyle>
          <a:p>
            <a:pPr defTabSz="957259">
              <a:defRPr/>
            </a:pPr>
            <a:fld id="{AF7DE09E-F618-4A46-A647-704E00E15AB8}" type="slidenum">
              <a:rPr lang="en-US" smtClean="0">
                <a:ea typeface="MS PGothic"/>
              </a:rPr>
              <a:pPr defTabSz="957259">
                <a:defRPr/>
              </a:pPr>
              <a:t>‹#›</a:t>
            </a:fld>
            <a:endParaRPr lang="en-US">
              <a:ea typeface="MS PGothic"/>
            </a:endParaRPr>
          </a:p>
        </p:txBody>
      </p:sp>
      <p:sp>
        <p:nvSpPr>
          <p:cNvPr id="8" name="TextBox 7"/>
          <p:cNvSpPr txBox="1"/>
          <p:nvPr/>
        </p:nvSpPr>
        <p:spPr>
          <a:xfrm>
            <a:off x="28576" y="768363"/>
            <a:ext cx="1008063" cy="430752"/>
          </a:xfrm>
          <a:prstGeom prst="rect">
            <a:avLst/>
          </a:prstGeom>
          <a:noFill/>
          <a:ln>
            <a:noFill/>
          </a:ln>
        </p:spPr>
        <p:txBody>
          <a:bodyPr lIns="90547" tIns="45272" rIns="90547" bIns="45272">
            <a:spAutoFit/>
          </a:bodyPr>
          <a:lstStyle/>
          <a:p>
            <a:pPr algn="ctr" defTabSz="957259">
              <a:defRPr/>
            </a:pPr>
            <a:r>
              <a:rPr lang="uk-UA" sz="735" b="1" u="none" dirty="0">
                <a:solidFill>
                  <a:srgbClr val="007236"/>
                </a:solidFill>
                <a:latin typeface="Times New Roman"/>
                <a:cs typeface="Times New Roman" panose="02020603050405020304" pitchFamily="18" charset="0"/>
              </a:rPr>
              <a:t>НАЦІОНАЛЬНИЙ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БАНК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УКРАЇНИ</a:t>
            </a:r>
          </a:p>
        </p:txBody>
      </p:sp>
      <p:pic>
        <p:nvPicPr>
          <p:cNvPr id="9" name="Picture 2"/>
          <p:cNvPicPr>
            <a:picLocks noChangeAspect="1" noChangeArrowheads="1"/>
          </p:cNvPicPr>
          <p:nvPr/>
        </p:nvPicPr>
        <p:blipFill>
          <a:blip r:embed="rId5" cstate="print">
            <a:extLst/>
          </a:blip>
          <a:srcRect/>
          <a:stretch>
            <a:fillRect/>
          </a:stretch>
        </p:blipFill>
        <p:spPr bwMode="auto">
          <a:xfrm>
            <a:off x="168418" y="171313"/>
            <a:ext cx="727858" cy="588043"/>
          </a:xfrm>
          <a:prstGeom prst="rect">
            <a:avLst/>
          </a:prstGeom>
          <a:noFill/>
          <a:ln w="9525">
            <a:noFill/>
            <a:miter lim="800000"/>
            <a:headEnd/>
            <a:tailEnd/>
          </a:ln>
          <a:effectLst>
            <a:glow rad="38100">
              <a:schemeClr val="bg1">
                <a:alpha val="58000"/>
              </a:schemeClr>
            </a:glow>
            <a:softEdge rad="12700"/>
          </a:effectLst>
          <a:extLst/>
        </p:spPr>
      </p:pic>
      <p:pic>
        <p:nvPicPr>
          <p:cNvPr id="1031" name="Picture 2"/>
          <p:cNvPicPr>
            <a:picLocks noChangeAspect="1" noChangeArrowheads="1"/>
          </p:cNvPicPr>
          <p:nvPr/>
        </p:nvPicPr>
        <p:blipFill>
          <a:blip r:embed="rId6"/>
          <a:srcRect/>
          <a:stretch>
            <a:fillRect/>
          </a:stretch>
        </p:blipFill>
        <p:spPr bwMode="auto">
          <a:xfrm>
            <a:off x="6804054" y="69850"/>
            <a:ext cx="2663825" cy="781050"/>
          </a:xfrm>
          <a:prstGeom prst="rect">
            <a:avLst/>
          </a:prstGeom>
          <a:noFill/>
          <a:ln w="9525">
            <a:noFill/>
            <a:miter lim="800000"/>
            <a:headEnd/>
            <a:tailEnd/>
          </a:ln>
        </p:spPr>
      </p:pic>
      <p:cxnSp>
        <p:nvCxnSpPr>
          <p:cNvPr id="1032" name="Прямая соединительная линия 4"/>
          <p:cNvCxnSpPr>
            <a:cxnSpLocks noChangeShapeType="1"/>
          </p:cNvCxnSpPr>
          <p:nvPr/>
        </p:nvCxnSpPr>
        <p:spPr bwMode="auto">
          <a:xfrm flipH="1">
            <a:off x="1187450" y="850900"/>
            <a:ext cx="8280400" cy="0"/>
          </a:xfrm>
          <a:prstGeom prst="line">
            <a:avLst/>
          </a:prstGeom>
          <a:noFill/>
          <a:ln w="9525" algn="ctr">
            <a:solidFill>
              <a:srgbClr val="007236"/>
            </a:solidFill>
            <a:round/>
            <a:headEnd/>
            <a:tailEnd/>
          </a:ln>
        </p:spPr>
      </p:cxnSp>
    </p:spTree>
    <p:extLst>
      <p:ext uri="{BB962C8B-B14F-4D97-AF65-F5344CB8AC3E}">
        <p14:creationId xmlns:p14="http://schemas.microsoft.com/office/powerpoint/2010/main" val="27859125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hf hdr="0" ftr="0" dt="0"/>
  <p:txStyles>
    <p:titleStyle>
      <a:lvl1pPr algn="l" defTabSz="957344" rtl="0" eaLnBrk="0" fontAlgn="base" hangingPunct="0">
        <a:spcBef>
          <a:spcPct val="0"/>
        </a:spcBef>
        <a:spcAft>
          <a:spcPct val="0"/>
        </a:spcAft>
        <a:defRPr sz="1994" b="1">
          <a:solidFill>
            <a:schemeClr val="tx1"/>
          </a:solidFill>
          <a:latin typeface="+mj-lt"/>
          <a:ea typeface="+mj-ea"/>
          <a:cs typeface="+mj-cs"/>
        </a:defRPr>
      </a:lvl1pPr>
      <a:lvl2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2pPr>
      <a:lvl3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3pPr>
      <a:lvl4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4pPr>
      <a:lvl5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5pPr>
      <a:lvl6pPr marL="452737" algn="l" defTabSz="957344" rtl="0" fontAlgn="base">
        <a:spcBef>
          <a:spcPct val="0"/>
        </a:spcBef>
        <a:spcAft>
          <a:spcPct val="0"/>
        </a:spcAft>
        <a:defRPr sz="1994" b="1">
          <a:solidFill>
            <a:schemeClr val="tx2"/>
          </a:solidFill>
          <a:latin typeface="Arial" pitchFamily="34" charset="0"/>
          <a:ea typeface="MS PGothic" pitchFamily="34" charset="-128"/>
        </a:defRPr>
      </a:lvl6pPr>
      <a:lvl7pPr marL="905471" algn="l" defTabSz="957344" rtl="0" fontAlgn="base">
        <a:spcBef>
          <a:spcPct val="0"/>
        </a:spcBef>
        <a:spcAft>
          <a:spcPct val="0"/>
        </a:spcAft>
        <a:defRPr sz="1994" b="1">
          <a:solidFill>
            <a:schemeClr val="tx2"/>
          </a:solidFill>
          <a:latin typeface="Arial" pitchFamily="34" charset="0"/>
          <a:ea typeface="MS PGothic" pitchFamily="34" charset="-128"/>
        </a:defRPr>
      </a:lvl7pPr>
      <a:lvl8pPr marL="1358206" algn="l" defTabSz="957344" rtl="0" fontAlgn="base">
        <a:spcBef>
          <a:spcPct val="0"/>
        </a:spcBef>
        <a:spcAft>
          <a:spcPct val="0"/>
        </a:spcAft>
        <a:defRPr sz="1994" b="1">
          <a:solidFill>
            <a:schemeClr val="tx2"/>
          </a:solidFill>
          <a:latin typeface="Arial" pitchFamily="34" charset="0"/>
          <a:ea typeface="MS PGothic" pitchFamily="34" charset="-128"/>
        </a:defRPr>
      </a:lvl8pPr>
      <a:lvl9pPr marL="1810943" algn="l" defTabSz="957344" rtl="0" fontAlgn="base">
        <a:spcBef>
          <a:spcPct val="0"/>
        </a:spcBef>
        <a:spcAft>
          <a:spcPct val="0"/>
        </a:spcAft>
        <a:defRPr sz="1994" b="1">
          <a:solidFill>
            <a:schemeClr val="tx2"/>
          </a:solidFill>
          <a:latin typeface="Arial" pitchFamily="34" charset="0"/>
          <a:ea typeface="MS PGothic" pitchFamily="34" charset="-128"/>
        </a:defRPr>
      </a:lvl9pPr>
    </p:titleStyle>
    <p:bodyStyle>
      <a:lvl1pPr marL="190207" indent="-190207" algn="l" defTabSz="957344" rtl="0" eaLnBrk="0" fontAlgn="base" hangingPunct="0">
        <a:spcBef>
          <a:spcPct val="20000"/>
        </a:spcBef>
        <a:spcAft>
          <a:spcPct val="0"/>
        </a:spcAft>
        <a:buClr>
          <a:srgbClr val="007236"/>
        </a:buClr>
        <a:buFont typeface="Wingdings" pitchFamily="2" charset="2"/>
        <a:buChar char="n"/>
        <a:defRPr sz="1574">
          <a:solidFill>
            <a:schemeClr val="tx1"/>
          </a:solidFill>
          <a:latin typeface="+mn-lt"/>
          <a:ea typeface="+mn-ea"/>
          <a:cs typeface="+mn-cs"/>
        </a:defRPr>
      </a:lvl1pPr>
      <a:lvl2pPr marL="565918"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2pPr>
      <a:lvl3pPr marL="944772"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3pPr>
      <a:lvl4pPr marL="1318909" indent="-18392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4pPr>
      <a:lvl5pPr marL="1697759" indent="-190207"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5pPr>
      <a:lvl6pPr marL="2150494"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6pPr>
      <a:lvl7pPr marL="2603231"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7pPr>
      <a:lvl8pPr marL="3055968"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8pPr>
      <a:lvl9pPr marL="3508709"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9pPr>
    </p:bodyStyle>
    <p:otherStyle>
      <a:defPPr>
        <a:defRPr lang="uk-UA"/>
      </a:defPPr>
      <a:lvl1pPr marL="0" algn="l" defTabSz="905471" rtl="0" eaLnBrk="1" latinLnBrk="0" hangingPunct="1">
        <a:defRPr sz="1784" kern="1200">
          <a:solidFill>
            <a:schemeClr val="tx1"/>
          </a:solidFill>
          <a:latin typeface="+mn-lt"/>
          <a:ea typeface="+mn-ea"/>
          <a:cs typeface="+mn-cs"/>
        </a:defRPr>
      </a:lvl1pPr>
      <a:lvl2pPr marL="452737" algn="l" defTabSz="905471" rtl="0" eaLnBrk="1" latinLnBrk="0" hangingPunct="1">
        <a:defRPr sz="1784" kern="1200">
          <a:solidFill>
            <a:schemeClr val="tx1"/>
          </a:solidFill>
          <a:latin typeface="+mn-lt"/>
          <a:ea typeface="+mn-ea"/>
          <a:cs typeface="+mn-cs"/>
        </a:defRPr>
      </a:lvl2pPr>
      <a:lvl3pPr marL="905471" algn="l" defTabSz="905471" rtl="0" eaLnBrk="1" latinLnBrk="0" hangingPunct="1">
        <a:defRPr sz="1784" kern="1200">
          <a:solidFill>
            <a:schemeClr val="tx1"/>
          </a:solidFill>
          <a:latin typeface="+mn-lt"/>
          <a:ea typeface="+mn-ea"/>
          <a:cs typeface="+mn-cs"/>
        </a:defRPr>
      </a:lvl3pPr>
      <a:lvl4pPr marL="1358206" algn="l" defTabSz="905471" rtl="0" eaLnBrk="1" latinLnBrk="0" hangingPunct="1">
        <a:defRPr sz="1784" kern="1200">
          <a:solidFill>
            <a:schemeClr val="tx1"/>
          </a:solidFill>
          <a:latin typeface="+mn-lt"/>
          <a:ea typeface="+mn-ea"/>
          <a:cs typeface="+mn-cs"/>
        </a:defRPr>
      </a:lvl4pPr>
      <a:lvl5pPr marL="1810943" algn="l" defTabSz="905471" rtl="0" eaLnBrk="1" latinLnBrk="0" hangingPunct="1">
        <a:defRPr sz="1784" kern="1200">
          <a:solidFill>
            <a:schemeClr val="tx1"/>
          </a:solidFill>
          <a:latin typeface="+mn-lt"/>
          <a:ea typeface="+mn-ea"/>
          <a:cs typeface="+mn-cs"/>
        </a:defRPr>
      </a:lvl5pPr>
      <a:lvl6pPr marL="2263681" algn="l" defTabSz="905471" rtl="0" eaLnBrk="1" latinLnBrk="0" hangingPunct="1">
        <a:defRPr sz="1784" kern="1200">
          <a:solidFill>
            <a:schemeClr val="tx1"/>
          </a:solidFill>
          <a:latin typeface="+mn-lt"/>
          <a:ea typeface="+mn-ea"/>
          <a:cs typeface="+mn-cs"/>
        </a:defRPr>
      </a:lvl6pPr>
      <a:lvl7pPr marL="2716414" algn="l" defTabSz="905471" rtl="0" eaLnBrk="1" latinLnBrk="0" hangingPunct="1">
        <a:defRPr sz="1784" kern="1200">
          <a:solidFill>
            <a:schemeClr val="tx1"/>
          </a:solidFill>
          <a:latin typeface="+mn-lt"/>
          <a:ea typeface="+mn-ea"/>
          <a:cs typeface="+mn-cs"/>
        </a:defRPr>
      </a:lvl7pPr>
      <a:lvl8pPr marL="3169151" algn="l" defTabSz="905471" rtl="0" eaLnBrk="1" latinLnBrk="0" hangingPunct="1">
        <a:defRPr sz="1784" kern="1200">
          <a:solidFill>
            <a:schemeClr val="tx1"/>
          </a:solidFill>
          <a:latin typeface="+mn-lt"/>
          <a:ea typeface="+mn-ea"/>
          <a:cs typeface="+mn-cs"/>
        </a:defRPr>
      </a:lvl8pPr>
      <a:lvl9pPr marL="3621887" algn="l" defTabSz="905471" rtl="0" eaLnBrk="1" latinLnBrk="0" hangingPunct="1">
        <a:defRPr sz="17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1292" y="28"/>
            <a:ext cx="8154987" cy="9509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uk-UA" smtClean="0"/>
              <a:t>Fare clic per modificare stile</a:t>
            </a:r>
          </a:p>
        </p:txBody>
      </p:sp>
      <p:sp>
        <p:nvSpPr>
          <p:cNvPr id="1027" name="Rectangle 3"/>
          <p:cNvSpPr>
            <a:spLocks noGrp="1" noChangeArrowheads="1"/>
          </p:cNvSpPr>
          <p:nvPr>
            <p:ph type="body" idx="1"/>
          </p:nvPr>
        </p:nvSpPr>
        <p:spPr bwMode="auto">
          <a:xfrm>
            <a:off x="1211292" y="1258916"/>
            <a:ext cx="8154987" cy="5038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uk-UA" smtClean="0"/>
              <a:t>Fare clic per modificare gli stili del testo dello schema</a:t>
            </a:r>
          </a:p>
          <a:p>
            <a:pPr lvl="1"/>
            <a:r>
              <a:rPr lang="en-GB" altLang="uk-UA" smtClean="0"/>
              <a:t>Secondo livello</a:t>
            </a:r>
          </a:p>
          <a:p>
            <a:pPr lvl="2"/>
            <a:r>
              <a:rPr lang="en-GB" altLang="uk-UA" smtClean="0"/>
              <a:t>Terzo livello</a:t>
            </a:r>
          </a:p>
          <a:p>
            <a:pPr lvl="3"/>
            <a:r>
              <a:rPr lang="en-GB" altLang="uk-UA" smtClean="0"/>
              <a:t>Quarto livello</a:t>
            </a:r>
          </a:p>
          <a:p>
            <a:pPr lvl="4"/>
            <a:r>
              <a:rPr lang="en-GB" altLang="uk-UA" smtClean="0"/>
              <a:t>Quinto livello</a:t>
            </a:r>
          </a:p>
        </p:txBody>
      </p:sp>
      <p:sp>
        <p:nvSpPr>
          <p:cNvPr id="1030" name="Rectangle 6"/>
          <p:cNvSpPr>
            <a:spLocks noGrp="1" noChangeArrowheads="1"/>
          </p:cNvSpPr>
          <p:nvPr>
            <p:ph type="sldNum" sz="quarter" idx="4"/>
          </p:nvPr>
        </p:nvSpPr>
        <p:spPr bwMode="auto">
          <a:xfrm>
            <a:off x="8748713" y="6550054"/>
            <a:ext cx="838200" cy="479425"/>
          </a:xfrm>
          <a:prstGeom prst="rect">
            <a:avLst/>
          </a:prstGeom>
          <a:noFill/>
          <a:ln>
            <a:noFill/>
          </a:ln>
          <a:extLst/>
        </p:spPr>
        <p:txBody>
          <a:bodyPr vert="horz" wrap="square" lIns="0" tIns="0" rIns="0" bIns="0" numCol="1" anchor="b" anchorCtr="0" compatLnSpc="1">
            <a:prstTxWarp prst="textNoShape">
              <a:avLst/>
            </a:prstTxWarp>
          </a:bodyPr>
          <a:lstStyle>
            <a:lvl1pPr algn="ctr" eaLnBrk="0" hangingPunct="0">
              <a:defRPr sz="1364" u="none">
                <a:solidFill>
                  <a:srgbClr val="007236"/>
                </a:solidFill>
                <a:latin typeface="Times New Roman" pitchFamily="18" charset="0"/>
              </a:defRPr>
            </a:lvl1pPr>
          </a:lstStyle>
          <a:p>
            <a:pPr defTabSz="957259">
              <a:defRPr/>
            </a:pPr>
            <a:fld id="{AF7DE09E-F618-4A46-A647-704E00E15AB8}" type="slidenum">
              <a:rPr lang="en-US" smtClean="0">
                <a:ea typeface="MS PGothic"/>
              </a:rPr>
              <a:pPr defTabSz="957259">
                <a:defRPr/>
              </a:pPr>
              <a:t>‹#›</a:t>
            </a:fld>
            <a:endParaRPr lang="en-US">
              <a:ea typeface="MS PGothic"/>
            </a:endParaRPr>
          </a:p>
        </p:txBody>
      </p:sp>
      <p:sp>
        <p:nvSpPr>
          <p:cNvPr id="8" name="TextBox 7"/>
          <p:cNvSpPr txBox="1"/>
          <p:nvPr/>
        </p:nvSpPr>
        <p:spPr>
          <a:xfrm>
            <a:off x="28576" y="768363"/>
            <a:ext cx="1008063" cy="430752"/>
          </a:xfrm>
          <a:prstGeom prst="rect">
            <a:avLst/>
          </a:prstGeom>
          <a:noFill/>
          <a:ln>
            <a:noFill/>
          </a:ln>
        </p:spPr>
        <p:txBody>
          <a:bodyPr lIns="90547" tIns="45272" rIns="90547" bIns="45272">
            <a:spAutoFit/>
          </a:bodyPr>
          <a:lstStyle/>
          <a:p>
            <a:pPr algn="ctr" defTabSz="957259">
              <a:defRPr/>
            </a:pPr>
            <a:r>
              <a:rPr lang="uk-UA" sz="735" b="1" u="none" dirty="0">
                <a:solidFill>
                  <a:srgbClr val="007236"/>
                </a:solidFill>
                <a:latin typeface="Times New Roman"/>
                <a:cs typeface="Times New Roman" panose="02020603050405020304" pitchFamily="18" charset="0"/>
              </a:rPr>
              <a:t>НАЦІОНАЛЬНИЙ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БАНК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УКРАЇНИ</a:t>
            </a:r>
          </a:p>
        </p:txBody>
      </p:sp>
      <p:pic>
        <p:nvPicPr>
          <p:cNvPr id="9" name="Picture 2"/>
          <p:cNvPicPr>
            <a:picLocks noChangeAspect="1" noChangeArrowheads="1"/>
          </p:cNvPicPr>
          <p:nvPr/>
        </p:nvPicPr>
        <p:blipFill>
          <a:blip r:embed="rId5" cstate="print">
            <a:extLst/>
          </a:blip>
          <a:srcRect/>
          <a:stretch>
            <a:fillRect/>
          </a:stretch>
        </p:blipFill>
        <p:spPr bwMode="auto">
          <a:xfrm>
            <a:off x="168418" y="171313"/>
            <a:ext cx="727858" cy="588043"/>
          </a:xfrm>
          <a:prstGeom prst="rect">
            <a:avLst/>
          </a:prstGeom>
          <a:noFill/>
          <a:ln w="9525">
            <a:noFill/>
            <a:miter lim="800000"/>
            <a:headEnd/>
            <a:tailEnd/>
          </a:ln>
          <a:effectLst>
            <a:glow rad="38100">
              <a:schemeClr val="bg1">
                <a:alpha val="58000"/>
              </a:schemeClr>
            </a:glow>
            <a:softEdge rad="12700"/>
          </a:effectLst>
          <a:extLst/>
        </p:spPr>
      </p:pic>
      <p:pic>
        <p:nvPicPr>
          <p:cNvPr id="1031" name="Picture 2"/>
          <p:cNvPicPr>
            <a:picLocks noChangeAspect="1" noChangeArrowheads="1"/>
          </p:cNvPicPr>
          <p:nvPr/>
        </p:nvPicPr>
        <p:blipFill>
          <a:blip r:embed="rId6"/>
          <a:srcRect/>
          <a:stretch>
            <a:fillRect/>
          </a:stretch>
        </p:blipFill>
        <p:spPr bwMode="auto">
          <a:xfrm>
            <a:off x="6804054" y="69850"/>
            <a:ext cx="2663825" cy="781050"/>
          </a:xfrm>
          <a:prstGeom prst="rect">
            <a:avLst/>
          </a:prstGeom>
          <a:noFill/>
          <a:ln w="9525">
            <a:noFill/>
            <a:miter lim="800000"/>
            <a:headEnd/>
            <a:tailEnd/>
          </a:ln>
        </p:spPr>
      </p:pic>
      <p:cxnSp>
        <p:nvCxnSpPr>
          <p:cNvPr id="1032" name="Прямая соединительная линия 4"/>
          <p:cNvCxnSpPr>
            <a:cxnSpLocks noChangeShapeType="1"/>
          </p:cNvCxnSpPr>
          <p:nvPr/>
        </p:nvCxnSpPr>
        <p:spPr bwMode="auto">
          <a:xfrm flipH="1">
            <a:off x="1187450" y="850900"/>
            <a:ext cx="8280400" cy="0"/>
          </a:xfrm>
          <a:prstGeom prst="line">
            <a:avLst/>
          </a:prstGeom>
          <a:noFill/>
          <a:ln w="9525" algn="ctr">
            <a:solidFill>
              <a:srgbClr val="007236"/>
            </a:solidFill>
            <a:round/>
            <a:headEnd/>
            <a:tailEnd/>
          </a:ln>
        </p:spPr>
      </p:cxnSp>
    </p:spTree>
    <p:extLst>
      <p:ext uri="{BB962C8B-B14F-4D97-AF65-F5344CB8AC3E}">
        <p14:creationId xmlns:p14="http://schemas.microsoft.com/office/powerpoint/2010/main" val="74477829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hf hdr="0" ftr="0" dt="0"/>
  <p:txStyles>
    <p:titleStyle>
      <a:lvl1pPr algn="l" defTabSz="957344" rtl="0" eaLnBrk="0" fontAlgn="base" hangingPunct="0">
        <a:spcBef>
          <a:spcPct val="0"/>
        </a:spcBef>
        <a:spcAft>
          <a:spcPct val="0"/>
        </a:spcAft>
        <a:defRPr sz="1994" b="1">
          <a:solidFill>
            <a:schemeClr val="tx1"/>
          </a:solidFill>
          <a:latin typeface="+mj-lt"/>
          <a:ea typeface="+mj-ea"/>
          <a:cs typeface="+mj-cs"/>
        </a:defRPr>
      </a:lvl1pPr>
      <a:lvl2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2pPr>
      <a:lvl3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3pPr>
      <a:lvl4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4pPr>
      <a:lvl5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5pPr>
      <a:lvl6pPr marL="452737" algn="l" defTabSz="957344" rtl="0" fontAlgn="base">
        <a:spcBef>
          <a:spcPct val="0"/>
        </a:spcBef>
        <a:spcAft>
          <a:spcPct val="0"/>
        </a:spcAft>
        <a:defRPr sz="1994" b="1">
          <a:solidFill>
            <a:schemeClr val="tx2"/>
          </a:solidFill>
          <a:latin typeface="Arial" pitchFamily="34" charset="0"/>
          <a:ea typeface="MS PGothic" pitchFamily="34" charset="-128"/>
        </a:defRPr>
      </a:lvl6pPr>
      <a:lvl7pPr marL="905471" algn="l" defTabSz="957344" rtl="0" fontAlgn="base">
        <a:spcBef>
          <a:spcPct val="0"/>
        </a:spcBef>
        <a:spcAft>
          <a:spcPct val="0"/>
        </a:spcAft>
        <a:defRPr sz="1994" b="1">
          <a:solidFill>
            <a:schemeClr val="tx2"/>
          </a:solidFill>
          <a:latin typeface="Arial" pitchFamily="34" charset="0"/>
          <a:ea typeface="MS PGothic" pitchFamily="34" charset="-128"/>
        </a:defRPr>
      </a:lvl7pPr>
      <a:lvl8pPr marL="1358206" algn="l" defTabSz="957344" rtl="0" fontAlgn="base">
        <a:spcBef>
          <a:spcPct val="0"/>
        </a:spcBef>
        <a:spcAft>
          <a:spcPct val="0"/>
        </a:spcAft>
        <a:defRPr sz="1994" b="1">
          <a:solidFill>
            <a:schemeClr val="tx2"/>
          </a:solidFill>
          <a:latin typeface="Arial" pitchFamily="34" charset="0"/>
          <a:ea typeface="MS PGothic" pitchFamily="34" charset="-128"/>
        </a:defRPr>
      </a:lvl8pPr>
      <a:lvl9pPr marL="1810943" algn="l" defTabSz="957344" rtl="0" fontAlgn="base">
        <a:spcBef>
          <a:spcPct val="0"/>
        </a:spcBef>
        <a:spcAft>
          <a:spcPct val="0"/>
        </a:spcAft>
        <a:defRPr sz="1994" b="1">
          <a:solidFill>
            <a:schemeClr val="tx2"/>
          </a:solidFill>
          <a:latin typeface="Arial" pitchFamily="34" charset="0"/>
          <a:ea typeface="MS PGothic" pitchFamily="34" charset="-128"/>
        </a:defRPr>
      </a:lvl9pPr>
    </p:titleStyle>
    <p:bodyStyle>
      <a:lvl1pPr marL="190207" indent="-190207" algn="l" defTabSz="957344" rtl="0" eaLnBrk="0" fontAlgn="base" hangingPunct="0">
        <a:spcBef>
          <a:spcPct val="20000"/>
        </a:spcBef>
        <a:spcAft>
          <a:spcPct val="0"/>
        </a:spcAft>
        <a:buClr>
          <a:srgbClr val="007236"/>
        </a:buClr>
        <a:buFont typeface="Wingdings" pitchFamily="2" charset="2"/>
        <a:buChar char="n"/>
        <a:defRPr sz="1574">
          <a:solidFill>
            <a:schemeClr val="tx1"/>
          </a:solidFill>
          <a:latin typeface="+mn-lt"/>
          <a:ea typeface="+mn-ea"/>
          <a:cs typeface="+mn-cs"/>
        </a:defRPr>
      </a:lvl1pPr>
      <a:lvl2pPr marL="565918"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2pPr>
      <a:lvl3pPr marL="944772"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3pPr>
      <a:lvl4pPr marL="1318909" indent="-18392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4pPr>
      <a:lvl5pPr marL="1697759" indent="-190207"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5pPr>
      <a:lvl6pPr marL="2150494"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6pPr>
      <a:lvl7pPr marL="2603231"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7pPr>
      <a:lvl8pPr marL="3055968"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8pPr>
      <a:lvl9pPr marL="3508709"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9pPr>
    </p:bodyStyle>
    <p:otherStyle>
      <a:defPPr>
        <a:defRPr lang="uk-UA"/>
      </a:defPPr>
      <a:lvl1pPr marL="0" algn="l" defTabSz="905471" rtl="0" eaLnBrk="1" latinLnBrk="0" hangingPunct="1">
        <a:defRPr sz="1784" kern="1200">
          <a:solidFill>
            <a:schemeClr val="tx1"/>
          </a:solidFill>
          <a:latin typeface="+mn-lt"/>
          <a:ea typeface="+mn-ea"/>
          <a:cs typeface="+mn-cs"/>
        </a:defRPr>
      </a:lvl1pPr>
      <a:lvl2pPr marL="452737" algn="l" defTabSz="905471" rtl="0" eaLnBrk="1" latinLnBrk="0" hangingPunct="1">
        <a:defRPr sz="1784" kern="1200">
          <a:solidFill>
            <a:schemeClr val="tx1"/>
          </a:solidFill>
          <a:latin typeface="+mn-lt"/>
          <a:ea typeface="+mn-ea"/>
          <a:cs typeface="+mn-cs"/>
        </a:defRPr>
      </a:lvl2pPr>
      <a:lvl3pPr marL="905471" algn="l" defTabSz="905471" rtl="0" eaLnBrk="1" latinLnBrk="0" hangingPunct="1">
        <a:defRPr sz="1784" kern="1200">
          <a:solidFill>
            <a:schemeClr val="tx1"/>
          </a:solidFill>
          <a:latin typeface="+mn-lt"/>
          <a:ea typeface="+mn-ea"/>
          <a:cs typeface="+mn-cs"/>
        </a:defRPr>
      </a:lvl3pPr>
      <a:lvl4pPr marL="1358206" algn="l" defTabSz="905471" rtl="0" eaLnBrk="1" latinLnBrk="0" hangingPunct="1">
        <a:defRPr sz="1784" kern="1200">
          <a:solidFill>
            <a:schemeClr val="tx1"/>
          </a:solidFill>
          <a:latin typeface="+mn-lt"/>
          <a:ea typeface="+mn-ea"/>
          <a:cs typeface="+mn-cs"/>
        </a:defRPr>
      </a:lvl4pPr>
      <a:lvl5pPr marL="1810943" algn="l" defTabSz="905471" rtl="0" eaLnBrk="1" latinLnBrk="0" hangingPunct="1">
        <a:defRPr sz="1784" kern="1200">
          <a:solidFill>
            <a:schemeClr val="tx1"/>
          </a:solidFill>
          <a:latin typeface="+mn-lt"/>
          <a:ea typeface="+mn-ea"/>
          <a:cs typeface="+mn-cs"/>
        </a:defRPr>
      </a:lvl5pPr>
      <a:lvl6pPr marL="2263681" algn="l" defTabSz="905471" rtl="0" eaLnBrk="1" latinLnBrk="0" hangingPunct="1">
        <a:defRPr sz="1784" kern="1200">
          <a:solidFill>
            <a:schemeClr val="tx1"/>
          </a:solidFill>
          <a:latin typeface="+mn-lt"/>
          <a:ea typeface="+mn-ea"/>
          <a:cs typeface="+mn-cs"/>
        </a:defRPr>
      </a:lvl6pPr>
      <a:lvl7pPr marL="2716414" algn="l" defTabSz="905471" rtl="0" eaLnBrk="1" latinLnBrk="0" hangingPunct="1">
        <a:defRPr sz="1784" kern="1200">
          <a:solidFill>
            <a:schemeClr val="tx1"/>
          </a:solidFill>
          <a:latin typeface="+mn-lt"/>
          <a:ea typeface="+mn-ea"/>
          <a:cs typeface="+mn-cs"/>
        </a:defRPr>
      </a:lvl7pPr>
      <a:lvl8pPr marL="3169151" algn="l" defTabSz="905471" rtl="0" eaLnBrk="1" latinLnBrk="0" hangingPunct="1">
        <a:defRPr sz="1784" kern="1200">
          <a:solidFill>
            <a:schemeClr val="tx1"/>
          </a:solidFill>
          <a:latin typeface="+mn-lt"/>
          <a:ea typeface="+mn-ea"/>
          <a:cs typeface="+mn-cs"/>
        </a:defRPr>
      </a:lvl8pPr>
      <a:lvl9pPr marL="3621887" algn="l" defTabSz="905471" rtl="0" eaLnBrk="1" latinLnBrk="0" hangingPunct="1">
        <a:defRPr sz="17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1292" y="28"/>
            <a:ext cx="8154987" cy="9509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uk-UA" smtClean="0"/>
              <a:t>Fare clic per modificare stile</a:t>
            </a:r>
          </a:p>
        </p:txBody>
      </p:sp>
      <p:sp>
        <p:nvSpPr>
          <p:cNvPr id="1027" name="Rectangle 3"/>
          <p:cNvSpPr>
            <a:spLocks noGrp="1" noChangeArrowheads="1"/>
          </p:cNvSpPr>
          <p:nvPr>
            <p:ph type="body" idx="1"/>
          </p:nvPr>
        </p:nvSpPr>
        <p:spPr bwMode="auto">
          <a:xfrm>
            <a:off x="1211292" y="1258916"/>
            <a:ext cx="8154987" cy="5038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uk-UA" smtClean="0"/>
              <a:t>Fare clic per modificare gli stili del testo dello schema</a:t>
            </a:r>
          </a:p>
          <a:p>
            <a:pPr lvl="1"/>
            <a:r>
              <a:rPr lang="en-GB" altLang="uk-UA" smtClean="0"/>
              <a:t>Secondo livello</a:t>
            </a:r>
          </a:p>
          <a:p>
            <a:pPr lvl="2"/>
            <a:r>
              <a:rPr lang="en-GB" altLang="uk-UA" smtClean="0"/>
              <a:t>Terzo livello</a:t>
            </a:r>
          </a:p>
          <a:p>
            <a:pPr lvl="3"/>
            <a:r>
              <a:rPr lang="en-GB" altLang="uk-UA" smtClean="0"/>
              <a:t>Quarto livello</a:t>
            </a:r>
          </a:p>
          <a:p>
            <a:pPr lvl="4"/>
            <a:r>
              <a:rPr lang="en-GB" altLang="uk-UA" smtClean="0"/>
              <a:t>Quinto livello</a:t>
            </a:r>
          </a:p>
        </p:txBody>
      </p:sp>
      <p:sp>
        <p:nvSpPr>
          <p:cNvPr id="1030" name="Rectangle 6"/>
          <p:cNvSpPr>
            <a:spLocks noGrp="1" noChangeArrowheads="1"/>
          </p:cNvSpPr>
          <p:nvPr>
            <p:ph type="sldNum" sz="quarter" idx="4"/>
          </p:nvPr>
        </p:nvSpPr>
        <p:spPr bwMode="auto">
          <a:xfrm>
            <a:off x="8748713" y="6550054"/>
            <a:ext cx="838200" cy="479425"/>
          </a:xfrm>
          <a:prstGeom prst="rect">
            <a:avLst/>
          </a:prstGeom>
          <a:noFill/>
          <a:ln>
            <a:noFill/>
          </a:ln>
          <a:extLst/>
        </p:spPr>
        <p:txBody>
          <a:bodyPr vert="horz" wrap="square" lIns="0" tIns="0" rIns="0" bIns="0" numCol="1" anchor="b" anchorCtr="0" compatLnSpc="1">
            <a:prstTxWarp prst="textNoShape">
              <a:avLst/>
            </a:prstTxWarp>
          </a:bodyPr>
          <a:lstStyle>
            <a:lvl1pPr algn="ctr" eaLnBrk="0" hangingPunct="0">
              <a:defRPr sz="1364" u="none">
                <a:solidFill>
                  <a:srgbClr val="007236"/>
                </a:solidFill>
                <a:latin typeface="Times New Roman" pitchFamily="18" charset="0"/>
              </a:defRPr>
            </a:lvl1pPr>
          </a:lstStyle>
          <a:p>
            <a:pPr defTabSz="957259">
              <a:defRPr/>
            </a:pPr>
            <a:fld id="{AF7DE09E-F618-4A46-A647-704E00E15AB8}" type="slidenum">
              <a:rPr lang="en-US" smtClean="0">
                <a:ea typeface="MS PGothic"/>
              </a:rPr>
              <a:pPr defTabSz="957259">
                <a:defRPr/>
              </a:pPr>
              <a:t>‹#›</a:t>
            </a:fld>
            <a:endParaRPr lang="en-US">
              <a:ea typeface="MS PGothic"/>
            </a:endParaRPr>
          </a:p>
        </p:txBody>
      </p:sp>
      <p:sp>
        <p:nvSpPr>
          <p:cNvPr id="8" name="TextBox 7"/>
          <p:cNvSpPr txBox="1"/>
          <p:nvPr/>
        </p:nvSpPr>
        <p:spPr>
          <a:xfrm>
            <a:off x="28576" y="768363"/>
            <a:ext cx="1008063" cy="430752"/>
          </a:xfrm>
          <a:prstGeom prst="rect">
            <a:avLst/>
          </a:prstGeom>
          <a:noFill/>
          <a:ln>
            <a:noFill/>
          </a:ln>
        </p:spPr>
        <p:txBody>
          <a:bodyPr lIns="90547" tIns="45272" rIns="90547" bIns="45272">
            <a:spAutoFit/>
          </a:bodyPr>
          <a:lstStyle/>
          <a:p>
            <a:pPr algn="ctr" defTabSz="957259">
              <a:defRPr/>
            </a:pPr>
            <a:r>
              <a:rPr lang="uk-UA" sz="735" b="1" u="none" dirty="0">
                <a:solidFill>
                  <a:srgbClr val="007236"/>
                </a:solidFill>
                <a:latin typeface="Times New Roman"/>
                <a:cs typeface="Times New Roman" panose="02020603050405020304" pitchFamily="18" charset="0"/>
              </a:rPr>
              <a:t>НАЦІОНАЛЬНИЙ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БАНК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УКРАЇНИ</a:t>
            </a:r>
          </a:p>
        </p:txBody>
      </p:sp>
      <p:pic>
        <p:nvPicPr>
          <p:cNvPr id="9" name="Picture 2"/>
          <p:cNvPicPr>
            <a:picLocks noChangeAspect="1" noChangeArrowheads="1"/>
          </p:cNvPicPr>
          <p:nvPr/>
        </p:nvPicPr>
        <p:blipFill>
          <a:blip r:embed="rId5" cstate="print">
            <a:extLst/>
          </a:blip>
          <a:srcRect/>
          <a:stretch>
            <a:fillRect/>
          </a:stretch>
        </p:blipFill>
        <p:spPr bwMode="auto">
          <a:xfrm>
            <a:off x="168418" y="171313"/>
            <a:ext cx="727858" cy="588043"/>
          </a:xfrm>
          <a:prstGeom prst="rect">
            <a:avLst/>
          </a:prstGeom>
          <a:noFill/>
          <a:ln w="9525">
            <a:noFill/>
            <a:miter lim="800000"/>
            <a:headEnd/>
            <a:tailEnd/>
          </a:ln>
          <a:effectLst>
            <a:glow rad="38100">
              <a:schemeClr val="bg1">
                <a:alpha val="58000"/>
              </a:schemeClr>
            </a:glow>
            <a:softEdge rad="12700"/>
          </a:effectLst>
          <a:extLst/>
        </p:spPr>
      </p:pic>
      <p:pic>
        <p:nvPicPr>
          <p:cNvPr id="1031" name="Picture 2"/>
          <p:cNvPicPr>
            <a:picLocks noChangeAspect="1" noChangeArrowheads="1"/>
          </p:cNvPicPr>
          <p:nvPr/>
        </p:nvPicPr>
        <p:blipFill>
          <a:blip r:embed="rId6"/>
          <a:srcRect/>
          <a:stretch>
            <a:fillRect/>
          </a:stretch>
        </p:blipFill>
        <p:spPr bwMode="auto">
          <a:xfrm>
            <a:off x="6804054" y="69850"/>
            <a:ext cx="2663825" cy="781050"/>
          </a:xfrm>
          <a:prstGeom prst="rect">
            <a:avLst/>
          </a:prstGeom>
          <a:noFill/>
          <a:ln w="9525">
            <a:noFill/>
            <a:miter lim="800000"/>
            <a:headEnd/>
            <a:tailEnd/>
          </a:ln>
        </p:spPr>
      </p:pic>
      <p:cxnSp>
        <p:nvCxnSpPr>
          <p:cNvPr id="1032" name="Прямая соединительная линия 4"/>
          <p:cNvCxnSpPr>
            <a:cxnSpLocks noChangeShapeType="1"/>
          </p:cNvCxnSpPr>
          <p:nvPr/>
        </p:nvCxnSpPr>
        <p:spPr bwMode="auto">
          <a:xfrm flipH="1">
            <a:off x="1187450" y="850900"/>
            <a:ext cx="8280400" cy="0"/>
          </a:xfrm>
          <a:prstGeom prst="line">
            <a:avLst/>
          </a:prstGeom>
          <a:noFill/>
          <a:ln w="9525" algn="ctr">
            <a:solidFill>
              <a:srgbClr val="007236"/>
            </a:solidFill>
            <a:round/>
            <a:headEnd/>
            <a:tailEnd/>
          </a:ln>
        </p:spPr>
      </p:cxnSp>
    </p:spTree>
    <p:extLst>
      <p:ext uri="{BB962C8B-B14F-4D97-AF65-F5344CB8AC3E}">
        <p14:creationId xmlns:p14="http://schemas.microsoft.com/office/powerpoint/2010/main" val="260094750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p:hf hdr="0" ftr="0" dt="0"/>
  <p:txStyles>
    <p:titleStyle>
      <a:lvl1pPr algn="l" defTabSz="957344" rtl="0" eaLnBrk="0" fontAlgn="base" hangingPunct="0">
        <a:spcBef>
          <a:spcPct val="0"/>
        </a:spcBef>
        <a:spcAft>
          <a:spcPct val="0"/>
        </a:spcAft>
        <a:defRPr sz="1994" b="1">
          <a:solidFill>
            <a:schemeClr val="tx1"/>
          </a:solidFill>
          <a:latin typeface="+mj-lt"/>
          <a:ea typeface="+mj-ea"/>
          <a:cs typeface="+mj-cs"/>
        </a:defRPr>
      </a:lvl1pPr>
      <a:lvl2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2pPr>
      <a:lvl3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3pPr>
      <a:lvl4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4pPr>
      <a:lvl5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5pPr>
      <a:lvl6pPr marL="452737" algn="l" defTabSz="957344" rtl="0" fontAlgn="base">
        <a:spcBef>
          <a:spcPct val="0"/>
        </a:spcBef>
        <a:spcAft>
          <a:spcPct val="0"/>
        </a:spcAft>
        <a:defRPr sz="1994" b="1">
          <a:solidFill>
            <a:schemeClr val="tx2"/>
          </a:solidFill>
          <a:latin typeface="Arial" pitchFamily="34" charset="0"/>
          <a:ea typeface="MS PGothic" pitchFamily="34" charset="-128"/>
        </a:defRPr>
      </a:lvl6pPr>
      <a:lvl7pPr marL="905471" algn="l" defTabSz="957344" rtl="0" fontAlgn="base">
        <a:spcBef>
          <a:spcPct val="0"/>
        </a:spcBef>
        <a:spcAft>
          <a:spcPct val="0"/>
        </a:spcAft>
        <a:defRPr sz="1994" b="1">
          <a:solidFill>
            <a:schemeClr val="tx2"/>
          </a:solidFill>
          <a:latin typeface="Arial" pitchFamily="34" charset="0"/>
          <a:ea typeface="MS PGothic" pitchFamily="34" charset="-128"/>
        </a:defRPr>
      </a:lvl7pPr>
      <a:lvl8pPr marL="1358206" algn="l" defTabSz="957344" rtl="0" fontAlgn="base">
        <a:spcBef>
          <a:spcPct val="0"/>
        </a:spcBef>
        <a:spcAft>
          <a:spcPct val="0"/>
        </a:spcAft>
        <a:defRPr sz="1994" b="1">
          <a:solidFill>
            <a:schemeClr val="tx2"/>
          </a:solidFill>
          <a:latin typeface="Arial" pitchFamily="34" charset="0"/>
          <a:ea typeface="MS PGothic" pitchFamily="34" charset="-128"/>
        </a:defRPr>
      </a:lvl8pPr>
      <a:lvl9pPr marL="1810943" algn="l" defTabSz="957344" rtl="0" fontAlgn="base">
        <a:spcBef>
          <a:spcPct val="0"/>
        </a:spcBef>
        <a:spcAft>
          <a:spcPct val="0"/>
        </a:spcAft>
        <a:defRPr sz="1994" b="1">
          <a:solidFill>
            <a:schemeClr val="tx2"/>
          </a:solidFill>
          <a:latin typeface="Arial" pitchFamily="34" charset="0"/>
          <a:ea typeface="MS PGothic" pitchFamily="34" charset="-128"/>
        </a:defRPr>
      </a:lvl9pPr>
    </p:titleStyle>
    <p:bodyStyle>
      <a:lvl1pPr marL="190207" indent="-190207" algn="l" defTabSz="957344" rtl="0" eaLnBrk="0" fontAlgn="base" hangingPunct="0">
        <a:spcBef>
          <a:spcPct val="20000"/>
        </a:spcBef>
        <a:spcAft>
          <a:spcPct val="0"/>
        </a:spcAft>
        <a:buClr>
          <a:srgbClr val="007236"/>
        </a:buClr>
        <a:buFont typeface="Wingdings" pitchFamily="2" charset="2"/>
        <a:buChar char="n"/>
        <a:defRPr sz="1574">
          <a:solidFill>
            <a:schemeClr val="tx1"/>
          </a:solidFill>
          <a:latin typeface="+mn-lt"/>
          <a:ea typeface="+mn-ea"/>
          <a:cs typeface="+mn-cs"/>
        </a:defRPr>
      </a:lvl1pPr>
      <a:lvl2pPr marL="565918"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2pPr>
      <a:lvl3pPr marL="944772"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3pPr>
      <a:lvl4pPr marL="1318909" indent="-18392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4pPr>
      <a:lvl5pPr marL="1697759" indent="-190207"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5pPr>
      <a:lvl6pPr marL="2150494"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6pPr>
      <a:lvl7pPr marL="2603231"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7pPr>
      <a:lvl8pPr marL="3055968"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8pPr>
      <a:lvl9pPr marL="3508709"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9pPr>
    </p:bodyStyle>
    <p:otherStyle>
      <a:defPPr>
        <a:defRPr lang="uk-UA"/>
      </a:defPPr>
      <a:lvl1pPr marL="0" algn="l" defTabSz="905471" rtl="0" eaLnBrk="1" latinLnBrk="0" hangingPunct="1">
        <a:defRPr sz="1784" kern="1200">
          <a:solidFill>
            <a:schemeClr val="tx1"/>
          </a:solidFill>
          <a:latin typeface="+mn-lt"/>
          <a:ea typeface="+mn-ea"/>
          <a:cs typeface="+mn-cs"/>
        </a:defRPr>
      </a:lvl1pPr>
      <a:lvl2pPr marL="452737" algn="l" defTabSz="905471" rtl="0" eaLnBrk="1" latinLnBrk="0" hangingPunct="1">
        <a:defRPr sz="1784" kern="1200">
          <a:solidFill>
            <a:schemeClr val="tx1"/>
          </a:solidFill>
          <a:latin typeface="+mn-lt"/>
          <a:ea typeface="+mn-ea"/>
          <a:cs typeface="+mn-cs"/>
        </a:defRPr>
      </a:lvl2pPr>
      <a:lvl3pPr marL="905471" algn="l" defTabSz="905471" rtl="0" eaLnBrk="1" latinLnBrk="0" hangingPunct="1">
        <a:defRPr sz="1784" kern="1200">
          <a:solidFill>
            <a:schemeClr val="tx1"/>
          </a:solidFill>
          <a:latin typeface="+mn-lt"/>
          <a:ea typeface="+mn-ea"/>
          <a:cs typeface="+mn-cs"/>
        </a:defRPr>
      </a:lvl3pPr>
      <a:lvl4pPr marL="1358206" algn="l" defTabSz="905471" rtl="0" eaLnBrk="1" latinLnBrk="0" hangingPunct="1">
        <a:defRPr sz="1784" kern="1200">
          <a:solidFill>
            <a:schemeClr val="tx1"/>
          </a:solidFill>
          <a:latin typeface="+mn-lt"/>
          <a:ea typeface="+mn-ea"/>
          <a:cs typeface="+mn-cs"/>
        </a:defRPr>
      </a:lvl4pPr>
      <a:lvl5pPr marL="1810943" algn="l" defTabSz="905471" rtl="0" eaLnBrk="1" latinLnBrk="0" hangingPunct="1">
        <a:defRPr sz="1784" kern="1200">
          <a:solidFill>
            <a:schemeClr val="tx1"/>
          </a:solidFill>
          <a:latin typeface="+mn-lt"/>
          <a:ea typeface="+mn-ea"/>
          <a:cs typeface="+mn-cs"/>
        </a:defRPr>
      </a:lvl5pPr>
      <a:lvl6pPr marL="2263681" algn="l" defTabSz="905471" rtl="0" eaLnBrk="1" latinLnBrk="0" hangingPunct="1">
        <a:defRPr sz="1784" kern="1200">
          <a:solidFill>
            <a:schemeClr val="tx1"/>
          </a:solidFill>
          <a:latin typeface="+mn-lt"/>
          <a:ea typeface="+mn-ea"/>
          <a:cs typeface="+mn-cs"/>
        </a:defRPr>
      </a:lvl6pPr>
      <a:lvl7pPr marL="2716414" algn="l" defTabSz="905471" rtl="0" eaLnBrk="1" latinLnBrk="0" hangingPunct="1">
        <a:defRPr sz="1784" kern="1200">
          <a:solidFill>
            <a:schemeClr val="tx1"/>
          </a:solidFill>
          <a:latin typeface="+mn-lt"/>
          <a:ea typeface="+mn-ea"/>
          <a:cs typeface="+mn-cs"/>
        </a:defRPr>
      </a:lvl7pPr>
      <a:lvl8pPr marL="3169151" algn="l" defTabSz="905471" rtl="0" eaLnBrk="1" latinLnBrk="0" hangingPunct="1">
        <a:defRPr sz="1784" kern="1200">
          <a:solidFill>
            <a:schemeClr val="tx1"/>
          </a:solidFill>
          <a:latin typeface="+mn-lt"/>
          <a:ea typeface="+mn-ea"/>
          <a:cs typeface="+mn-cs"/>
        </a:defRPr>
      </a:lvl8pPr>
      <a:lvl9pPr marL="3621887" algn="l" defTabSz="905471" rtl="0" eaLnBrk="1" latinLnBrk="0" hangingPunct="1">
        <a:defRPr sz="17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1292" y="28"/>
            <a:ext cx="8154987" cy="9509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uk-UA" smtClean="0"/>
              <a:t>Fare clic per modificare stile</a:t>
            </a:r>
          </a:p>
        </p:txBody>
      </p:sp>
      <p:sp>
        <p:nvSpPr>
          <p:cNvPr id="1027" name="Rectangle 3"/>
          <p:cNvSpPr>
            <a:spLocks noGrp="1" noChangeArrowheads="1"/>
          </p:cNvSpPr>
          <p:nvPr>
            <p:ph type="body" idx="1"/>
          </p:nvPr>
        </p:nvSpPr>
        <p:spPr bwMode="auto">
          <a:xfrm>
            <a:off x="1211292" y="1258916"/>
            <a:ext cx="8154987" cy="5038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uk-UA" smtClean="0"/>
              <a:t>Fare clic per modificare gli stili del testo dello schema</a:t>
            </a:r>
          </a:p>
          <a:p>
            <a:pPr lvl="1"/>
            <a:r>
              <a:rPr lang="en-GB" altLang="uk-UA" smtClean="0"/>
              <a:t>Secondo livello</a:t>
            </a:r>
          </a:p>
          <a:p>
            <a:pPr lvl="2"/>
            <a:r>
              <a:rPr lang="en-GB" altLang="uk-UA" smtClean="0"/>
              <a:t>Terzo livello</a:t>
            </a:r>
          </a:p>
          <a:p>
            <a:pPr lvl="3"/>
            <a:r>
              <a:rPr lang="en-GB" altLang="uk-UA" smtClean="0"/>
              <a:t>Quarto livello</a:t>
            </a:r>
          </a:p>
          <a:p>
            <a:pPr lvl="4"/>
            <a:r>
              <a:rPr lang="en-GB" altLang="uk-UA" smtClean="0"/>
              <a:t>Quinto livello</a:t>
            </a:r>
          </a:p>
        </p:txBody>
      </p:sp>
      <p:sp>
        <p:nvSpPr>
          <p:cNvPr id="1030" name="Rectangle 6"/>
          <p:cNvSpPr>
            <a:spLocks noGrp="1" noChangeArrowheads="1"/>
          </p:cNvSpPr>
          <p:nvPr>
            <p:ph type="sldNum" sz="quarter" idx="4"/>
          </p:nvPr>
        </p:nvSpPr>
        <p:spPr bwMode="auto">
          <a:xfrm>
            <a:off x="8748713" y="6550054"/>
            <a:ext cx="838200" cy="479425"/>
          </a:xfrm>
          <a:prstGeom prst="rect">
            <a:avLst/>
          </a:prstGeom>
          <a:noFill/>
          <a:ln>
            <a:noFill/>
          </a:ln>
          <a:extLst/>
        </p:spPr>
        <p:txBody>
          <a:bodyPr vert="horz" wrap="square" lIns="0" tIns="0" rIns="0" bIns="0" numCol="1" anchor="b" anchorCtr="0" compatLnSpc="1">
            <a:prstTxWarp prst="textNoShape">
              <a:avLst/>
            </a:prstTxWarp>
          </a:bodyPr>
          <a:lstStyle>
            <a:lvl1pPr algn="ctr" eaLnBrk="0" hangingPunct="0">
              <a:defRPr sz="1364" u="none">
                <a:solidFill>
                  <a:srgbClr val="007236"/>
                </a:solidFill>
                <a:latin typeface="Times New Roman" pitchFamily="18" charset="0"/>
              </a:defRPr>
            </a:lvl1pPr>
          </a:lstStyle>
          <a:p>
            <a:pPr defTabSz="957259">
              <a:defRPr/>
            </a:pPr>
            <a:fld id="{AF7DE09E-F618-4A46-A647-704E00E15AB8}" type="slidenum">
              <a:rPr lang="en-US" smtClean="0">
                <a:ea typeface="MS PGothic"/>
              </a:rPr>
              <a:pPr defTabSz="957259">
                <a:defRPr/>
              </a:pPr>
              <a:t>‹#›</a:t>
            </a:fld>
            <a:endParaRPr lang="en-US">
              <a:ea typeface="MS PGothic"/>
            </a:endParaRPr>
          </a:p>
        </p:txBody>
      </p:sp>
      <p:sp>
        <p:nvSpPr>
          <p:cNvPr id="8" name="TextBox 7"/>
          <p:cNvSpPr txBox="1"/>
          <p:nvPr/>
        </p:nvSpPr>
        <p:spPr>
          <a:xfrm>
            <a:off x="28576" y="768363"/>
            <a:ext cx="1008063" cy="430752"/>
          </a:xfrm>
          <a:prstGeom prst="rect">
            <a:avLst/>
          </a:prstGeom>
          <a:noFill/>
          <a:ln>
            <a:noFill/>
          </a:ln>
        </p:spPr>
        <p:txBody>
          <a:bodyPr lIns="90547" tIns="45272" rIns="90547" bIns="45272">
            <a:spAutoFit/>
          </a:bodyPr>
          <a:lstStyle/>
          <a:p>
            <a:pPr algn="ctr" defTabSz="957259">
              <a:defRPr/>
            </a:pPr>
            <a:r>
              <a:rPr lang="uk-UA" sz="735" b="1" u="none" dirty="0">
                <a:solidFill>
                  <a:srgbClr val="007236"/>
                </a:solidFill>
                <a:latin typeface="Times New Roman"/>
                <a:cs typeface="Times New Roman" panose="02020603050405020304" pitchFamily="18" charset="0"/>
              </a:rPr>
              <a:t>НАЦІОНАЛЬНИЙ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БАНК </a:t>
            </a:r>
            <a:endParaRPr lang="en-US" sz="735" b="1" u="none" dirty="0">
              <a:solidFill>
                <a:srgbClr val="007236"/>
              </a:solidFill>
              <a:latin typeface="Times New Roman"/>
              <a:cs typeface="Times New Roman" panose="02020603050405020304" pitchFamily="18" charset="0"/>
            </a:endParaRPr>
          </a:p>
          <a:p>
            <a:pPr algn="ctr" defTabSz="957259">
              <a:defRPr/>
            </a:pPr>
            <a:r>
              <a:rPr lang="uk-UA" sz="735" b="1" u="none" dirty="0">
                <a:solidFill>
                  <a:srgbClr val="007236"/>
                </a:solidFill>
                <a:latin typeface="Times New Roman"/>
                <a:cs typeface="Times New Roman" panose="02020603050405020304" pitchFamily="18" charset="0"/>
              </a:rPr>
              <a:t>УКРАЇНИ</a:t>
            </a:r>
          </a:p>
        </p:txBody>
      </p:sp>
      <p:pic>
        <p:nvPicPr>
          <p:cNvPr id="9" name="Picture 2"/>
          <p:cNvPicPr>
            <a:picLocks noChangeAspect="1" noChangeArrowheads="1"/>
          </p:cNvPicPr>
          <p:nvPr/>
        </p:nvPicPr>
        <p:blipFill>
          <a:blip r:embed="rId5" cstate="print">
            <a:extLst/>
          </a:blip>
          <a:srcRect/>
          <a:stretch>
            <a:fillRect/>
          </a:stretch>
        </p:blipFill>
        <p:spPr bwMode="auto">
          <a:xfrm>
            <a:off x="168418" y="171313"/>
            <a:ext cx="727858" cy="588043"/>
          </a:xfrm>
          <a:prstGeom prst="rect">
            <a:avLst/>
          </a:prstGeom>
          <a:noFill/>
          <a:ln w="9525">
            <a:noFill/>
            <a:miter lim="800000"/>
            <a:headEnd/>
            <a:tailEnd/>
          </a:ln>
          <a:effectLst>
            <a:glow rad="38100">
              <a:schemeClr val="bg1">
                <a:alpha val="58000"/>
              </a:schemeClr>
            </a:glow>
            <a:softEdge rad="12700"/>
          </a:effectLst>
          <a:extLst/>
        </p:spPr>
      </p:pic>
      <p:pic>
        <p:nvPicPr>
          <p:cNvPr id="1031" name="Picture 2"/>
          <p:cNvPicPr>
            <a:picLocks noChangeAspect="1" noChangeArrowheads="1"/>
          </p:cNvPicPr>
          <p:nvPr/>
        </p:nvPicPr>
        <p:blipFill>
          <a:blip r:embed="rId6"/>
          <a:srcRect/>
          <a:stretch>
            <a:fillRect/>
          </a:stretch>
        </p:blipFill>
        <p:spPr bwMode="auto">
          <a:xfrm>
            <a:off x="6804054" y="69850"/>
            <a:ext cx="2663825" cy="781050"/>
          </a:xfrm>
          <a:prstGeom prst="rect">
            <a:avLst/>
          </a:prstGeom>
          <a:noFill/>
          <a:ln w="9525">
            <a:noFill/>
            <a:miter lim="800000"/>
            <a:headEnd/>
            <a:tailEnd/>
          </a:ln>
        </p:spPr>
      </p:pic>
      <p:cxnSp>
        <p:nvCxnSpPr>
          <p:cNvPr id="1032" name="Прямая соединительная линия 4"/>
          <p:cNvCxnSpPr>
            <a:cxnSpLocks noChangeShapeType="1"/>
          </p:cNvCxnSpPr>
          <p:nvPr/>
        </p:nvCxnSpPr>
        <p:spPr bwMode="auto">
          <a:xfrm flipH="1">
            <a:off x="1187450" y="850900"/>
            <a:ext cx="8280400" cy="0"/>
          </a:xfrm>
          <a:prstGeom prst="line">
            <a:avLst/>
          </a:prstGeom>
          <a:noFill/>
          <a:ln w="9525" algn="ctr">
            <a:solidFill>
              <a:srgbClr val="007236"/>
            </a:solidFill>
            <a:round/>
            <a:headEnd/>
            <a:tailEnd/>
          </a:ln>
        </p:spPr>
      </p:cxnSp>
    </p:spTree>
    <p:extLst>
      <p:ext uri="{BB962C8B-B14F-4D97-AF65-F5344CB8AC3E}">
        <p14:creationId xmlns:p14="http://schemas.microsoft.com/office/powerpoint/2010/main" val="404809293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hdr="0" ftr="0" dt="0"/>
  <p:txStyles>
    <p:titleStyle>
      <a:lvl1pPr algn="l" defTabSz="957344" rtl="0" eaLnBrk="0" fontAlgn="base" hangingPunct="0">
        <a:spcBef>
          <a:spcPct val="0"/>
        </a:spcBef>
        <a:spcAft>
          <a:spcPct val="0"/>
        </a:spcAft>
        <a:defRPr sz="1994" b="1">
          <a:solidFill>
            <a:schemeClr val="tx1"/>
          </a:solidFill>
          <a:latin typeface="+mj-lt"/>
          <a:ea typeface="+mj-ea"/>
          <a:cs typeface="+mj-cs"/>
        </a:defRPr>
      </a:lvl1pPr>
      <a:lvl2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2pPr>
      <a:lvl3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3pPr>
      <a:lvl4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4pPr>
      <a:lvl5pPr algn="l" defTabSz="957344" rtl="0" eaLnBrk="0" fontAlgn="base" hangingPunct="0">
        <a:spcBef>
          <a:spcPct val="0"/>
        </a:spcBef>
        <a:spcAft>
          <a:spcPct val="0"/>
        </a:spcAft>
        <a:defRPr sz="1994" b="1">
          <a:solidFill>
            <a:schemeClr val="tx1"/>
          </a:solidFill>
          <a:latin typeface="Times New Roman" pitchFamily="18" charset="0"/>
          <a:ea typeface="MS PGothic" pitchFamily="34" charset="-128"/>
        </a:defRPr>
      </a:lvl5pPr>
      <a:lvl6pPr marL="452737" algn="l" defTabSz="957344" rtl="0" fontAlgn="base">
        <a:spcBef>
          <a:spcPct val="0"/>
        </a:spcBef>
        <a:spcAft>
          <a:spcPct val="0"/>
        </a:spcAft>
        <a:defRPr sz="1994" b="1">
          <a:solidFill>
            <a:schemeClr val="tx2"/>
          </a:solidFill>
          <a:latin typeface="Arial" pitchFamily="34" charset="0"/>
          <a:ea typeface="MS PGothic" pitchFamily="34" charset="-128"/>
        </a:defRPr>
      </a:lvl6pPr>
      <a:lvl7pPr marL="905471" algn="l" defTabSz="957344" rtl="0" fontAlgn="base">
        <a:spcBef>
          <a:spcPct val="0"/>
        </a:spcBef>
        <a:spcAft>
          <a:spcPct val="0"/>
        </a:spcAft>
        <a:defRPr sz="1994" b="1">
          <a:solidFill>
            <a:schemeClr val="tx2"/>
          </a:solidFill>
          <a:latin typeface="Arial" pitchFamily="34" charset="0"/>
          <a:ea typeface="MS PGothic" pitchFamily="34" charset="-128"/>
        </a:defRPr>
      </a:lvl7pPr>
      <a:lvl8pPr marL="1358206" algn="l" defTabSz="957344" rtl="0" fontAlgn="base">
        <a:spcBef>
          <a:spcPct val="0"/>
        </a:spcBef>
        <a:spcAft>
          <a:spcPct val="0"/>
        </a:spcAft>
        <a:defRPr sz="1994" b="1">
          <a:solidFill>
            <a:schemeClr val="tx2"/>
          </a:solidFill>
          <a:latin typeface="Arial" pitchFamily="34" charset="0"/>
          <a:ea typeface="MS PGothic" pitchFamily="34" charset="-128"/>
        </a:defRPr>
      </a:lvl8pPr>
      <a:lvl9pPr marL="1810943" algn="l" defTabSz="957344" rtl="0" fontAlgn="base">
        <a:spcBef>
          <a:spcPct val="0"/>
        </a:spcBef>
        <a:spcAft>
          <a:spcPct val="0"/>
        </a:spcAft>
        <a:defRPr sz="1994" b="1">
          <a:solidFill>
            <a:schemeClr val="tx2"/>
          </a:solidFill>
          <a:latin typeface="Arial" pitchFamily="34" charset="0"/>
          <a:ea typeface="MS PGothic" pitchFamily="34" charset="-128"/>
        </a:defRPr>
      </a:lvl9pPr>
    </p:titleStyle>
    <p:bodyStyle>
      <a:lvl1pPr marL="190207" indent="-190207" algn="l" defTabSz="957344" rtl="0" eaLnBrk="0" fontAlgn="base" hangingPunct="0">
        <a:spcBef>
          <a:spcPct val="20000"/>
        </a:spcBef>
        <a:spcAft>
          <a:spcPct val="0"/>
        </a:spcAft>
        <a:buClr>
          <a:srgbClr val="007236"/>
        </a:buClr>
        <a:buFont typeface="Wingdings" pitchFamily="2" charset="2"/>
        <a:buChar char="n"/>
        <a:defRPr sz="1574">
          <a:solidFill>
            <a:schemeClr val="tx1"/>
          </a:solidFill>
          <a:latin typeface="+mn-lt"/>
          <a:ea typeface="+mn-ea"/>
          <a:cs typeface="+mn-cs"/>
        </a:defRPr>
      </a:lvl1pPr>
      <a:lvl2pPr marL="565918"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2pPr>
      <a:lvl3pPr marL="944772" indent="-18864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3pPr>
      <a:lvl4pPr marL="1318909" indent="-183921"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4pPr>
      <a:lvl5pPr marL="1697759" indent="-190207" algn="l" defTabSz="957344" rtl="0" eaLnBrk="0" fontAlgn="base" hangingPunct="0">
        <a:spcBef>
          <a:spcPct val="20000"/>
        </a:spcBef>
        <a:spcAft>
          <a:spcPct val="0"/>
        </a:spcAft>
        <a:buClr>
          <a:srgbClr val="007236"/>
        </a:buClr>
        <a:buFont typeface="Wingdings" pitchFamily="2" charset="2"/>
        <a:buChar char="§"/>
        <a:defRPr sz="1364">
          <a:solidFill>
            <a:schemeClr val="tx1"/>
          </a:solidFill>
          <a:latin typeface="+mn-lt"/>
          <a:ea typeface="+mn-ea"/>
        </a:defRPr>
      </a:lvl5pPr>
      <a:lvl6pPr marL="2150494"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6pPr>
      <a:lvl7pPr marL="2603231"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7pPr>
      <a:lvl8pPr marL="3055968"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8pPr>
      <a:lvl9pPr marL="3508709" indent="-190207" algn="l" defTabSz="957344" rtl="0" fontAlgn="base">
        <a:spcBef>
          <a:spcPct val="20000"/>
        </a:spcBef>
        <a:spcAft>
          <a:spcPct val="0"/>
        </a:spcAft>
        <a:buClr>
          <a:srgbClr val="E2001A"/>
        </a:buClr>
        <a:buFont typeface="Wingdings" pitchFamily="2" charset="2"/>
        <a:buChar char="n"/>
        <a:defRPr sz="1154">
          <a:solidFill>
            <a:schemeClr val="tx1"/>
          </a:solidFill>
          <a:latin typeface="+mn-lt"/>
          <a:ea typeface="+mn-ea"/>
        </a:defRPr>
      </a:lvl9pPr>
    </p:bodyStyle>
    <p:otherStyle>
      <a:defPPr>
        <a:defRPr lang="uk-UA"/>
      </a:defPPr>
      <a:lvl1pPr marL="0" algn="l" defTabSz="905471" rtl="0" eaLnBrk="1" latinLnBrk="0" hangingPunct="1">
        <a:defRPr sz="1784" kern="1200">
          <a:solidFill>
            <a:schemeClr val="tx1"/>
          </a:solidFill>
          <a:latin typeface="+mn-lt"/>
          <a:ea typeface="+mn-ea"/>
          <a:cs typeface="+mn-cs"/>
        </a:defRPr>
      </a:lvl1pPr>
      <a:lvl2pPr marL="452737" algn="l" defTabSz="905471" rtl="0" eaLnBrk="1" latinLnBrk="0" hangingPunct="1">
        <a:defRPr sz="1784" kern="1200">
          <a:solidFill>
            <a:schemeClr val="tx1"/>
          </a:solidFill>
          <a:latin typeface="+mn-lt"/>
          <a:ea typeface="+mn-ea"/>
          <a:cs typeface="+mn-cs"/>
        </a:defRPr>
      </a:lvl2pPr>
      <a:lvl3pPr marL="905471" algn="l" defTabSz="905471" rtl="0" eaLnBrk="1" latinLnBrk="0" hangingPunct="1">
        <a:defRPr sz="1784" kern="1200">
          <a:solidFill>
            <a:schemeClr val="tx1"/>
          </a:solidFill>
          <a:latin typeface="+mn-lt"/>
          <a:ea typeface="+mn-ea"/>
          <a:cs typeface="+mn-cs"/>
        </a:defRPr>
      </a:lvl3pPr>
      <a:lvl4pPr marL="1358206" algn="l" defTabSz="905471" rtl="0" eaLnBrk="1" latinLnBrk="0" hangingPunct="1">
        <a:defRPr sz="1784" kern="1200">
          <a:solidFill>
            <a:schemeClr val="tx1"/>
          </a:solidFill>
          <a:latin typeface="+mn-lt"/>
          <a:ea typeface="+mn-ea"/>
          <a:cs typeface="+mn-cs"/>
        </a:defRPr>
      </a:lvl4pPr>
      <a:lvl5pPr marL="1810943" algn="l" defTabSz="905471" rtl="0" eaLnBrk="1" latinLnBrk="0" hangingPunct="1">
        <a:defRPr sz="1784" kern="1200">
          <a:solidFill>
            <a:schemeClr val="tx1"/>
          </a:solidFill>
          <a:latin typeface="+mn-lt"/>
          <a:ea typeface="+mn-ea"/>
          <a:cs typeface="+mn-cs"/>
        </a:defRPr>
      </a:lvl5pPr>
      <a:lvl6pPr marL="2263681" algn="l" defTabSz="905471" rtl="0" eaLnBrk="1" latinLnBrk="0" hangingPunct="1">
        <a:defRPr sz="1784" kern="1200">
          <a:solidFill>
            <a:schemeClr val="tx1"/>
          </a:solidFill>
          <a:latin typeface="+mn-lt"/>
          <a:ea typeface="+mn-ea"/>
          <a:cs typeface="+mn-cs"/>
        </a:defRPr>
      </a:lvl6pPr>
      <a:lvl7pPr marL="2716414" algn="l" defTabSz="905471" rtl="0" eaLnBrk="1" latinLnBrk="0" hangingPunct="1">
        <a:defRPr sz="1784" kern="1200">
          <a:solidFill>
            <a:schemeClr val="tx1"/>
          </a:solidFill>
          <a:latin typeface="+mn-lt"/>
          <a:ea typeface="+mn-ea"/>
          <a:cs typeface="+mn-cs"/>
        </a:defRPr>
      </a:lvl7pPr>
      <a:lvl8pPr marL="3169151" algn="l" defTabSz="905471" rtl="0" eaLnBrk="1" latinLnBrk="0" hangingPunct="1">
        <a:defRPr sz="1784" kern="1200">
          <a:solidFill>
            <a:schemeClr val="tx1"/>
          </a:solidFill>
          <a:latin typeface="+mn-lt"/>
          <a:ea typeface="+mn-ea"/>
          <a:cs typeface="+mn-cs"/>
        </a:defRPr>
      </a:lvl8pPr>
      <a:lvl9pPr marL="3621887" algn="l" defTabSz="905471" rtl="0" eaLnBrk="1" latinLnBrk="0" hangingPunct="1">
        <a:defRPr sz="178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39871"/>
            <a:ext cx="2106057" cy="6965950"/>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1708" y="215"/>
            <a:ext cx="2075306" cy="7190943"/>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94405" cy="71961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067788" y="654882"/>
            <a:ext cx="7004457" cy="1344045"/>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2064828" y="2238798"/>
            <a:ext cx="7007418" cy="4077812"/>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262224" y="6437584"/>
            <a:ext cx="814678" cy="388423"/>
          </a:xfrm>
          <a:prstGeom prst="rect">
            <a:avLst/>
          </a:prstGeom>
        </p:spPr>
        <p:txBody>
          <a:bodyPr vert="horz" lIns="91440" tIns="45720" rIns="91440" bIns="45720" rtlCol="0" anchor="ctr"/>
          <a:lstStyle>
            <a:lvl1pPr algn="r">
              <a:defRPr sz="944">
                <a:solidFill>
                  <a:schemeClr val="tx1">
                    <a:tint val="75000"/>
                  </a:schemeClr>
                </a:solidFill>
              </a:defRPr>
            </a:lvl1pPr>
          </a:lstStyle>
          <a:p>
            <a:pPr defTabSz="957259" eaLnBrk="1" fontAlgn="auto" hangingPunct="1">
              <a:spcBef>
                <a:spcPts val="0"/>
              </a:spcBef>
              <a:spcAft>
                <a:spcPts val="0"/>
              </a:spcAft>
            </a:pPr>
            <a:fld id="{B61BEF0D-F0BB-DE4B-95CE-6DB70DBA9567}" type="datetimeFigureOut">
              <a:rPr lang="en-US" u="none" smtClean="0">
                <a:solidFill>
                  <a:prstClr val="black">
                    <a:tint val="75000"/>
                  </a:prstClr>
                </a:solidFill>
                <a:latin typeface="Century Gothic" panose="020B0502020202020204"/>
                <a:ea typeface="+mn-ea"/>
              </a:rPr>
              <a:pPr defTabSz="957259" eaLnBrk="1" fontAlgn="auto" hangingPunct="1">
                <a:spcBef>
                  <a:spcPts val="0"/>
                </a:spcBef>
                <a:spcAft>
                  <a:spcPts val="0"/>
                </a:spcAft>
              </a:pPr>
              <a:t>3/26/2018</a:t>
            </a:fld>
            <a:endParaRPr lang="en-US" u="none" dirty="0">
              <a:solidFill>
                <a:prstClr val="black">
                  <a:tint val="75000"/>
                </a:prstClr>
              </a:solidFill>
              <a:latin typeface="Century Gothic" panose="020B0502020202020204"/>
              <a:ea typeface="+mn-ea"/>
            </a:endParaRPr>
          </a:p>
        </p:txBody>
      </p:sp>
      <p:sp>
        <p:nvSpPr>
          <p:cNvPr id="5" name="Footer Placeholder 4"/>
          <p:cNvSpPr>
            <a:spLocks noGrp="1"/>
          </p:cNvSpPr>
          <p:nvPr>
            <p:ph type="ftr" sz="quarter" idx="3"/>
          </p:nvPr>
        </p:nvSpPr>
        <p:spPr>
          <a:xfrm>
            <a:off x="2064828" y="6438339"/>
            <a:ext cx="6076746" cy="383128"/>
          </a:xfrm>
          <a:prstGeom prst="rect">
            <a:avLst/>
          </a:prstGeom>
        </p:spPr>
        <p:txBody>
          <a:bodyPr vert="horz" lIns="91440" tIns="45720" rIns="91440" bIns="45720" rtlCol="0" anchor="ctr"/>
          <a:lstStyle>
            <a:lvl1pPr algn="l">
              <a:defRPr sz="944">
                <a:solidFill>
                  <a:schemeClr val="tx1">
                    <a:tint val="75000"/>
                  </a:schemeClr>
                </a:solidFill>
              </a:defRPr>
            </a:lvl1pPr>
          </a:lstStyle>
          <a:p>
            <a:pPr defTabSz="957259" eaLnBrk="1" fontAlgn="auto" hangingPunct="1">
              <a:spcBef>
                <a:spcPts val="0"/>
              </a:spcBef>
              <a:spcAft>
                <a:spcPts val="0"/>
              </a:spcAft>
            </a:pPr>
            <a:endParaRPr lang="en-US" u="none" dirty="0">
              <a:solidFill>
                <a:prstClr val="black">
                  <a:tint val="75000"/>
                </a:prstClr>
              </a:solidFill>
              <a:latin typeface="Century Gothic" panose="020B0502020202020204"/>
              <a:ea typeface="+mn-ea"/>
            </a:endParaRPr>
          </a:p>
        </p:txBody>
      </p:sp>
      <p:sp>
        <p:nvSpPr>
          <p:cNvPr id="6" name="Slide Number Placeholder 5"/>
          <p:cNvSpPr>
            <a:spLocks noGrp="1"/>
          </p:cNvSpPr>
          <p:nvPr>
            <p:ph type="sldNum" sz="quarter" idx="4"/>
          </p:nvPr>
        </p:nvSpPr>
        <p:spPr>
          <a:xfrm>
            <a:off x="543446" y="826626"/>
            <a:ext cx="621844" cy="383128"/>
          </a:xfrm>
          <a:prstGeom prst="rect">
            <a:avLst/>
          </a:prstGeom>
        </p:spPr>
        <p:txBody>
          <a:bodyPr vert="horz" lIns="91440" tIns="45720" rIns="91440" bIns="45720" rtlCol="0" anchor="ctr"/>
          <a:lstStyle>
            <a:lvl1pPr algn="r">
              <a:defRPr sz="2099">
                <a:solidFill>
                  <a:srgbClr val="FEFFFF"/>
                </a:solidFill>
              </a:defRPr>
            </a:lvl1pPr>
          </a:lstStyle>
          <a:p>
            <a:pPr defTabSz="957259" eaLnBrk="1" hangingPunct="1">
              <a:defRPr/>
            </a:pPr>
            <a:fld id="{AF7DE09E-F618-4A46-A647-704E00E15AB8}" type="slidenum">
              <a:rPr lang="en-US" u="none" smtClean="0">
                <a:latin typeface="Century Gothic" panose="020B0502020202020204"/>
                <a:ea typeface="MS PGothic"/>
              </a:rPr>
              <a:pPr defTabSz="957259" eaLnBrk="1" hangingPunct="1">
                <a:defRPr/>
              </a:pPr>
              <a:t>‹#›</a:t>
            </a:fld>
            <a:endParaRPr lang="en-US" u="none">
              <a:latin typeface="Century Gothic" panose="020B0502020202020204"/>
              <a:ea typeface="MS PGothic"/>
            </a:endParaRPr>
          </a:p>
        </p:txBody>
      </p:sp>
    </p:spTree>
    <p:extLst>
      <p:ext uri="{BB962C8B-B14F-4D97-AF65-F5344CB8AC3E}">
        <p14:creationId xmlns:p14="http://schemas.microsoft.com/office/powerpoint/2010/main" val="370180612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ftr="0" dt="0"/>
  <p:txStyles>
    <p:titleStyle>
      <a:lvl1pPr algn="l" defTabSz="479740" rtl="0" eaLnBrk="1" latinLnBrk="0" hangingPunct="1">
        <a:spcBef>
          <a:spcPct val="0"/>
        </a:spcBef>
        <a:buNone/>
        <a:defRPr sz="3777"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59805" indent="-359805" algn="l" defTabSz="479740" rtl="0" eaLnBrk="1" latinLnBrk="0" hangingPunct="1">
        <a:spcBef>
          <a:spcPts val="1049"/>
        </a:spcBef>
        <a:spcAft>
          <a:spcPts val="0"/>
        </a:spcAft>
        <a:buClr>
          <a:schemeClr val="accent1"/>
        </a:buClr>
        <a:buFont typeface="Wingdings 3" charset="2"/>
        <a:buChar char=""/>
        <a:defRPr sz="1889" kern="1200">
          <a:solidFill>
            <a:schemeClr val="tx1">
              <a:lumMod val="75000"/>
              <a:lumOff val="25000"/>
            </a:schemeClr>
          </a:solidFill>
          <a:latin typeface="+mn-lt"/>
          <a:ea typeface="+mn-ea"/>
          <a:cs typeface="+mn-cs"/>
        </a:defRPr>
      </a:lvl1pPr>
      <a:lvl2pPr marL="779577" indent="-299837" algn="l" defTabSz="479740" rtl="0" eaLnBrk="1" latinLnBrk="0" hangingPunct="1">
        <a:spcBef>
          <a:spcPts val="1049"/>
        </a:spcBef>
        <a:spcAft>
          <a:spcPts val="0"/>
        </a:spcAft>
        <a:buClr>
          <a:schemeClr val="accent1"/>
        </a:buClr>
        <a:buFont typeface="Wingdings 3" charset="2"/>
        <a:buChar char=""/>
        <a:defRPr sz="1679" kern="1200">
          <a:solidFill>
            <a:schemeClr val="tx1">
              <a:lumMod val="75000"/>
              <a:lumOff val="25000"/>
            </a:schemeClr>
          </a:solidFill>
          <a:latin typeface="+mn-lt"/>
          <a:ea typeface="+mn-ea"/>
          <a:cs typeface="+mn-cs"/>
        </a:defRPr>
      </a:lvl2pPr>
      <a:lvl3pPr marL="1199350" indent="-239870" algn="l" defTabSz="479740" rtl="0" eaLnBrk="1" latinLnBrk="0" hangingPunct="1">
        <a:spcBef>
          <a:spcPts val="1049"/>
        </a:spcBef>
        <a:spcAft>
          <a:spcPts val="0"/>
        </a:spcAft>
        <a:buClr>
          <a:schemeClr val="accent1"/>
        </a:buClr>
        <a:buFont typeface="Wingdings 3" charset="2"/>
        <a:buChar char=""/>
        <a:defRPr sz="1469" kern="1200">
          <a:solidFill>
            <a:schemeClr val="tx1">
              <a:lumMod val="75000"/>
              <a:lumOff val="25000"/>
            </a:schemeClr>
          </a:solidFill>
          <a:latin typeface="+mn-lt"/>
          <a:ea typeface="+mn-ea"/>
          <a:cs typeface="+mn-cs"/>
        </a:defRPr>
      </a:lvl3pPr>
      <a:lvl4pPr marL="1679090" indent="-239870" algn="l" defTabSz="479740" rtl="0" eaLnBrk="1" latinLnBrk="0" hangingPunct="1">
        <a:spcBef>
          <a:spcPts val="1049"/>
        </a:spcBef>
        <a:spcAft>
          <a:spcPts val="0"/>
        </a:spcAft>
        <a:buClr>
          <a:schemeClr val="accent1"/>
        </a:buClr>
        <a:buFont typeface="Wingdings 3" charset="2"/>
        <a:buChar char=""/>
        <a:defRPr sz="1259" kern="1200">
          <a:solidFill>
            <a:schemeClr val="tx1">
              <a:lumMod val="75000"/>
              <a:lumOff val="25000"/>
            </a:schemeClr>
          </a:solidFill>
          <a:latin typeface="+mn-lt"/>
          <a:ea typeface="+mn-ea"/>
          <a:cs typeface="+mn-cs"/>
        </a:defRPr>
      </a:lvl4pPr>
      <a:lvl5pPr marL="2158830" indent="-239870" algn="l" defTabSz="479740" rtl="0" eaLnBrk="1" latinLnBrk="0" hangingPunct="1">
        <a:spcBef>
          <a:spcPts val="1049"/>
        </a:spcBef>
        <a:spcAft>
          <a:spcPts val="0"/>
        </a:spcAft>
        <a:buClr>
          <a:schemeClr val="accent1"/>
        </a:buClr>
        <a:buFont typeface="Wingdings 3" charset="2"/>
        <a:buChar char=""/>
        <a:defRPr sz="1259" kern="1200">
          <a:solidFill>
            <a:schemeClr val="tx1">
              <a:lumMod val="75000"/>
              <a:lumOff val="25000"/>
            </a:schemeClr>
          </a:solidFill>
          <a:latin typeface="+mn-lt"/>
          <a:ea typeface="+mn-ea"/>
          <a:cs typeface="+mn-cs"/>
        </a:defRPr>
      </a:lvl5pPr>
      <a:lvl6pPr marL="2638570" indent="-239870" algn="l" defTabSz="479740" rtl="0" eaLnBrk="1" latinLnBrk="0" hangingPunct="1">
        <a:spcBef>
          <a:spcPts val="1049"/>
        </a:spcBef>
        <a:spcAft>
          <a:spcPts val="0"/>
        </a:spcAft>
        <a:buClr>
          <a:schemeClr val="accent1"/>
        </a:buClr>
        <a:buFont typeface="Wingdings 3" charset="2"/>
        <a:buChar char=""/>
        <a:defRPr sz="1259" kern="1200">
          <a:solidFill>
            <a:schemeClr val="tx1">
              <a:lumMod val="75000"/>
              <a:lumOff val="25000"/>
            </a:schemeClr>
          </a:solidFill>
          <a:latin typeface="+mn-lt"/>
          <a:ea typeface="+mn-ea"/>
          <a:cs typeface="+mn-cs"/>
        </a:defRPr>
      </a:lvl6pPr>
      <a:lvl7pPr marL="3118310" indent="-239870" algn="l" defTabSz="479740" rtl="0" eaLnBrk="1" latinLnBrk="0" hangingPunct="1">
        <a:spcBef>
          <a:spcPts val="1049"/>
        </a:spcBef>
        <a:spcAft>
          <a:spcPts val="0"/>
        </a:spcAft>
        <a:buClr>
          <a:schemeClr val="accent1"/>
        </a:buClr>
        <a:buFont typeface="Wingdings 3" charset="2"/>
        <a:buChar char=""/>
        <a:defRPr sz="1259" kern="1200">
          <a:solidFill>
            <a:schemeClr val="tx1">
              <a:lumMod val="75000"/>
              <a:lumOff val="25000"/>
            </a:schemeClr>
          </a:solidFill>
          <a:latin typeface="+mn-lt"/>
          <a:ea typeface="+mn-ea"/>
          <a:cs typeface="+mn-cs"/>
        </a:defRPr>
      </a:lvl7pPr>
      <a:lvl8pPr marL="3598050" indent="-239870" algn="l" defTabSz="479740" rtl="0" eaLnBrk="1" latinLnBrk="0" hangingPunct="1">
        <a:spcBef>
          <a:spcPts val="1049"/>
        </a:spcBef>
        <a:spcAft>
          <a:spcPts val="0"/>
        </a:spcAft>
        <a:buClr>
          <a:schemeClr val="accent1"/>
        </a:buClr>
        <a:buFont typeface="Wingdings 3" charset="2"/>
        <a:buChar char=""/>
        <a:defRPr sz="1259" kern="1200">
          <a:solidFill>
            <a:schemeClr val="tx1">
              <a:lumMod val="75000"/>
              <a:lumOff val="25000"/>
            </a:schemeClr>
          </a:solidFill>
          <a:latin typeface="+mn-lt"/>
          <a:ea typeface="+mn-ea"/>
          <a:cs typeface="+mn-cs"/>
        </a:defRPr>
      </a:lvl8pPr>
      <a:lvl9pPr marL="4077790" indent="-239870" algn="l" defTabSz="479740" rtl="0" eaLnBrk="1" latinLnBrk="0" hangingPunct="1">
        <a:spcBef>
          <a:spcPts val="1049"/>
        </a:spcBef>
        <a:spcAft>
          <a:spcPts val="0"/>
        </a:spcAft>
        <a:buClr>
          <a:schemeClr val="accent1"/>
        </a:buClr>
        <a:buFont typeface="Wingdings 3" charset="2"/>
        <a:buChar char=""/>
        <a:defRPr sz="1259" kern="1200">
          <a:solidFill>
            <a:schemeClr val="tx1">
              <a:lumMod val="75000"/>
              <a:lumOff val="25000"/>
            </a:schemeClr>
          </a:solidFill>
          <a:latin typeface="+mn-lt"/>
          <a:ea typeface="+mn-ea"/>
          <a:cs typeface="+mn-cs"/>
        </a:defRPr>
      </a:lvl9pPr>
    </p:bodyStyle>
    <p:otherStyle>
      <a:defPPr>
        <a:defRPr lang="en-US"/>
      </a:defPPr>
      <a:lvl1pPr marL="0" algn="l" defTabSz="479740" rtl="0" eaLnBrk="1" latinLnBrk="0" hangingPunct="1">
        <a:defRPr sz="1889" kern="1200">
          <a:solidFill>
            <a:schemeClr val="tx1"/>
          </a:solidFill>
          <a:latin typeface="+mn-lt"/>
          <a:ea typeface="+mn-ea"/>
          <a:cs typeface="+mn-cs"/>
        </a:defRPr>
      </a:lvl1pPr>
      <a:lvl2pPr marL="479740" algn="l" defTabSz="479740" rtl="0" eaLnBrk="1" latinLnBrk="0" hangingPunct="1">
        <a:defRPr sz="1889" kern="1200">
          <a:solidFill>
            <a:schemeClr val="tx1"/>
          </a:solidFill>
          <a:latin typeface="+mn-lt"/>
          <a:ea typeface="+mn-ea"/>
          <a:cs typeface="+mn-cs"/>
        </a:defRPr>
      </a:lvl2pPr>
      <a:lvl3pPr marL="959480" algn="l" defTabSz="479740" rtl="0" eaLnBrk="1" latinLnBrk="0" hangingPunct="1">
        <a:defRPr sz="1889" kern="1200">
          <a:solidFill>
            <a:schemeClr val="tx1"/>
          </a:solidFill>
          <a:latin typeface="+mn-lt"/>
          <a:ea typeface="+mn-ea"/>
          <a:cs typeface="+mn-cs"/>
        </a:defRPr>
      </a:lvl3pPr>
      <a:lvl4pPr marL="1439220" algn="l" defTabSz="479740" rtl="0" eaLnBrk="1" latinLnBrk="0" hangingPunct="1">
        <a:defRPr sz="1889" kern="1200">
          <a:solidFill>
            <a:schemeClr val="tx1"/>
          </a:solidFill>
          <a:latin typeface="+mn-lt"/>
          <a:ea typeface="+mn-ea"/>
          <a:cs typeface="+mn-cs"/>
        </a:defRPr>
      </a:lvl4pPr>
      <a:lvl5pPr marL="1918960" algn="l" defTabSz="479740" rtl="0" eaLnBrk="1" latinLnBrk="0" hangingPunct="1">
        <a:defRPr sz="1889" kern="1200">
          <a:solidFill>
            <a:schemeClr val="tx1"/>
          </a:solidFill>
          <a:latin typeface="+mn-lt"/>
          <a:ea typeface="+mn-ea"/>
          <a:cs typeface="+mn-cs"/>
        </a:defRPr>
      </a:lvl5pPr>
      <a:lvl6pPr marL="2398700" algn="l" defTabSz="479740" rtl="0" eaLnBrk="1" latinLnBrk="0" hangingPunct="1">
        <a:defRPr sz="1889" kern="1200">
          <a:solidFill>
            <a:schemeClr val="tx1"/>
          </a:solidFill>
          <a:latin typeface="+mn-lt"/>
          <a:ea typeface="+mn-ea"/>
          <a:cs typeface="+mn-cs"/>
        </a:defRPr>
      </a:lvl6pPr>
      <a:lvl7pPr marL="2878440" algn="l" defTabSz="479740" rtl="0" eaLnBrk="1" latinLnBrk="0" hangingPunct="1">
        <a:defRPr sz="1889" kern="1200">
          <a:solidFill>
            <a:schemeClr val="tx1"/>
          </a:solidFill>
          <a:latin typeface="+mn-lt"/>
          <a:ea typeface="+mn-ea"/>
          <a:cs typeface="+mn-cs"/>
        </a:defRPr>
      </a:lvl7pPr>
      <a:lvl8pPr marL="3358180" algn="l" defTabSz="479740" rtl="0" eaLnBrk="1" latinLnBrk="0" hangingPunct="1">
        <a:defRPr sz="1889" kern="1200">
          <a:solidFill>
            <a:schemeClr val="tx1"/>
          </a:solidFill>
          <a:latin typeface="+mn-lt"/>
          <a:ea typeface="+mn-ea"/>
          <a:cs typeface="+mn-cs"/>
        </a:defRPr>
      </a:lvl8pPr>
      <a:lvl9pPr marL="3837920" algn="l" defTabSz="479740" rtl="0" eaLnBrk="1" latinLnBrk="0" hangingPunct="1">
        <a:defRPr sz="18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6.png"/><Relationship Id="rId7" Type="http://schemas.openxmlformats.org/officeDocument/2006/relationships/diagramColors" Target="../diagrams/colors4.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5" Type="http://schemas.openxmlformats.org/officeDocument/2006/relationships/image" Target="../media/image17.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lgn="r"/>
            <a:fld id="{53400EF4-D14B-4B3E-8643-5A6D23594193}" type="slidenum">
              <a:rPr lang="uk-UA" smtClean="0">
                <a:solidFill>
                  <a:srgbClr val="00822B"/>
                </a:solidFill>
              </a:rPr>
              <a:pPr algn="r"/>
              <a:t>1</a:t>
            </a:fld>
            <a:endParaRPr lang="uk-UA" dirty="0">
              <a:solidFill>
                <a:srgbClr val="00822B"/>
              </a:solidFill>
            </a:endParaRPr>
          </a:p>
        </p:txBody>
      </p:sp>
      <p:sp>
        <p:nvSpPr>
          <p:cNvPr id="4" name="Текст 1"/>
          <p:cNvSpPr>
            <a:spLocks noGrp="1"/>
          </p:cNvSpPr>
          <p:nvPr>
            <p:ph type="body" sz="quarter" idx="10"/>
          </p:nvPr>
        </p:nvSpPr>
        <p:spPr>
          <a:xfrm>
            <a:off x="1238548" y="2373933"/>
            <a:ext cx="7633691" cy="2520280"/>
          </a:xfrm>
          <a:solidFill>
            <a:schemeClr val="bg1"/>
          </a:solidFill>
        </p:spPr>
        <p:txBody>
          <a:bodyPr/>
          <a:lstStyle/>
          <a:p>
            <a:pPr algn="ctr"/>
            <a:r>
              <a:rPr lang="uk-UA" sz="2800" dirty="0" smtClean="0">
                <a:solidFill>
                  <a:srgbClr val="1C7935"/>
                </a:solidFill>
              </a:rPr>
              <a:t>Особливості вивчення клієнта </a:t>
            </a:r>
          </a:p>
          <a:p>
            <a:pPr algn="ctr"/>
            <a:endParaRPr lang="uk-UA" sz="2800" dirty="0" smtClean="0"/>
          </a:p>
        </p:txBody>
      </p:sp>
      <p:sp>
        <p:nvSpPr>
          <p:cNvPr id="5" name="Rectangle 6"/>
          <p:cNvSpPr>
            <a:spLocks noChangeArrowheads="1"/>
          </p:cNvSpPr>
          <p:nvPr/>
        </p:nvSpPr>
        <p:spPr bwMode="auto">
          <a:xfrm>
            <a:off x="1238548" y="6296397"/>
            <a:ext cx="6861943" cy="54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2175" eaLnBrk="0" hangingPunct="0">
              <a:spcBef>
                <a:spcPct val="20000"/>
              </a:spcBef>
              <a:buClr>
                <a:srgbClr val="E2001A"/>
              </a:buClr>
              <a:buFont typeface="Wingdings" pitchFamily="2" charset="2"/>
              <a:buChar char="n"/>
              <a:defRPr sz="1100">
                <a:solidFill>
                  <a:schemeClr val="tx1"/>
                </a:solidFill>
                <a:latin typeface="Arial" pitchFamily="34" charset="0"/>
                <a:ea typeface="MS PGothic" pitchFamily="34" charset="-128"/>
              </a:defRPr>
            </a:lvl1pPr>
            <a:lvl2pPr marL="742950" indent="-285750" defTabSz="892175" eaLnBrk="0" hangingPunct="0">
              <a:spcBef>
                <a:spcPct val="20000"/>
              </a:spcBef>
              <a:buClr>
                <a:srgbClr val="E2001A"/>
              </a:buClr>
              <a:buFont typeface="Wingdings" pitchFamily="2" charset="2"/>
              <a:buChar char="n"/>
              <a:defRPr sz="1100">
                <a:solidFill>
                  <a:schemeClr val="tx1"/>
                </a:solidFill>
                <a:latin typeface="Arial" pitchFamily="34" charset="0"/>
                <a:ea typeface="MS PGothic" pitchFamily="34" charset="-128"/>
              </a:defRPr>
            </a:lvl2pPr>
            <a:lvl3pPr marL="1143000" indent="-228600" defTabSz="892175" eaLnBrk="0" hangingPunct="0">
              <a:spcBef>
                <a:spcPct val="20000"/>
              </a:spcBef>
              <a:buClr>
                <a:srgbClr val="E2001A"/>
              </a:buClr>
              <a:buFont typeface="Wingdings" pitchFamily="2" charset="2"/>
              <a:buChar char="n"/>
              <a:defRPr sz="1100">
                <a:solidFill>
                  <a:schemeClr val="tx1"/>
                </a:solidFill>
                <a:latin typeface="Arial" pitchFamily="34" charset="0"/>
                <a:ea typeface="MS PGothic" pitchFamily="34" charset="-128"/>
              </a:defRPr>
            </a:lvl3pPr>
            <a:lvl4pPr marL="1600200" indent="-228600" defTabSz="892175" eaLnBrk="0" hangingPunct="0">
              <a:spcBef>
                <a:spcPct val="20000"/>
              </a:spcBef>
              <a:buClr>
                <a:srgbClr val="E2001A"/>
              </a:buClr>
              <a:buFont typeface="Wingdings" pitchFamily="2" charset="2"/>
              <a:buChar char="n"/>
              <a:defRPr sz="1100">
                <a:solidFill>
                  <a:schemeClr val="tx1"/>
                </a:solidFill>
                <a:latin typeface="Arial" pitchFamily="34" charset="0"/>
                <a:ea typeface="MS PGothic" pitchFamily="34" charset="-128"/>
              </a:defRPr>
            </a:lvl4pPr>
            <a:lvl5pPr marL="2057400" indent="-228600" defTabSz="892175" eaLnBrk="0" hangingPunct="0">
              <a:spcBef>
                <a:spcPct val="20000"/>
              </a:spcBef>
              <a:buClr>
                <a:srgbClr val="E2001A"/>
              </a:buClr>
              <a:buFont typeface="Wingdings" pitchFamily="2" charset="2"/>
              <a:buChar char="n"/>
              <a:defRPr sz="1100">
                <a:solidFill>
                  <a:schemeClr val="tx1"/>
                </a:solidFill>
                <a:latin typeface="Arial" pitchFamily="34" charset="0"/>
                <a:ea typeface="MS PGothic" pitchFamily="34" charset="-128"/>
              </a:defRPr>
            </a:lvl5pPr>
            <a:lvl6pPr marL="2514600" indent="-228600" defTabSz="892175" eaLnBrk="0" fontAlgn="base" hangingPunct="0">
              <a:spcBef>
                <a:spcPct val="20000"/>
              </a:spcBef>
              <a:spcAft>
                <a:spcPct val="0"/>
              </a:spcAft>
              <a:buClr>
                <a:srgbClr val="E2001A"/>
              </a:buClr>
              <a:buFont typeface="Wingdings" pitchFamily="2" charset="2"/>
              <a:buChar char="n"/>
              <a:defRPr sz="1100">
                <a:solidFill>
                  <a:schemeClr val="tx1"/>
                </a:solidFill>
                <a:latin typeface="Arial" pitchFamily="34" charset="0"/>
                <a:ea typeface="MS PGothic" pitchFamily="34" charset="-128"/>
              </a:defRPr>
            </a:lvl6pPr>
            <a:lvl7pPr marL="2971800" indent="-228600" defTabSz="892175" eaLnBrk="0" fontAlgn="base" hangingPunct="0">
              <a:spcBef>
                <a:spcPct val="20000"/>
              </a:spcBef>
              <a:spcAft>
                <a:spcPct val="0"/>
              </a:spcAft>
              <a:buClr>
                <a:srgbClr val="E2001A"/>
              </a:buClr>
              <a:buFont typeface="Wingdings" pitchFamily="2" charset="2"/>
              <a:buChar char="n"/>
              <a:defRPr sz="1100">
                <a:solidFill>
                  <a:schemeClr val="tx1"/>
                </a:solidFill>
                <a:latin typeface="Arial" pitchFamily="34" charset="0"/>
                <a:ea typeface="MS PGothic" pitchFamily="34" charset="-128"/>
              </a:defRPr>
            </a:lvl7pPr>
            <a:lvl8pPr marL="3429000" indent="-228600" defTabSz="892175" eaLnBrk="0" fontAlgn="base" hangingPunct="0">
              <a:spcBef>
                <a:spcPct val="20000"/>
              </a:spcBef>
              <a:spcAft>
                <a:spcPct val="0"/>
              </a:spcAft>
              <a:buClr>
                <a:srgbClr val="E2001A"/>
              </a:buClr>
              <a:buFont typeface="Wingdings" pitchFamily="2" charset="2"/>
              <a:buChar char="n"/>
              <a:defRPr sz="1100">
                <a:solidFill>
                  <a:schemeClr val="tx1"/>
                </a:solidFill>
                <a:latin typeface="Arial" pitchFamily="34" charset="0"/>
                <a:ea typeface="MS PGothic" pitchFamily="34" charset="-128"/>
              </a:defRPr>
            </a:lvl8pPr>
            <a:lvl9pPr marL="3886200" indent="-228600" defTabSz="892175" eaLnBrk="0" fontAlgn="base" hangingPunct="0">
              <a:spcBef>
                <a:spcPct val="20000"/>
              </a:spcBef>
              <a:spcAft>
                <a:spcPct val="0"/>
              </a:spcAft>
              <a:buClr>
                <a:srgbClr val="E2001A"/>
              </a:buClr>
              <a:buFont typeface="Wingdings" pitchFamily="2" charset="2"/>
              <a:buChar char="n"/>
              <a:defRPr sz="1100">
                <a:solidFill>
                  <a:schemeClr val="tx1"/>
                </a:solidFill>
                <a:latin typeface="Arial" pitchFamily="34" charset="0"/>
                <a:ea typeface="MS PGothic" pitchFamily="34" charset="-128"/>
              </a:defRPr>
            </a:lvl9pPr>
          </a:lstStyle>
          <a:p>
            <a:pPr>
              <a:spcBef>
                <a:spcPct val="0"/>
              </a:spcBef>
              <a:buClrTx/>
              <a:buNone/>
            </a:pPr>
            <a:r>
              <a:rPr lang="uk-UA" altLang="ru-RU" sz="1800" b="1" u="none" dirty="0" smtClean="0">
                <a:solidFill>
                  <a:srgbClr val="00822B"/>
                </a:solidFill>
                <a:latin typeface="+mj-lt"/>
              </a:rPr>
              <a:t>Київ,</a:t>
            </a:r>
            <a:r>
              <a:rPr lang="uk-UA" altLang="ru-RU" sz="1800" u="none" dirty="0" smtClean="0">
                <a:solidFill>
                  <a:srgbClr val="00822B"/>
                </a:solidFill>
                <a:latin typeface="+mj-lt"/>
              </a:rPr>
              <a:t> березень 2018 рік</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011" y="3310037"/>
            <a:ext cx="2171700" cy="2105025"/>
          </a:xfrm>
          <a:prstGeom prst="rect">
            <a:avLst/>
          </a:prstGeom>
        </p:spPr>
      </p:pic>
    </p:spTree>
    <p:extLst>
      <p:ext uri="{BB962C8B-B14F-4D97-AF65-F5344CB8AC3E}">
        <p14:creationId xmlns:p14="http://schemas.microsoft.com/office/powerpoint/2010/main" val="200301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uk-UA" sz="2000" dirty="0" smtClean="0">
                <a:solidFill>
                  <a:srgbClr val="00822B"/>
                </a:solidFill>
              </a:rPr>
              <a:t>Фіктивне підприємництво – один з основних ризиків відмивання кримінальних доходів</a:t>
            </a:r>
            <a:endParaRPr lang="uk-UA" dirty="0"/>
          </a:p>
        </p:txBody>
      </p:sp>
      <p:sp>
        <p:nvSpPr>
          <p:cNvPr id="2" name="Місце для номера слайда 1"/>
          <p:cNvSpPr>
            <a:spLocks noGrp="1"/>
          </p:cNvSpPr>
          <p:nvPr>
            <p:ph type="sldNum" sz="quarter" idx="10"/>
          </p:nvPr>
        </p:nvSpPr>
        <p:spPr/>
        <p:txBody>
          <a:bodyPr/>
          <a:lstStyle/>
          <a:p>
            <a:pPr fontAlgn="base">
              <a:spcBef>
                <a:spcPct val="0"/>
              </a:spcBef>
              <a:spcAft>
                <a:spcPct val="0"/>
              </a:spcAft>
              <a:defRPr/>
            </a:pPr>
            <a:fld id="{AF7DE09E-F618-4A46-A647-704E00E15AB8}" type="slidenum">
              <a:rPr lang="en-US" smtClean="0">
                <a:solidFill>
                  <a:srgbClr val="00822B"/>
                </a:solidFill>
                <a:ea typeface="MS PGothic"/>
              </a:rPr>
              <a:pPr fontAlgn="base">
                <a:spcBef>
                  <a:spcPct val="0"/>
                </a:spcBef>
                <a:spcAft>
                  <a:spcPct val="0"/>
                </a:spcAft>
                <a:defRPr/>
              </a:pPr>
              <a:t>10</a:t>
            </a:fld>
            <a:endParaRPr lang="en-US" dirty="0">
              <a:solidFill>
                <a:srgbClr val="00822B"/>
              </a:solidFill>
              <a:ea typeface="MS PGothic"/>
            </a:endParaRPr>
          </a:p>
        </p:txBody>
      </p:sp>
      <p:sp>
        <p:nvSpPr>
          <p:cNvPr id="3" name="Заголовок 1"/>
          <p:cNvSpPr txBox="1">
            <a:spLocks/>
          </p:cNvSpPr>
          <p:nvPr/>
        </p:nvSpPr>
        <p:spPr>
          <a:xfrm>
            <a:off x="2074645" y="2184826"/>
            <a:ext cx="7102489" cy="982259"/>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fontAlgn="auto">
              <a:spcAft>
                <a:spcPts val="0"/>
              </a:spcAft>
            </a:pPr>
            <a:endParaRPr lang="uk-UA" sz="2413" i="1" u="none" dirty="0">
              <a:solidFill>
                <a:srgbClr val="E78712">
                  <a:lumMod val="75000"/>
                </a:srgbClr>
              </a:solidFill>
            </a:endParaRPr>
          </a:p>
        </p:txBody>
      </p:sp>
      <p:sp>
        <p:nvSpPr>
          <p:cNvPr id="4" name="Заголовок 1"/>
          <p:cNvSpPr txBox="1">
            <a:spLocks/>
          </p:cNvSpPr>
          <p:nvPr/>
        </p:nvSpPr>
        <p:spPr>
          <a:xfrm>
            <a:off x="2359538" y="995241"/>
            <a:ext cx="5170586" cy="502772"/>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uk-UA" sz="1800" b="1" u="none" dirty="0">
                <a:solidFill>
                  <a:srgbClr val="006600"/>
                </a:solidFill>
              </a:rPr>
              <a:t>Звіт </a:t>
            </a:r>
            <a:r>
              <a:rPr lang="en-US" sz="1800" b="1" u="none" dirty="0">
                <a:solidFill>
                  <a:srgbClr val="006600"/>
                </a:solidFill>
              </a:rPr>
              <a:t>MONEYVAL</a:t>
            </a:r>
            <a:r>
              <a:rPr lang="uk-UA" sz="1800" b="1" u="none" dirty="0">
                <a:solidFill>
                  <a:srgbClr val="006600"/>
                </a:solidFill>
              </a:rPr>
              <a:t> за результатами оцінки України:</a:t>
            </a:r>
          </a:p>
        </p:txBody>
      </p:sp>
      <p:sp>
        <p:nvSpPr>
          <p:cNvPr id="5" name="Округлена прямокутна виноска 4"/>
          <p:cNvSpPr/>
          <p:nvPr/>
        </p:nvSpPr>
        <p:spPr>
          <a:xfrm>
            <a:off x="3073133" y="1633552"/>
            <a:ext cx="5755187" cy="1208934"/>
          </a:xfrm>
          <a:prstGeom prst="wedgeRoundRectCallout">
            <a:avLst>
              <a:gd name="adj1" fmla="val -38445"/>
              <a:gd name="adj2" fmla="val 61964"/>
              <a:gd name="adj3" fmla="val 16667"/>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5949" tIns="47974" rIns="95949" bIns="47974" numCol="1" spcCol="0" rtlCol="0" fromWordArt="0" anchor="ctr" anchorCtr="0" forceAA="0" compatLnSpc="1">
            <a:prstTxWarp prst="textNoShape">
              <a:avLst/>
            </a:prstTxWarp>
            <a:noAutofit/>
          </a:bodyPr>
          <a:lstStyle/>
          <a:p>
            <a:pPr algn="just" defTabSz="957259" eaLnBrk="1" fontAlgn="auto" hangingPunct="1">
              <a:spcBef>
                <a:spcPts val="0"/>
              </a:spcBef>
              <a:spcAft>
                <a:spcPts val="0"/>
              </a:spcAft>
            </a:pPr>
            <a:r>
              <a:rPr lang="uk-UA" sz="1364" u="none" dirty="0">
                <a:solidFill>
                  <a:schemeClr val="tx1"/>
                </a:solidFill>
              </a:rPr>
              <a:t>«Корупція та незаконна економічна діяльність </a:t>
            </a:r>
            <a:r>
              <a:rPr lang="en-US" sz="1364" u="none" dirty="0">
                <a:solidFill>
                  <a:schemeClr val="tx1"/>
                </a:solidFill>
              </a:rPr>
              <a:t>(</a:t>
            </a:r>
            <a:r>
              <a:rPr lang="uk-UA" sz="1364" u="none" dirty="0">
                <a:solidFill>
                  <a:schemeClr val="tx1"/>
                </a:solidFill>
              </a:rPr>
              <a:t>включно з </a:t>
            </a:r>
            <a:r>
              <a:rPr lang="uk-UA" sz="1364" b="1" u="none" dirty="0">
                <a:solidFill>
                  <a:schemeClr val="tx1"/>
                </a:solidFill>
              </a:rPr>
              <a:t>фіктивним підприємництвом</a:t>
            </a:r>
            <a:r>
              <a:rPr lang="uk-UA" sz="1364" u="none" dirty="0">
                <a:solidFill>
                  <a:schemeClr val="tx1"/>
                </a:solidFill>
              </a:rPr>
              <a:t>, ухиленням від сплати податків та шахрайством</a:t>
            </a:r>
            <a:r>
              <a:rPr lang="en-US" sz="1364" u="none" dirty="0">
                <a:solidFill>
                  <a:schemeClr val="tx1"/>
                </a:solidFill>
              </a:rPr>
              <a:t> </a:t>
            </a:r>
            <a:r>
              <a:rPr lang="uk-UA" sz="1364" u="none" dirty="0">
                <a:solidFill>
                  <a:schemeClr val="tx1"/>
                </a:solidFill>
              </a:rPr>
              <a:t>є основними загрозами, пов'язаними з відмивання коштів</a:t>
            </a:r>
            <a:r>
              <a:rPr lang="en-US" sz="1364" u="none" dirty="0">
                <a:solidFill>
                  <a:schemeClr val="tx1"/>
                </a:solidFill>
              </a:rPr>
              <a:t>.</a:t>
            </a:r>
            <a:r>
              <a:rPr lang="uk-UA" sz="1364" u="none" dirty="0">
                <a:solidFill>
                  <a:schemeClr val="tx1"/>
                </a:solidFill>
              </a:rPr>
              <a:t>»</a:t>
            </a:r>
          </a:p>
          <a:p>
            <a:pPr algn="r" defTabSz="957259" eaLnBrk="1" fontAlgn="auto" hangingPunct="1">
              <a:spcBef>
                <a:spcPts val="0"/>
              </a:spcBef>
              <a:spcAft>
                <a:spcPts val="0"/>
              </a:spcAft>
            </a:pPr>
            <a:r>
              <a:rPr lang="uk-UA" sz="1364" b="1" u="none" dirty="0">
                <a:solidFill>
                  <a:schemeClr val="tx1"/>
                </a:solidFill>
              </a:rPr>
              <a:t>п.1 Розділу 1 Звіту</a:t>
            </a:r>
          </a:p>
        </p:txBody>
      </p:sp>
      <p:pic>
        <p:nvPicPr>
          <p:cNvPr id="6" name="Рисунок 5"/>
          <p:cNvPicPr>
            <a:picLocks noChangeAspect="1"/>
          </p:cNvPicPr>
          <p:nvPr/>
        </p:nvPicPr>
        <p:blipFill>
          <a:blip r:embed="rId2"/>
          <a:stretch>
            <a:fillRect/>
          </a:stretch>
        </p:blipFill>
        <p:spPr>
          <a:xfrm>
            <a:off x="1309802" y="1482434"/>
            <a:ext cx="1049737" cy="1444829"/>
          </a:xfrm>
          <a:prstGeom prst="rect">
            <a:avLst/>
          </a:prstGeom>
        </p:spPr>
      </p:pic>
      <p:sp>
        <p:nvSpPr>
          <p:cNvPr id="7" name="Заголовок 1"/>
          <p:cNvSpPr txBox="1">
            <a:spLocks/>
          </p:cNvSpPr>
          <p:nvPr/>
        </p:nvSpPr>
        <p:spPr>
          <a:xfrm>
            <a:off x="2451708" y="3115986"/>
            <a:ext cx="7135205" cy="859875"/>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uk-UA" sz="1800" b="1" u="none" dirty="0">
                <a:solidFill>
                  <a:srgbClr val="006600"/>
                </a:solidFill>
              </a:rPr>
              <a:t>Звіт </a:t>
            </a:r>
            <a:r>
              <a:rPr lang="ru-RU" sz="1800" b="1" u="none" dirty="0">
                <a:solidFill>
                  <a:srgbClr val="006600"/>
                </a:solidFill>
              </a:rPr>
              <a:t>про </a:t>
            </a:r>
            <a:r>
              <a:rPr lang="uk-UA" sz="1800" b="1" u="none" dirty="0">
                <a:solidFill>
                  <a:srgbClr val="006600"/>
                </a:solidFill>
              </a:rPr>
              <a:t>проведення національної оцінки ризиків (НОР) </a:t>
            </a:r>
          </a:p>
          <a:p>
            <a:pPr fontAlgn="auto">
              <a:spcAft>
                <a:spcPts val="0"/>
              </a:spcAft>
            </a:pPr>
            <a:r>
              <a:rPr lang="uk-UA" sz="1800" b="1" u="none" dirty="0">
                <a:solidFill>
                  <a:srgbClr val="006600"/>
                </a:solidFill>
              </a:rPr>
              <a:t>у сфері запобігання та протидії легалізації (відмиванню) доходів, одержаних злочинним шляхом, та фінансуванню тероризму:</a:t>
            </a:r>
          </a:p>
        </p:txBody>
      </p:sp>
      <p:sp>
        <p:nvSpPr>
          <p:cNvPr id="8" name="Округлена прямокутна виноска 7"/>
          <p:cNvSpPr/>
          <p:nvPr/>
        </p:nvSpPr>
        <p:spPr>
          <a:xfrm>
            <a:off x="2843907" y="5232560"/>
            <a:ext cx="5270198" cy="1615634"/>
          </a:xfrm>
          <a:prstGeom prst="wedgeRoundRectCallout">
            <a:avLst>
              <a:gd name="adj1" fmla="val 37118"/>
              <a:gd name="adj2" fmla="val 61386"/>
              <a:gd name="adj3" fmla="val 16667"/>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5949" tIns="47974" rIns="95949" bIns="47974" numCol="1" spcCol="0" rtlCol="0" fromWordArt="0" anchor="ctr" anchorCtr="0" forceAA="0" compatLnSpc="1">
            <a:prstTxWarp prst="textNoShape">
              <a:avLst/>
            </a:prstTxWarp>
            <a:noAutofit/>
          </a:bodyPr>
          <a:lstStyle/>
          <a:p>
            <a:pPr algn="just" defTabSz="957259" eaLnBrk="1" fontAlgn="auto" hangingPunct="1">
              <a:spcBef>
                <a:spcPts val="0"/>
              </a:spcBef>
              <a:spcAft>
                <a:spcPts val="0"/>
              </a:spcAft>
            </a:pPr>
            <a:r>
              <a:rPr lang="uk-UA" sz="1364" u="none" dirty="0">
                <a:solidFill>
                  <a:srgbClr val="B73C26">
                    <a:lumMod val="75000"/>
                  </a:srgbClr>
                </a:solidFill>
              </a:rPr>
              <a:t>«</a:t>
            </a:r>
            <a:r>
              <a:rPr lang="uk-UA" sz="1364" u="none" dirty="0">
                <a:solidFill>
                  <a:schemeClr val="tx1"/>
                </a:solidFill>
              </a:rPr>
              <a:t>Серед найбільших ризиків використання </a:t>
            </a:r>
            <a:r>
              <a:rPr lang="uk-UA" sz="1364" u="none" dirty="0" smtClean="0">
                <a:solidFill>
                  <a:schemeClr val="tx1"/>
                </a:solidFill>
              </a:rPr>
              <a:t>банків </a:t>
            </a:r>
            <a:r>
              <a:rPr lang="uk-UA" sz="1364" u="none" dirty="0">
                <a:solidFill>
                  <a:schemeClr val="tx1"/>
                </a:solidFill>
              </a:rPr>
              <a:t>у відмиванні коштів та/або </a:t>
            </a:r>
            <a:r>
              <a:rPr lang="uk-UA" sz="1364" u="none" dirty="0" smtClean="0">
                <a:solidFill>
                  <a:schemeClr val="tx1"/>
                </a:solidFill>
              </a:rPr>
              <a:t>фінансуванні </a:t>
            </a:r>
            <a:r>
              <a:rPr lang="uk-UA" sz="1364" u="none" dirty="0">
                <a:solidFill>
                  <a:schemeClr val="tx1"/>
                </a:solidFill>
              </a:rPr>
              <a:t>тероризму, зазвичай, відзначають:</a:t>
            </a:r>
          </a:p>
          <a:p>
            <a:pPr algn="just" defTabSz="957259" eaLnBrk="1" fontAlgn="auto" hangingPunct="1">
              <a:spcBef>
                <a:spcPts val="0"/>
              </a:spcBef>
              <a:spcAft>
                <a:spcPts val="0"/>
              </a:spcAft>
            </a:pPr>
            <a:r>
              <a:rPr lang="uk-UA" sz="1364" u="none" dirty="0">
                <a:solidFill>
                  <a:schemeClr val="tx1"/>
                </a:solidFill>
              </a:rPr>
              <a:t>…</a:t>
            </a:r>
          </a:p>
          <a:p>
            <a:pPr marL="299837" indent="-299837" algn="just" defTabSz="957259" eaLnBrk="1" fontAlgn="auto" hangingPunct="1">
              <a:spcBef>
                <a:spcPts val="0"/>
              </a:spcBef>
              <a:spcAft>
                <a:spcPts val="0"/>
              </a:spcAft>
              <a:buFont typeface="Arial" panose="020B0604020202020204" pitchFamily="34" charset="0"/>
              <a:buChar char="•"/>
            </a:pPr>
            <a:r>
              <a:rPr lang="ru-RU" sz="1364" u="none" dirty="0" err="1">
                <a:solidFill>
                  <a:schemeClr val="tx1"/>
                </a:solidFill>
              </a:rPr>
              <a:t>використання</a:t>
            </a:r>
            <a:r>
              <a:rPr lang="ru-RU" sz="1364" u="none" dirty="0">
                <a:solidFill>
                  <a:schemeClr val="tx1"/>
                </a:solidFill>
              </a:rPr>
              <a:t> в </a:t>
            </a:r>
            <a:r>
              <a:rPr lang="ru-RU" sz="1364" u="none" dirty="0" err="1">
                <a:solidFill>
                  <a:schemeClr val="tx1"/>
                </a:solidFill>
              </a:rPr>
              <a:t>господарській</a:t>
            </a:r>
            <a:r>
              <a:rPr lang="ru-RU" sz="1364" u="none" dirty="0">
                <a:solidFill>
                  <a:schemeClr val="tx1"/>
                </a:solidFill>
              </a:rPr>
              <a:t> </a:t>
            </a:r>
            <a:r>
              <a:rPr lang="ru-RU" sz="1364" u="none" dirty="0" err="1">
                <a:solidFill>
                  <a:schemeClr val="tx1"/>
                </a:solidFill>
              </a:rPr>
              <a:t>діяльності</a:t>
            </a:r>
            <a:r>
              <a:rPr lang="ru-RU" sz="1364" u="none" dirty="0">
                <a:solidFill>
                  <a:schemeClr val="tx1"/>
                </a:solidFill>
              </a:rPr>
              <a:t> </a:t>
            </a:r>
            <a:r>
              <a:rPr lang="ru-RU" sz="1364" b="1" u="none" dirty="0" err="1">
                <a:solidFill>
                  <a:schemeClr val="tx1"/>
                </a:solidFill>
              </a:rPr>
              <a:t>підприємств</a:t>
            </a:r>
            <a:r>
              <a:rPr lang="ru-RU" sz="1364" b="1" u="none" dirty="0">
                <a:solidFill>
                  <a:schemeClr val="tx1"/>
                </a:solidFill>
              </a:rPr>
              <a:t> з </a:t>
            </a:r>
            <a:r>
              <a:rPr lang="ru-RU" sz="1364" b="1" u="none" dirty="0" err="1">
                <a:solidFill>
                  <a:schemeClr val="tx1"/>
                </a:solidFill>
              </a:rPr>
              <a:t>ознаками</a:t>
            </a:r>
            <a:r>
              <a:rPr lang="ru-RU" sz="1364" b="1" u="none" dirty="0">
                <a:solidFill>
                  <a:schemeClr val="tx1"/>
                </a:solidFill>
              </a:rPr>
              <a:t> </a:t>
            </a:r>
            <a:r>
              <a:rPr lang="ru-RU" sz="1364" b="1" u="none" dirty="0" err="1">
                <a:solidFill>
                  <a:schemeClr val="tx1"/>
                </a:solidFill>
              </a:rPr>
              <a:t>фіктивності</a:t>
            </a:r>
            <a:r>
              <a:rPr lang="ru-RU" sz="1364" u="none" dirty="0">
                <a:solidFill>
                  <a:schemeClr val="tx1"/>
                </a:solidFill>
              </a:rPr>
              <a:t>.</a:t>
            </a:r>
            <a:r>
              <a:rPr lang="uk-UA" sz="1364" u="none" dirty="0">
                <a:solidFill>
                  <a:schemeClr val="tx1"/>
                </a:solidFill>
              </a:rPr>
              <a:t>»</a:t>
            </a:r>
          </a:p>
          <a:p>
            <a:pPr algn="r" defTabSz="957259" eaLnBrk="1" fontAlgn="auto" hangingPunct="1">
              <a:spcBef>
                <a:spcPts val="0"/>
              </a:spcBef>
              <a:spcAft>
                <a:spcPts val="0"/>
              </a:spcAft>
            </a:pPr>
            <a:r>
              <a:rPr lang="uk-UA" sz="1364" b="1" u="none" dirty="0">
                <a:solidFill>
                  <a:schemeClr val="tx1"/>
                </a:solidFill>
              </a:rPr>
              <a:t>с. 117 Звіту про НОР</a:t>
            </a:r>
          </a:p>
        </p:txBody>
      </p:sp>
      <p:pic>
        <p:nvPicPr>
          <p:cNvPr id="9" name="Рисунок 8"/>
          <p:cNvPicPr>
            <a:picLocks noChangeAspect="1"/>
          </p:cNvPicPr>
          <p:nvPr/>
        </p:nvPicPr>
        <p:blipFill>
          <a:blip r:embed="rId3"/>
          <a:stretch>
            <a:fillRect/>
          </a:stretch>
        </p:blipFill>
        <p:spPr>
          <a:xfrm>
            <a:off x="1295007" y="3824744"/>
            <a:ext cx="1064531" cy="1471089"/>
          </a:xfrm>
          <a:prstGeom prst="rect">
            <a:avLst/>
          </a:prstGeom>
        </p:spPr>
      </p:pic>
      <p:sp>
        <p:nvSpPr>
          <p:cNvPr id="10" name="Округлена прямокутна виноска 9"/>
          <p:cNvSpPr/>
          <p:nvPr/>
        </p:nvSpPr>
        <p:spPr>
          <a:xfrm>
            <a:off x="4317803" y="4145230"/>
            <a:ext cx="4533504" cy="819190"/>
          </a:xfrm>
          <a:prstGeom prst="wedgeRoundRectCallout">
            <a:avLst>
              <a:gd name="adj1" fmla="val -35529"/>
              <a:gd name="adj2" fmla="val 61386"/>
              <a:gd name="adj3" fmla="val 16667"/>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5949" tIns="47974" rIns="95949" bIns="47974" numCol="1" spcCol="0" rtlCol="0" fromWordArt="0" anchor="ctr" anchorCtr="0" forceAA="0" compatLnSpc="1">
            <a:prstTxWarp prst="textNoShape">
              <a:avLst/>
            </a:prstTxWarp>
            <a:noAutofit/>
          </a:bodyPr>
          <a:lstStyle/>
          <a:p>
            <a:pPr algn="just" defTabSz="957259" eaLnBrk="1" fontAlgn="auto" hangingPunct="1">
              <a:spcBef>
                <a:spcPts val="0"/>
              </a:spcBef>
              <a:spcAft>
                <a:spcPts val="0"/>
              </a:spcAft>
            </a:pPr>
            <a:r>
              <a:rPr lang="uk-UA" sz="1364" u="none" dirty="0">
                <a:solidFill>
                  <a:schemeClr val="tx1"/>
                </a:solidFill>
              </a:rPr>
              <a:t>«</a:t>
            </a:r>
            <a:r>
              <a:rPr lang="uk-UA" sz="1364" b="1" u="none" dirty="0">
                <a:solidFill>
                  <a:schemeClr val="tx1"/>
                </a:solidFill>
              </a:rPr>
              <a:t>Фіктивне підприємництво </a:t>
            </a:r>
            <a:r>
              <a:rPr lang="uk-UA" sz="1364" u="none" dirty="0">
                <a:solidFill>
                  <a:schemeClr val="tx1"/>
                </a:solidFill>
              </a:rPr>
              <a:t>є одним із ключових елементів механізму ухилення від сплати податків і відмивання коштів»</a:t>
            </a:r>
          </a:p>
          <a:p>
            <a:pPr algn="r" defTabSz="957259" eaLnBrk="1" fontAlgn="auto" hangingPunct="1">
              <a:spcBef>
                <a:spcPts val="0"/>
              </a:spcBef>
              <a:spcAft>
                <a:spcPts val="0"/>
              </a:spcAft>
            </a:pPr>
            <a:r>
              <a:rPr lang="uk-UA" sz="1364" b="1" u="none" dirty="0">
                <a:solidFill>
                  <a:schemeClr val="tx1"/>
                </a:solidFill>
              </a:rPr>
              <a:t>с. 42 Звіту про НОР</a:t>
            </a:r>
          </a:p>
        </p:txBody>
      </p:sp>
    </p:spTree>
    <p:extLst>
      <p:ext uri="{BB962C8B-B14F-4D97-AF65-F5344CB8AC3E}">
        <p14:creationId xmlns:p14="http://schemas.microsoft.com/office/powerpoint/2010/main" val="3222528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p:cNvSpPr>
            <a:spLocks noGrp="1"/>
          </p:cNvSpPr>
          <p:nvPr>
            <p:ph type="title"/>
          </p:nvPr>
        </p:nvSpPr>
        <p:spPr/>
        <p:txBody>
          <a:bodyPr>
            <a:normAutofit/>
          </a:bodyPr>
          <a:lstStyle/>
          <a:p>
            <a:pPr algn="ctr"/>
            <a:r>
              <a:rPr lang="en-US" sz="2413" i="1" dirty="0"/>
              <a:t/>
            </a:r>
            <a:br>
              <a:rPr lang="en-US" sz="2413" i="1" dirty="0"/>
            </a:br>
            <a:r>
              <a:rPr lang="uk-UA" sz="2413" i="1" dirty="0" smtClean="0"/>
              <a:t>  </a:t>
            </a:r>
            <a:r>
              <a:rPr lang="uk-UA" sz="2413" b="1" dirty="0" smtClean="0">
                <a:solidFill>
                  <a:srgbClr val="00822B"/>
                </a:solidFill>
              </a:rPr>
              <a:t>МЕТА:</a:t>
            </a:r>
            <a:endParaRPr lang="ru-RU" sz="2413" b="1" dirty="0">
              <a:solidFill>
                <a:srgbClr val="00822B"/>
              </a:solidFill>
            </a:endParaRPr>
          </a:p>
        </p:txBody>
      </p:sp>
      <p:sp>
        <p:nvSpPr>
          <p:cNvPr id="17" name="Содержимое 2"/>
          <p:cNvSpPr>
            <a:spLocks noGrp="1"/>
          </p:cNvSpPr>
          <p:nvPr>
            <p:ph idx="1"/>
          </p:nvPr>
        </p:nvSpPr>
        <p:spPr/>
        <p:txBody>
          <a:bodyPr>
            <a:normAutofit/>
          </a:bodyPr>
          <a:lstStyle/>
          <a:p>
            <a:pPr algn="ctr"/>
            <a:endParaRPr lang="uk-UA" sz="1679" i="1" dirty="0">
              <a:solidFill>
                <a:srgbClr val="006600"/>
              </a:solidFill>
            </a:endParaRPr>
          </a:p>
          <a:p>
            <a:pPr algn="ctr"/>
            <a:endParaRPr lang="uk-UA" sz="1679" i="1" dirty="0">
              <a:solidFill>
                <a:srgbClr val="006600"/>
              </a:solidFill>
            </a:endParaRPr>
          </a:p>
          <a:p>
            <a:pPr algn="just"/>
            <a:r>
              <a:rPr lang="uk-UA" sz="2000" b="1" dirty="0"/>
              <a:t>попередження, обмеження та/або зниження до прийнятного рівня ризиків легалізації (відмивання) доходів, одержаних злочинним шляхом, фінансуванню тероризму та фінансування зброї масового знищення</a:t>
            </a:r>
            <a:r>
              <a:rPr lang="uk-UA" sz="2000" b="1" dirty="0" smtClean="0"/>
              <a:t>;</a:t>
            </a:r>
          </a:p>
          <a:p>
            <a:pPr algn="just"/>
            <a:endParaRPr lang="uk-UA" sz="2000" b="1" dirty="0"/>
          </a:p>
          <a:p>
            <a:pPr algn="just"/>
            <a:r>
              <a:rPr lang="uk-UA" sz="2000" b="1" dirty="0"/>
              <a:t>недопущення здійснення </a:t>
            </a:r>
            <a:r>
              <a:rPr lang="uk-UA" sz="2000" b="1" dirty="0" smtClean="0"/>
              <a:t>банками </a:t>
            </a:r>
            <a:r>
              <a:rPr lang="uk-UA" sz="2000" b="1" dirty="0"/>
              <a:t>ризикових фінансових операцій</a:t>
            </a:r>
          </a:p>
        </p:txBody>
      </p:sp>
      <p:sp>
        <p:nvSpPr>
          <p:cNvPr id="4" name="Номер слайда 3"/>
          <p:cNvSpPr>
            <a:spLocks noGrp="1"/>
          </p:cNvSpPr>
          <p:nvPr>
            <p:ph type="sldNum" sz="quarter" idx="10"/>
          </p:nvPr>
        </p:nvSpPr>
        <p:spPr/>
        <p:txBody>
          <a:bodyPr/>
          <a:lstStyle/>
          <a:p>
            <a:pPr>
              <a:defRPr/>
            </a:pPr>
            <a:fld id="{CC96D23F-4230-4315-AA9F-B31F5338F8EB}" type="slidenum">
              <a:rPr lang="uk-UA" smtClean="0"/>
              <a:pPr>
                <a:defRPr/>
              </a:pPr>
              <a:t>11</a:t>
            </a:fld>
            <a:endParaRPr lang="uk-UA" dirty="0"/>
          </a:p>
        </p:txBody>
      </p:sp>
      <p:sp>
        <p:nvSpPr>
          <p:cNvPr id="11" name="TextBox 10"/>
          <p:cNvSpPr txBox="1"/>
          <p:nvPr/>
        </p:nvSpPr>
        <p:spPr>
          <a:xfrm>
            <a:off x="3424522" y="2924722"/>
            <a:ext cx="5817996" cy="609141"/>
          </a:xfrm>
          <a:prstGeom prst="rect">
            <a:avLst/>
          </a:prstGeom>
          <a:noFill/>
        </p:spPr>
        <p:txBody>
          <a:bodyPr wrap="square" rtlCol="0">
            <a:spAutoFit/>
          </a:bodyPr>
          <a:lstStyle/>
          <a:p>
            <a:pPr algn="ctr" defTabSz="957259" eaLnBrk="1" fontAlgn="auto" hangingPunct="1">
              <a:spcBef>
                <a:spcPts val="0"/>
              </a:spcBef>
              <a:spcAft>
                <a:spcPts val="0"/>
              </a:spcAft>
            </a:pPr>
            <a:endParaRPr lang="ru-RU" sz="1679" b="1" i="1" u="none" dirty="0">
              <a:solidFill>
                <a:srgbClr val="006600"/>
              </a:solidFill>
              <a:latin typeface="Century Gothic" panose="020B0502020202020204"/>
              <a:ea typeface="+mn-ea"/>
            </a:endParaRPr>
          </a:p>
          <a:p>
            <a:pPr algn="ctr" defTabSz="957259" eaLnBrk="1" fontAlgn="auto" hangingPunct="1">
              <a:spcBef>
                <a:spcPts val="0"/>
              </a:spcBef>
              <a:spcAft>
                <a:spcPts val="0"/>
              </a:spcAft>
            </a:pPr>
            <a:endParaRPr lang="ru-RU" sz="1679" b="1" i="1" u="none" dirty="0">
              <a:solidFill>
                <a:srgbClr val="006600"/>
              </a:solidFill>
              <a:latin typeface="Century Gothic" panose="020B0502020202020204"/>
              <a:ea typeface="+mn-ea"/>
            </a:endParaRPr>
          </a:p>
        </p:txBody>
      </p:sp>
      <p:pic>
        <p:nvPicPr>
          <p:cNvPr id="19" name="Изображение 18"/>
          <p:cNvPicPr>
            <a:picLocks noChangeAspect="1"/>
          </p:cNvPicPr>
          <p:nvPr/>
        </p:nvPicPr>
        <p:blipFill>
          <a:blip r:embed="rId2"/>
          <a:stretch>
            <a:fillRect/>
          </a:stretch>
        </p:blipFill>
        <p:spPr>
          <a:xfrm>
            <a:off x="4406781" y="4246141"/>
            <a:ext cx="1605478" cy="2232248"/>
          </a:xfrm>
          <a:prstGeom prst="rect">
            <a:avLst/>
          </a:prstGeom>
        </p:spPr>
      </p:pic>
    </p:spTree>
    <p:extLst>
      <p:ext uri="{BB962C8B-B14F-4D97-AF65-F5344CB8AC3E}">
        <p14:creationId xmlns:p14="http://schemas.microsoft.com/office/powerpoint/2010/main" val="2493527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b="1" dirty="0">
                <a:solidFill>
                  <a:srgbClr val="00822B"/>
                </a:solidFill>
              </a:rPr>
              <a:t>Процес виявлення </a:t>
            </a:r>
            <a:r>
              <a:rPr lang="uk-UA" b="1" dirty="0" smtClean="0">
                <a:solidFill>
                  <a:srgbClr val="00822B"/>
                </a:solidFill>
              </a:rPr>
              <a:t>та</a:t>
            </a:r>
            <a:r>
              <a:rPr lang="uk-UA" b="1" dirty="0">
                <a:solidFill>
                  <a:srgbClr val="00822B"/>
                </a:solidFill>
              </a:rPr>
              <a:t> аналізу ознак фіктивності </a:t>
            </a:r>
            <a:br>
              <a:rPr lang="uk-UA" b="1" dirty="0">
                <a:solidFill>
                  <a:srgbClr val="00822B"/>
                </a:solidFill>
              </a:rPr>
            </a:br>
            <a:endParaRPr lang="ru-RU" b="1" dirty="0">
              <a:solidFill>
                <a:srgbClr val="00822B"/>
              </a:solidFill>
            </a:endParaRPr>
          </a:p>
        </p:txBody>
      </p:sp>
      <p:pic>
        <p:nvPicPr>
          <p:cNvPr id="10" name="Місце для вмісту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955" y="993935"/>
            <a:ext cx="2857500" cy="1600200"/>
          </a:xfrm>
        </p:spPr>
      </p:pic>
      <p:sp>
        <p:nvSpPr>
          <p:cNvPr id="4" name="Місце для номера слайда 3"/>
          <p:cNvSpPr>
            <a:spLocks noGrp="1"/>
          </p:cNvSpPr>
          <p:nvPr>
            <p:ph type="sldNum" sz="quarter" idx="10"/>
          </p:nvPr>
        </p:nvSpPr>
        <p:spPr/>
        <p:txBody>
          <a:bodyPr/>
          <a:lstStyle/>
          <a:p>
            <a:pPr>
              <a:defRPr/>
            </a:pPr>
            <a:fld id="{CC96D23F-4230-4315-AA9F-B31F5338F8EB}" type="slidenum">
              <a:rPr lang="uk-UA" smtClean="0"/>
              <a:pPr>
                <a:defRPr/>
              </a:pPr>
              <a:t>12</a:t>
            </a:fld>
            <a:endParaRPr lang="uk-UA" dirty="0"/>
          </a:p>
        </p:txBody>
      </p:sp>
      <p:pic>
        <p:nvPicPr>
          <p:cNvPr id="6" name="Рисунок 5"/>
          <p:cNvPicPr>
            <a:picLocks noChangeAspect="1"/>
          </p:cNvPicPr>
          <p:nvPr/>
        </p:nvPicPr>
        <p:blipFill>
          <a:blip r:embed="rId3"/>
          <a:stretch>
            <a:fillRect/>
          </a:stretch>
        </p:blipFill>
        <p:spPr>
          <a:xfrm>
            <a:off x="62706" y="3746116"/>
            <a:ext cx="1284493" cy="1537118"/>
          </a:xfrm>
          <a:prstGeom prst="rect">
            <a:avLst/>
          </a:prstGeom>
        </p:spPr>
      </p:pic>
      <p:graphicFrame>
        <p:nvGraphicFramePr>
          <p:cNvPr id="7" name="Схема 6"/>
          <p:cNvGraphicFramePr/>
          <p:nvPr>
            <p:extLst>
              <p:ext uri="{D42A27DB-BD31-4B8C-83A1-F6EECF244321}">
                <p14:modId xmlns:p14="http://schemas.microsoft.com/office/powerpoint/2010/main" val="1273702057"/>
              </p:ext>
            </p:extLst>
          </p:nvPr>
        </p:nvGraphicFramePr>
        <p:xfrm>
          <a:off x="1347199" y="2331695"/>
          <a:ext cx="8121444" cy="4578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931094" y="802408"/>
            <a:ext cx="302234" cy="383054"/>
          </a:xfrm>
          <a:prstGeom prst="rect">
            <a:avLst/>
          </a:prstGeom>
          <a:noFill/>
        </p:spPr>
        <p:txBody>
          <a:bodyPr wrap="square" rtlCol="0">
            <a:spAutoFit/>
          </a:bodyPr>
          <a:lstStyle/>
          <a:p>
            <a:pPr defTabSz="957259" eaLnBrk="1" fontAlgn="auto" hangingPunct="1">
              <a:spcBef>
                <a:spcPts val="0"/>
              </a:spcBef>
              <a:spcAft>
                <a:spcPts val="0"/>
              </a:spcAft>
            </a:pPr>
            <a:r>
              <a:rPr lang="uk-UA" sz="1889" u="none" dirty="0">
                <a:solidFill>
                  <a:srgbClr val="FFFFFF"/>
                </a:solidFill>
                <a:latin typeface="Century Gothic" panose="020B0502020202020204"/>
                <a:ea typeface="+mn-ea"/>
              </a:rPr>
              <a:t>3</a:t>
            </a:r>
          </a:p>
        </p:txBody>
      </p:sp>
    </p:spTree>
    <p:extLst>
      <p:ext uri="{BB962C8B-B14F-4D97-AF65-F5344CB8AC3E}">
        <p14:creationId xmlns:p14="http://schemas.microsoft.com/office/powerpoint/2010/main" val="3214619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solidFill>
                  <a:srgbClr val="00822B"/>
                </a:solidFill>
              </a:rPr>
              <a:t>Ознаки, що характерні для фіктивних фінансових операцій, проведених на користь клієнта, </a:t>
            </a:r>
            <a:r>
              <a:rPr lang="uk-UA" dirty="0" smtClean="0">
                <a:solidFill>
                  <a:srgbClr val="00822B"/>
                </a:solidFill>
              </a:rPr>
              <a:t>характеризуються</a:t>
            </a:r>
            <a:r>
              <a:rPr lang="uk-UA" dirty="0">
                <a:solidFill>
                  <a:srgbClr val="00822B"/>
                </a:solidFill>
              </a:rPr>
              <a:t>:</a:t>
            </a:r>
          </a:p>
        </p:txBody>
      </p:sp>
      <p:sp>
        <p:nvSpPr>
          <p:cNvPr id="3" name="Місце для вмісту 2"/>
          <p:cNvSpPr>
            <a:spLocks noGrp="1"/>
          </p:cNvSpPr>
          <p:nvPr>
            <p:ph idx="1"/>
          </p:nvPr>
        </p:nvSpPr>
        <p:spPr/>
        <p:txBody>
          <a:bodyPr>
            <a:normAutofit/>
          </a:bodyPr>
          <a:lstStyle/>
          <a:p>
            <a:pPr>
              <a:spcBef>
                <a:spcPts val="0"/>
              </a:spcBef>
            </a:pPr>
            <a:r>
              <a:rPr lang="uk-UA" sz="1679" dirty="0"/>
              <a:t>видом діяльності;</a:t>
            </a:r>
          </a:p>
          <a:p>
            <a:pPr>
              <a:spcBef>
                <a:spcPts val="0"/>
              </a:spcBef>
            </a:pPr>
            <a:r>
              <a:rPr lang="uk-UA" sz="1679" dirty="0"/>
              <a:t>періодом існування; </a:t>
            </a:r>
          </a:p>
          <a:p>
            <a:pPr>
              <a:spcBef>
                <a:spcPts val="0"/>
              </a:spcBef>
            </a:pPr>
            <a:r>
              <a:rPr lang="uk-UA" sz="1679" dirty="0"/>
              <a:t>місцезнаходженням;</a:t>
            </a:r>
          </a:p>
          <a:p>
            <a:pPr>
              <a:spcBef>
                <a:spcPts val="0"/>
              </a:spcBef>
            </a:pPr>
            <a:r>
              <a:rPr lang="uk-UA" sz="1679" dirty="0"/>
              <a:t>офшорним статусом засновника/учасника;</a:t>
            </a:r>
          </a:p>
          <a:p>
            <a:pPr>
              <a:spcBef>
                <a:spcPts val="0"/>
              </a:spcBef>
            </a:pPr>
            <a:r>
              <a:rPr lang="uk-UA" sz="1679" dirty="0"/>
              <a:t>змінами в діяльності;</a:t>
            </a:r>
          </a:p>
          <a:p>
            <a:pPr>
              <a:spcBef>
                <a:spcPts val="0"/>
              </a:spcBef>
            </a:pPr>
            <a:r>
              <a:rPr lang="uk-UA" sz="1679" dirty="0"/>
              <a:t>невідповідністю ресурсів обсягам здійснюваної діяльності;</a:t>
            </a:r>
          </a:p>
          <a:p>
            <a:pPr>
              <a:spcBef>
                <a:spcPts val="0"/>
              </a:spcBef>
            </a:pPr>
            <a:r>
              <a:rPr lang="uk-UA" sz="1679" dirty="0"/>
              <a:t>схемними розрахунками;</a:t>
            </a:r>
          </a:p>
          <a:p>
            <a:pPr>
              <a:spcBef>
                <a:spcPts val="0"/>
              </a:spcBef>
            </a:pPr>
            <a:r>
              <a:rPr lang="uk-UA" sz="1679" dirty="0"/>
              <a:t>спільним зв'язком діяльності;</a:t>
            </a:r>
          </a:p>
          <a:p>
            <a:pPr>
              <a:spcBef>
                <a:spcPts val="0"/>
              </a:spcBef>
            </a:pPr>
            <a:r>
              <a:rPr lang="uk-UA" sz="1679" dirty="0"/>
              <a:t>негативною інформацією;</a:t>
            </a:r>
          </a:p>
          <a:p>
            <a:pPr>
              <a:spcBef>
                <a:spcPts val="0"/>
              </a:spcBef>
            </a:pPr>
            <a:r>
              <a:rPr lang="uk-UA" sz="1679" dirty="0"/>
              <a:t>підробленими документами та неправдивою інформацією;</a:t>
            </a:r>
          </a:p>
          <a:p>
            <a:pPr>
              <a:spcBef>
                <a:spcPts val="0"/>
              </a:spcBef>
            </a:pPr>
            <a:r>
              <a:rPr lang="uk-UA" sz="1679" dirty="0"/>
              <a:t>«штучно» сформованим статутним капіталом;</a:t>
            </a:r>
          </a:p>
          <a:p>
            <a:pPr>
              <a:spcBef>
                <a:spcPts val="0"/>
              </a:spcBef>
            </a:pPr>
            <a:r>
              <a:rPr lang="uk-UA" sz="1679" dirty="0"/>
              <a:t>належністю керівника до соціально вразливих верств населення або особи, яка зареєстрована на непідконтрольній Україні території;</a:t>
            </a:r>
          </a:p>
          <a:p>
            <a:pPr>
              <a:spcBef>
                <a:spcPts val="0"/>
              </a:spcBef>
            </a:pPr>
            <a:r>
              <a:rPr lang="uk-UA" sz="1679" dirty="0"/>
              <a:t>наданням права управління рахунком третім особам;</a:t>
            </a:r>
          </a:p>
          <a:p>
            <a:pPr>
              <a:spcBef>
                <a:spcPts val="0"/>
              </a:spcBef>
            </a:pPr>
            <a:r>
              <a:rPr lang="uk-UA" sz="1679" dirty="0"/>
              <a:t>значним обсягом операцій з готівкою;</a:t>
            </a:r>
          </a:p>
          <a:p>
            <a:pPr>
              <a:spcBef>
                <a:spcPts val="0"/>
              </a:spcBef>
            </a:pPr>
            <a:r>
              <a:rPr lang="uk-UA" sz="1679" dirty="0"/>
              <a:t>зовнішньоекономічними розрахунками. </a:t>
            </a:r>
          </a:p>
          <a:p>
            <a:pPr>
              <a:spcBef>
                <a:spcPts val="0"/>
              </a:spcBef>
            </a:pPr>
            <a:endParaRPr lang="uk-UA" sz="1679" dirty="0"/>
          </a:p>
          <a:p>
            <a:pPr marL="0" indent="0">
              <a:spcBef>
                <a:spcPts val="0"/>
              </a:spcBef>
              <a:buNone/>
            </a:pPr>
            <a:endParaRPr lang="uk-UA" sz="1679" dirty="0"/>
          </a:p>
        </p:txBody>
      </p:sp>
      <p:sp>
        <p:nvSpPr>
          <p:cNvPr id="4" name="Місце для номера слайда 3"/>
          <p:cNvSpPr>
            <a:spLocks noGrp="1"/>
          </p:cNvSpPr>
          <p:nvPr>
            <p:ph type="sldNum" sz="quarter" idx="10"/>
          </p:nvPr>
        </p:nvSpPr>
        <p:spPr/>
        <p:txBody>
          <a:bodyPr/>
          <a:lstStyle/>
          <a:p>
            <a:pPr>
              <a:defRPr/>
            </a:pPr>
            <a:fld id="{CC96D23F-4230-4315-AA9F-B31F5338F8EB}" type="slidenum">
              <a:rPr lang="uk-UA" smtClean="0"/>
              <a:pPr>
                <a:defRPr/>
              </a:pPr>
              <a:t>13</a:t>
            </a:fld>
            <a:endParaRPr lang="uk-UA"/>
          </a:p>
        </p:txBody>
      </p:sp>
      <p:sp>
        <p:nvSpPr>
          <p:cNvPr id="26" name="TextBox 25"/>
          <p:cNvSpPr txBox="1"/>
          <p:nvPr/>
        </p:nvSpPr>
        <p:spPr>
          <a:xfrm>
            <a:off x="775513" y="1586326"/>
            <a:ext cx="237566" cy="318421"/>
          </a:xfrm>
          <a:prstGeom prst="rect">
            <a:avLst/>
          </a:prstGeom>
          <a:noFill/>
        </p:spPr>
        <p:txBody>
          <a:bodyPr wrap="none" rtlCol="0">
            <a:spAutoFit/>
          </a:bodyPr>
          <a:lstStyle/>
          <a:p>
            <a:pPr defTabSz="957259" eaLnBrk="1" fontAlgn="auto" hangingPunct="1">
              <a:spcBef>
                <a:spcPts val="0"/>
              </a:spcBef>
              <a:spcAft>
                <a:spcPts val="0"/>
              </a:spcAft>
            </a:pPr>
            <a:r>
              <a:rPr lang="uk-UA" sz="1469" u="none" dirty="0">
                <a:solidFill>
                  <a:srgbClr val="006600"/>
                </a:solidFill>
                <a:latin typeface="Century Gothic" panose="020B0502020202020204"/>
                <a:ea typeface="+mn-ea"/>
              </a:rPr>
              <a:t> </a:t>
            </a:r>
          </a:p>
        </p:txBody>
      </p:sp>
    </p:spTree>
    <p:extLst>
      <p:ext uri="{BB962C8B-B14F-4D97-AF65-F5344CB8AC3E}">
        <p14:creationId xmlns:p14="http://schemas.microsoft.com/office/powerpoint/2010/main" val="3217012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pPr algn="ctr"/>
            <a:r>
              <a:rPr lang="uk-UA" sz="2800" dirty="0" smtClean="0">
                <a:solidFill>
                  <a:srgbClr val="00822B"/>
                </a:solidFill>
              </a:rPr>
              <a:t>Висновок</a:t>
            </a:r>
            <a:r>
              <a:rPr lang="uk-UA" sz="2800" dirty="0" smtClean="0"/>
              <a:t> </a:t>
            </a:r>
            <a:endParaRPr lang="ru-RU" sz="2800" dirty="0"/>
          </a:p>
        </p:txBody>
      </p:sp>
      <p:sp>
        <p:nvSpPr>
          <p:cNvPr id="2" name="Місце для номера слайда 1"/>
          <p:cNvSpPr>
            <a:spLocks noGrp="1"/>
          </p:cNvSpPr>
          <p:nvPr>
            <p:ph type="sldNum" sz="quarter" idx="10"/>
          </p:nvPr>
        </p:nvSpPr>
        <p:spPr/>
        <p:txBody>
          <a:bodyPr/>
          <a:lstStyle/>
          <a:p>
            <a:pPr fontAlgn="base">
              <a:spcBef>
                <a:spcPct val="0"/>
              </a:spcBef>
              <a:spcAft>
                <a:spcPct val="0"/>
              </a:spcAft>
              <a:defRPr/>
            </a:pPr>
            <a:fld id="{AF7DE09E-F618-4A46-A647-704E00E15AB8}" type="slidenum">
              <a:rPr lang="en-US" smtClean="0">
                <a:ea typeface="MS PGothic"/>
              </a:rPr>
              <a:pPr fontAlgn="base">
                <a:spcBef>
                  <a:spcPct val="0"/>
                </a:spcBef>
                <a:spcAft>
                  <a:spcPct val="0"/>
                </a:spcAft>
                <a:defRPr/>
              </a:pPr>
              <a:t>14</a:t>
            </a:fld>
            <a:endParaRPr lang="en-US">
              <a:ea typeface="MS PGothic"/>
            </a:endParaRPr>
          </a:p>
        </p:txBody>
      </p:sp>
      <p:sp>
        <p:nvSpPr>
          <p:cNvPr id="4" name="TextBox 3"/>
          <p:cNvSpPr txBox="1"/>
          <p:nvPr/>
        </p:nvSpPr>
        <p:spPr>
          <a:xfrm>
            <a:off x="923123" y="1725861"/>
            <a:ext cx="8687072" cy="3170099"/>
          </a:xfrm>
          <a:prstGeom prst="rect">
            <a:avLst/>
          </a:prstGeom>
          <a:noFill/>
        </p:spPr>
        <p:txBody>
          <a:bodyPr wrap="square" rtlCol="0">
            <a:spAutoFit/>
          </a:bodyPr>
          <a:lstStyle/>
          <a:p>
            <a:pPr algn="just" defTabSz="957259" eaLnBrk="1" fontAlgn="auto" hangingPunct="1">
              <a:spcBef>
                <a:spcPts val="0"/>
              </a:spcBef>
              <a:spcAft>
                <a:spcPts val="0"/>
              </a:spcAft>
            </a:pPr>
            <a:r>
              <a:rPr lang="uk-UA" sz="2000" u="none" dirty="0">
                <a:latin typeface="+mn-lt"/>
                <a:ea typeface="+mn-ea"/>
                <a:cs typeface="Times New Roman" panose="02020603050405020304" pitchFamily="18" charset="0"/>
              </a:rPr>
              <a:t>У випадках встановлення належності клієнта до суб’єкта господарювання з ознаками фіктивності, Національний банк України рекомендує банкам встановити такому клієнту </a:t>
            </a:r>
            <a:r>
              <a:rPr lang="uk-UA" sz="2000" b="1" u="none" dirty="0">
                <a:latin typeface="+mn-lt"/>
                <a:ea typeface="+mn-ea"/>
                <a:cs typeface="Times New Roman" panose="02020603050405020304" pitchFamily="18" charset="0"/>
              </a:rPr>
              <a:t>неприйнятно високий ризик </a:t>
            </a:r>
            <a:r>
              <a:rPr lang="uk-UA" sz="2000" u="none" dirty="0">
                <a:latin typeface="+mn-lt"/>
                <a:ea typeface="+mn-ea"/>
                <a:cs typeface="Times New Roman" panose="02020603050405020304" pitchFamily="18" charset="0"/>
              </a:rPr>
              <a:t>та використати законодавчо закріплене право </a:t>
            </a:r>
            <a:r>
              <a:rPr lang="uk-UA" sz="2000" b="1" u="none" dirty="0">
                <a:latin typeface="+mn-lt"/>
                <a:ea typeface="+mn-ea"/>
                <a:cs typeface="Times New Roman" panose="02020603050405020304" pitchFamily="18" charset="0"/>
              </a:rPr>
              <a:t>відмови </a:t>
            </a:r>
            <a:r>
              <a:rPr lang="uk-UA" sz="2000" u="none" dirty="0">
                <a:latin typeface="+mn-lt"/>
                <a:ea typeface="+mn-ea"/>
                <a:cs typeface="Times New Roman" panose="02020603050405020304" pitchFamily="18" charset="0"/>
              </a:rPr>
              <a:t>в підтриманні ділових відносин (у тому числі шляхом розірвання ділових відносин) або встановленні ділових відносин на підставі статті 10 Закону України «Про запобігання та протидію легалізації (відмиванню) доходів, одержаних злочинним шляхом, фінансуванню тероризму та фінансуванню розповсюдження зброї масового знищення» з наданням відповідної інформації до Державної служби фінансового моніторингу України. </a:t>
            </a:r>
          </a:p>
        </p:txBody>
      </p:sp>
      <p:pic>
        <p:nvPicPr>
          <p:cNvPr id="5" name="Рисунок 4"/>
          <p:cNvPicPr>
            <a:picLocks noChangeAspect="1"/>
          </p:cNvPicPr>
          <p:nvPr/>
        </p:nvPicPr>
        <p:blipFill>
          <a:blip r:embed="rId2"/>
          <a:stretch>
            <a:fillRect/>
          </a:stretch>
        </p:blipFill>
        <p:spPr>
          <a:xfrm>
            <a:off x="4160198" y="5532120"/>
            <a:ext cx="506012" cy="957155"/>
          </a:xfrm>
          <a:prstGeom prst="rect">
            <a:avLst/>
          </a:prstGeom>
        </p:spPr>
      </p:pic>
      <p:pic>
        <p:nvPicPr>
          <p:cNvPr id="6" name="Рисунок 5"/>
          <p:cNvPicPr>
            <a:picLocks noChangeAspect="1"/>
          </p:cNvPicPr>
          <p:nvPr/>
        </p:nvPicPr>
        <p:blipFill>
          <a:blip r:embed="rId3"/>
          <a:stretch>
            <a:fillRect/>
          </a:stretch>
        </p:blipFill>
        <p:spPr>
          <a:xfrm>
            <a:off x="6228283" y="5543679"/>
            <a:ext cx="506012" cy="951058"/>
          </a:xfrm>
          <a:prstGeom prst="rect">
            <a:avLst/>
          </a:prstGeom>
        </p:spPr>
      </p:pic>
      <p:pic>
        <p:nvPicPr>
          <p:cNvPr id="7" name="Рисунок 6"/>
          <p:cNvPicPr>
            <a:picLocks noChangeAspect="1"/>
          </p:cNvPicPr>
          <p:nvPr/>
        </p:nvPicPr>
        <p:blipFill>
          <a:blip r:embed="rId3"/>
          <a:stretch>
            <a:fillRect/>
          </a:stretch>
        </p:blipFill>
        <p:spPr>
          <a:xfrm>
            <a:off x="5174321" y="4944729"/>
            <a:ext cx="506012" cy="951058"/>
          </a:xfrm>
          <a:prstGeom prst="rect">
            <a:avLst/>
          </a:prstGeom>
        </p:spPr>
      </p:pic>
      <p:pic>
        <p:nvPicPr>
          <p:cNvPr id="8" name="Рисунок 7"/>
          <p:cNvPicPr>
            <a:picLocks noChangeAspect="1"/>
          </p:cNvPicPr>
          <p:nvPr/>
        </p:nvPicPr>
        <p:blipFill>
          <a:blip r:embed="rId4"/>
          <a:stretch>
            <a:fillRect/>
          </a:stretch>
        </p:blipFill>
        <p:spPr>
          <a:xfrm>
            <a:off x="4111905" y="5110237"/>
            <a:ext cx="2622390" cy="1379038"/>
          </a:xfrm>
          <a:prstGeom prst="rect">
            <a:avLst/>
          </a:prstGeom>
        </p:spPr>
      </p:pic>
      <p:pic>
        <p:nvPicPr>
          <p:cNvPr id="11" name="Рисунок 10"/>
          <p:cNvPicPr>
            <a:picLocks noChangeAspect="1"/>
          </p:cNvPicPr>
          <p:nvPr/>
        </p:nvPicPr>
        <p:blipFill>
          <a:blip r:embed="rId5"/>
          <a:stretch>
            <a:fillRect/>
          </a:stretch>
        </p:blipFill>
        <p:spPr>
          <a:xfrm>
            <a:off x="4083736" y="5090188"/>
            <a:ext cx="2504588" cy="1532219"/>
          </a:xfrm>
          <a:prstGeom prst="rect">
            <a:avLst/>
          </a:prstGeom>
        </p:spPr>
      </p:pic>
    </p:spTree>
    <p:extLst>
      <p:ext uri="{BB962C8B-B14F-4D97-AF65-F5344CB8AC3E}">
        <p14:creationId xmlns:p14="http://schemas.microsoft.com/office/powerpoint/2010/main" val="3675535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800" dirty="0" smtClean="0">
                <a:solidFill>
                  <a:srgbClr val="00822B"/>
                </a:solidFill>
              </a:rPr>
              <a:t>Національний банк України</a:t>
            </a:r>
            <a:endParaRPr lang="ru-RU" sz="2800" dirty="0">
              <a:solidFill>
                <a:srgbClr val="00822B"/>
              </a:solidFill>
            </a:endParaRPr>
          </a:p>
        </p:txBody>
      </p:sp>
      <p:sp>
        <p:nvSpPr>
          <p:cNvPr id="3" name="Объект 2"/>
          <p:cNvSpPr>
            <a:spLocks noGrp="1"/>
          </p:cNvSpPr>
          <p:nvPr>
            <p:ph idx="1"/>
          </p:nvPr>
        </p:nvSpPr>
        <p:spPr/>
        <p:txBody>
          <a:bodyPr/>
          <a:lstStyle/>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lgn="ctr">
              <a:buNone/>
            </a:pPr>
            <a:endParaRPr lang="uk-UA" sz="4000" b="1" dirty="0" smtClean="0"/>
          </a:p>
          <a:p>
            <a:pPr marL="0" indent="0" algn="ctr">
              <a:buNone/>
            </a:pPr>
            <a:r>
              <a:rPr lang="uk-UA" sz="4000" b="1" dirty="0" smtClean="0">
                <a:solidFill>
                  <a:srgbClr val="00822B"/>
                </a:solidFill>
              </a:rPr>
              <a:t>ДЯКУЄМО ЗА УВАГУ! </a:t>
            </a:r>
            <a:endParaRPr lang="ru-RU" sz="4000" b="1" dirty="0">
              <a:solidFill>
                <a:srgbClr val="00822B"/>
              </a:solidFill>
            </a:endParaRPr>
          </a:p>
        </p:txBody>
      </p:sp>
      <p:sp>
        <p:nvSpPr>
          <p:cNvPr id="4" name="Номер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15</a:t>
            </a:fld>
            <a:endParaRPr lang="uk-UA" dirty="0">
              <a:solidFill>
                <a:prstClr val="black">
                  <a:tint val="75000"/>
                </a:prstClr>
              </a:solidFill>
            </a:endParaRPr>
          </a:p>
        </p:txBody>
      </p:sp>
    </p:spTree>
    <p:extLst>
      <p:ext uri="{BB962C8B-B14F-4D97-AF65-F5344CB8AC3E}">
        <p14:creationId xmlns:p14="http://schemas.microsoft.com/office/powerpoint/2010/main" val="154773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ltLang="ru-RU" sz="2000" dirty="0" smtClean="0">
                <a:solidFill>
                  <a:srgbClr val="00822B"/>
                </a:solidFill>
                <a:latin typeface="+mn-lt"/>
                <a:ea typeface="Osaka"/>
                <a:cs typeface="Arial" pitchFamily="34" charset="0"/>
              </a:rPr>
              <a:t>Встановлення кінцевих </a:t>
            </a:r>
            <a:r>
              <a:rPr lang="uk-UA" altLang="ru-RU" sz="2000" dirty="0" err="1" smtClean="0">
                <a:solidFill>
                  <a:srgbClr val="00822B"/>
                </a:solidFill>
                <a:latin typeface="+mn-lt"/>
                <a:ea typeface="Osaka"/>
                <a:cs typeface="Arial" pitchFamily="34" charset="0"/>
              </a:rPr>
              <a:t>бенефіціарних</a:t>
            </a:r>
            <a:r>
              <a:rPr lang="uk-UA" altLang="ru-RU" sz="2000" dirty="0" smtClean="0">
                <a:solidFill>
                  <a:srgbClr val="00822B"/>
                </a:solidFill>
                <a:latin typeface="+mn-lt"/>
                <a:ea typeface="Osaka"/>
                <a:cs typeface="Arial" pitchFamily="34" charset="0"/>
              </a:rPr>
              <a:t> власників (контролерів) </a:t>
            </a:r>
            <a:br>
              <a:rPr lang="uk-UA" altLang="ru-RU" sz="2000" dirty="0" smtClean="0">
                <a:solidFill>
                  <a:srgbClr val="00822B"/>
                </a:solidFill>
                <a:latin typeface="+mn-lt"/>
                <a:ea typeface="Osaka"/>
                <a:cs typeface="Arial" pitchFamily="34" charset="0"/>
              </a:rPr>
            </a:br>
            <a:r>
              <a:rPr lang="uk-UA" altLang="ru-RU" sz="2000" dirty="0" smtClean="0">
                <a:solidFill>
                  <a:srgbClr val="00822B"/>
                </a:solidFill>
                <a:latin typeface="+mn-lt"/>
                <a:ea typeface="Osaka"/>
                <a:cs typeface="Arial" pitchFamily="34" charset="0"/>
              </a:rPr>
              <a:t>клієнтів – юридичних осіб</a:t>
            </a:r>
            <a:endParaRPr lang="uk-UA" altLang="ru-RU" sz="2000" dirty="0">
              <a:solidFill>
                <a:srgbClr val="00822B"/>
              </a:solidFill>
              <a:latin typeface="+mn-lt"/>
              <a:ea typeface="Osaka"/>
              <a:cs typeface="Arial" pitchFamily="34" charset="0"/>
            </a:endParaRPr>
          </a:p>
        </p:txBody>
      </p:sp>
      <p:sp>
        <p:nvSpPr>
          <p:cNvPr id="4" name="Номер слайда 3"/>
          <p:cNvSpPr>
            <a:spLocks noGrp="1"/>
          </p:cNvSpPr>
          <p:nvPr>
            <p:ph type="sldNum" sz="quarter" idx="10"/>
          </p:nvPr>
        </p:nvSpPr>
        <p:spPr/>
        <p:txBody>
          <a:bodyPr/>
          <a:lstStyle/>
          <a:p>
            <a:pPr>
              <a:defRPr/>
            </a:pPr>
            <a:fld id="{CC96D23F-4230-4315-AA9F-B31F5338F8EB}" type="slidenum">
              <a:rPr lang="uk-UA" sz="1400" smtClean="0">
                <a:solidFill>
                  <a:srgbClr val="00822B"/>
                </a:solidFill>
              </a:rPr>
              <a:pPr>
                <a:defRPr/>
              </a:pPr>
              <a:t>2</a:t>
            </a:fld>
            <a:endParaRPr lang="uk-UA" sz="1400" dirty="0">
              <a:solidFill>
                <a:srgbClr val="00822B"/>
              </a:solidFill>
            </a:endParaRPr>
          </a:p>
        </p:txBody>
      </p:sp>
      <p:sp>
        <p:nvSpPr>
          <p:cNvPr id="5" name="Объект 4"/>
          <p:cNvSpPr>
            <a:spLocks noGrp="1"/>
          </p:cNvSpPr>
          <p:nvPr>
            <p:ph idx="1"/>
          </p:nvPr>
        </p:nvSpPr>
        <p:spPr>
          <a:xfrm>
            <a:off x="684869" y="1373263"/>
            <a:ext cx="1441100" cy="497380"/>
          </a:xfrm>
          <a:prstGeom prst="rect">
            <a:avLst/>
          </a:prstGeom>
        </p:spPr>
        <p:txBody>
          <a:bodyPr wrap="none">
            <a:spAutoFit/>
          </a:bodyPr>
          <a:lstStyle/>
          <a:p>
            <a:pPr marL="0" indent="0">
              <a:buNone/>
            </a:pPr>
            <a:r>
              <a:rPr lang="ru-RU" altLang="ru-RU" sz="1469" b="1" dirty="0">
                <a:latin typeface="Arial" pitchFamily="34" charset="0"/>
                <a:ea typeface="Osaka"/>
                <a:cs typeface="Arial" pitchFamily="34" charset="0"/>
              </a:rPr>
              <a:t>ПОТЕНЦІЙНИЙ </a:t>
            </a:r>
          </a:p>
          <a:p>
            <a:pPr marL="0" indent="0" algn="ctr">
              <a:buNone/>
            </a:pPr>
            <a:r>
              <a:rPr lang="ru-RU" altLang="ru-RU" sz="1469" b="1" dirty="0">
                <a:latin typeface="Arial" pitchFamily="34" charset="0"/>
                <a:ea typeface="Osaka"/>
                <a:cs typeface="Arial" pitchFamily="34" charset="0"/>
              </a:rPr>
              <a:t>КЛ</a:t>
            </a:r>
            <a:r>
              <a:rPr lang="uk-UA" altLang="ru-RU" sz="1469" b="1" dirty="0">
                <a:latin typeface="Arial" pitchFamily="34" charset="0"/>
                <a:ea typeface="Osaka"/>
                <a:cs typeface="Arial" pitchFamily="34" charset="0"/>
              </a:rPr>
              <a:t>ІЄНТ</a:t>
            </a:r>
          </a:p>
        </p:txBody>
      </p:sp>
      <p:pic>
        <p:nvPicPr>
          <p:cNvPr id="6" name="Рисунок 5"/>
          <p:cNvPicPr>
            <a:picLocks noChangeAspect="1"/>
          </p:cNvPicPr>
          <p:nvPr/>
        </p:nvPicPr>
        <p:blipFill>
          <a:blip r:embed="rId2"/>
          <a:stretch>
            <a:fillRect/>
          </a:stretch>
        </p:blipFill>
        <p:spPr>
          <a:xfrm>
            <a:off x="1791659" y="1590040"/>
            <a:ext cx="533075" cy="1003435"/>
          </a:xfrm>
          <a:prstGeom prst="rect">
            <a:avLst/>
          </a:prstGeom>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098" y="3135054"/>
            <a:ext cx="1300099" cy="122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321" y="4606617"/>
            <a:ext cx="1847558" cy="1147431"/>
          </a:xfrm>
          <a:prstGeom prst="rect">
            <a:avLst/>
          </a:prstGeom>
        </p:spPr>
      </p:pic>
      <p:sp>
        <p:nvSpPr>
          <p:cNvPr id="11" name="Скругленный прямоугольник 10"/>
          <p:cNvSpPr/>
          <p:nvPr/>
        </p:nvSpPr>
        <p:spPr bwMode="auto">
          <a:xfrm>
            <a:off x="326731" y="2790278"/>
            <a:ext cx="2162833" cy="3406065"/>
          </a:xfrm>
          <a:prstGeom prst="roundRect">
            <a:avLst/>
          </a:prstGeom>
          <a:noFill/>
          <a:ln w="9525" cap="flat" cmpd="sng" algn="ctr">
            <a:solidFill>
              <a:srgbClr val="C00000"/>
            </a:solidFill>
            <a:prstDash val="dash"/>
            <a:round/>
            <a:headEnd type="none" w="med" len="med"/>
            <a:tailEnd type="none" w="med" len="med"/>
          </a:ln>
          <a:effectLst/>
          <a:extLst/>
        </p:spPr>
        <p:txBody>
          <a:bodyPr vert="horz" wrap="square" lIns="95949" tIns="47974" rIns="95949" bIns="47974" numCol="1" rtlCol="0" anchor="t" anchorCtr="0" compatLnSpc="1">
            <a:prstTxWarp prst="textNoShape">
              <a:avLst/>
            </a:prstTxWarp>
          </a:bodyPr>
          <a:lstStyle/>
          <a:p>
            <a:endParaRPr lang="ru-RU" sz="1049">
              <a:solidFill>
                <a:prstClr val="black"/>
              </a:solidFill>
              <a:latin typeface="Arial" pitchFamily="34" charset="0"/>
            </a:endParaRPr>
          </a:p>
        </p:txBody>
      </p:sp>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3467" y="4106314"/>
            <a:ext cx="1069426" cy="589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629" y="2747352"/>
            <a:ext cx="1454523" cy="101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люс 13"/>
          <p:cNvSpPr/>
          <p:nvPr/>
        </p:nvSpPr>
        <p:spPr bwMode="auto">
          <a:xfrm>
            <a:off x="4604889" y="3779444"/>
            <a:ext cx="358009" cy="283199"/>
          </a:xfrm>
          <a:prstGeom prst="mathPlus">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5949" tIns="47974" rIns="95949" bIns="47974" numCol="1" rtlCol="0" anchor="t" anchorCtr="0" compatLnSpc="1">
            <a:prstTxWarp prst="textNoShape">
              <a:avLst/>
            </a:prstTxWarp>
          </a:bodyPr>
          <a:lstStyle/>
          <a:p>
            <a:endParaRPr lang="ru-RU" sz="1049">
              <a:solidFill>
                <a:prstClr val="black"/>
              </a:solidFill>
              <a:latin typeface="Arial" pitchFamily="34" charset="0"/>
            </a:endParaRPr>
          </a:p>
        </p:txBody>
      </p:sp>
      <p:pic>
        <p:nvPicPr>
          <p:cNvPr id="15" name="Рисунок 14"/>
          <p:cNvPicPr>
            <a:picLocks noChangeAspect="1"/>
          </p:cNvPicPr>
          <p:nvPr/>
        </p:nvPicPr>
        <p:blipFill>
          <a:blip r:embed="rId7"/>
          <a:stretch>
            <a:fillRect/>
          </a:stretch>
        </p:blipFill>
        <p:spPr>
          <a:xfrm>
            <a:off x="4111629" y="4197416"/>
            <a:ext cx="1344533" cy="870408"/>
          </a:xfrm>
          <a:prstGeom prst="rect">
            <a:avLst/>
          </a:prstGeom>
        </p:spPr>
      </p:pic>
      <p:sp>
        <p:nvSpPr>
          <p:cNvPr id="16" name="Плюс 15"/>
          <p:cNvSpPr/>
          <p:nvPr/>
        </p:nvSpPr>
        <p:spPr bwMode="auto">
          <a:xfrm>
            <a:off x="4659885" y="5253520"/>
            <a:ext cx="358009" cy="283199"/>
          </a:xfrm>
          <a:prstGeom prst="mathPlus">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5949" tIns="47974" rIns="95949" bIns="47974" numCol="1" rtlCol="0" anchor="t" anchorCtr="0" compatLnSpc="1">
            <a:prstTxWarp prst="textNoShape">
              <a:avLst/>
            </a:prstTxWarp>
          </a:bodyPr>
          <a:lstStyle/>
          <a:p>
            <a:endParaRPr lang="ru-RU" sz="1049">
              <a:solidFill>
                <a:prstClr val="black"/>
              </a:solidFill>
              <a:latin typeface="Arial" pitchFamily="34" charset="0"/>
            </a:endParaRPr>
          </a:p>
        </p:txBody>
      </p:sp>
      <p:pic>
        <p:nvPicPr>
          <p:cNvPr id="17" name="Рисунок 1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111629" y="5815551"/>
            <a:ext cx="1579306" cy="918576"/>
          </a:xfrm>
          <a:prstGeom prst="rect">
            <a:avLst/>
          </a:prstGeom>
        </p:spPr>
      </p:pic>
      <p:pic>
        <p:nvPicPr>
          <p:cNvPr id="18" name="Рисунок 1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366792" y="5620549"/>
            <a:ext cx="178739" cy="344287"/>
          </a:xfrm>
          <a:prstGeom prst="rect">
            <a:avLst/>
          </a:prstGeom>
        </p:spPr>
      </p:pic>
      <p:sp>
        <p:nvSpPr>
          <p:cNvPr id="19" name="Скругленный прямоугольник 18"/>
          <p:cNvSpPr/>
          <p:nvPr/>
        </p:nvSpPr>
        <p:spPr bwMode="auto">
          <a:xfrm>
            <a:off x="3680962" y="2511518"/>
            <a:ext cx="2287723" cy="4684620"/>
          </a:xfrm>
          <a:prstGeom prst="roundRect">
            <a:avLst/>
          </a:prstGeom>
          <a:noFill/>
          <a:ln w="9525" cap="flat" cmpd="sng" algn="ctr">
            <a:solidFill>
              <a:srgbClr val="C00000"/>
            </a:solidFill>
            <a:prstDash val="dash"/>
            <a:round/>
            <a:headEnd type="none" w="med" len="med"/>
            <a:tailEnd type="none" w="med" len="med"/>
          </a:ln>
          <a:effectLst/>
          <a:extLst/>
        </p:spPr>
        <p:txBody>
          <a:bodyPr vert="horz" wrap="square" lIns="95949" tIns="47974" rIns="95949" bIns="47974" numCol="1" rtlCol="0" anchor="t" anchorCtr="0" compatLnSpc="1">
            <a:prstTxWarp prst="textNoShape">
              <a:avLst/>
            </a:prstTxWarp>
          </a:bodyPr>
          <a:lstStyle/>
          <a:p>
            <a:endParaRPr lang="ru-RU" sz="1049">
              <a:solidFill>
                <a:prstClr val="black"/>
              </a:solidFill>
              <a:latin typeface="Arial" pitchFamily="34" charset="0"/>
            </a:endParaRPr>
          </a:p>
        </p:txBody>
      </p:sp>
      <p:cxnSp>
        <p:nvCxnSpPr>
          <p:cNvPr id="20" name="Пряма зі стрілкою 110"/>
          <p:cNvCxnSpPr/>
          <p:nvPr/>
        </p:nvCxnSpPr>
        <p:spPr>
          <a:xfrm flipV="1">
            <a:off x="5996373" y="3032373"/>
            <a:ext cx="1357301" cy="988839"/>
          </a:xfrm>
          <a:prstGeom prst="straightConnector1">
            <a:avLst/>
          </a:prstGeom>
          <a:ln w="123825">
            <a:solidFill>
              <a:srgbClr val="007236">
                <a:alpha val="80000"/>
              </a:srgb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Пряма зі стрілкою 110"/>
          <p:cNvCxnSpPr/>
          <p:nvPr/>
        </p:nvCxnSpPr>
        <p:spPr>
          <a:xfrm>
            <a:off x="5995591" y="4738877"/>
            <a:ext cx="1569711" cy="497941"/>
          </a:xfrm>
          <a:prstGeom prst="straightConnector1">
            <a:avLst/>
          </a:prstGeom>
          <a:ln w="123825">
            <a:solidFill>
              <a:schemeClr val="accent2">
                <a:alpha val="8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2" name="Рисунок 21"/>
          <p:cNvPicPr>
            <a:picLocks noChangeAspect="1"/>
          </p:cNvPicPr>
          <p:nvPr/>
        </p:nvPicPr>
        <p:blipFill>
          <a:blip r:embed="rId10"/>
          <a:stretch>
            <a:fillRect/>
          </a:stretch>
        </p:blipFill>
        <p:spPr>
          <a:xfrm>
            <a:off x="8644275" y="1294888"/>
            <a:ext cx="863547" cy="852147"/>
          </a:xfrm>
          <a:prstGeom prst="rect">
            <a:avLst/>
          </a:prstGeom>
        </p:spPr>
      </p:pic>
      <p:pic>
        <p:nvPicPr>
          <p:cNvPr id="23" name="Рисунок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81360" y="2143702"/>
            <a:ext cx="2126462" cy="1777341"/>
          </a:xfrm>
          <a:prstGeom prst="rect">
            <a:avLst/>
          </a:prstGeom>
        </p:spPr>
      </p:pic>
      <p:pic>
        <p:nvPicPr>
          <p:cNvPr id="24" name="Picture 2" descr="Картинки по запросу незнакомец"/>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9532" y="4114341"/>
            <a:ext cx="1998927" cy="1850494"/>
          </a:xfrm>
          <a:prstGeom prst="rect">
            <a:avLst/>
          </a:prstGeom>
          <a:noFill/>
          <a:extLst>
            <a:ext uri="{909E8E84-426E-40DD-AFC4-6F175D3DCCD1}">
              <a14:hiddenFill xmlns:a14="http://schemas.microsoft.com/office/drawing/2010/main">
                <a:solidFill>
                  <a:srgbClr val="FFFFFF"/>
                </a:solidFill>
              </a14:hiddenFill>
            </a:ext>
          </a:extLst>
        </p:spPr>
      </p:pic>
      <p:pic>
        <p:nvPicPr>
          <p:cNvPr id="25" name="Рисунок 24"/>
          <p:cNvPicPr>
            <a:picLocks noChangeAspect="1"/>
          </p:cNvPicPr>
          <p:nvPr/>
        </p:nvPicPr>
        <p:blipFill>
          <a:blip r:embed="rId13"/>
          <a:stretch>
            <a:fillRect/>
          </a:stretch>
        </p:blipFill>
        <p:spPr>
          <a:xfrm rot="2447523">
            <a:off x="7978003" y="6207290"/>
            <a:ext cx="1242237" cy="1154756"/>
          </a:xfrm>
          <a:prstGeom prst="rect">
            <a:avLst/>
          </a:prstGeom>
          <a:noFill/>
        </p:spPr>
      </p:pic>
      <p:pic>
        <p:nvPicPr>
          <p:cNvPr id="26" name="Рисунок 25"/>
          <p:cNvPicPr>
            <a:picLocks noChangeAspect="1"/>
          </p:cNvPicPr>
          <p:nvPr/>
        </p:nvPicPr>
        <p:blipFill>
          <a:blip r:embed="rId14"/>
          <a:stretch>
            <a:fillRect/>
          </a:stretch>
        </p:blipFill>
        <p:spPr>
          <a:xfrm>
            <a:off x="8821573" y="5978524"/>
            <a:ext cx="624999" cy="662733"/>
          </a:xfrm>
          <a:prstGeom prst="rect">
            <a:avLst/>
          </a:prstGeom>
        </p:spPr>
      </p:pic>
      <p:pic>
        <p:nvPicPr>
          <p:cNvPr id="3" name="Рисунок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31525" y="886618"/>
            <a:ext cx="2564066" cy="1557239"/>
          </a:xfrm>
          <a:prstGeom prst="rect">
            <a:avLst/>
          </a:prstGeom>
        </p:spPr>
      </p:pic>
    </p:spTree>
    <p:extLst>
      <p:ext uri="{BB962C8B-B14F-4D97-AF65-F5344CB8AC3E}">
        <p14:creationId xmlns:p14="http://schemas.microsoft.com/office/powerpoint/2010/main" val="2297559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ltLang="ru-RU" sz="2000" dirty="0">
                <a:solidFill>
                  <a:srgbClr val="00822B"/>
                </a:solidFill>
                <a:ea typeface="Osaka"/>
                <a:cs typeface="Osaka"/>
              </a:rPr>
              <a:t>Міжнародні стандарти щодо </a:t>
            </a:r>
            <a:r>
              <a:rPr lang="uk-UA" altLang="ru-RU" sz="2000" dirty="0" smtClean="0">
                <a:solidFill>
                  <a:srgbClr val="00822B"/>
                </a:solidFill>
                <a:ea typeface="Osaka"/>
                <a:cs typeface="Osaka"/>
              </a:rPr>
              <a:t>кінцевих </a:t>
            </a:r>
            <a:r>
              <a:rPr lang="uk-UA" altLang="ru-RU" sz="2000" dirty="0" err="1" smtClean="0">
                <a:solidFill>
                  <a:srgbClr val="00822B"/>
                </a:solidFill>
                <a:ea typeface="Osaka"/>
                <a:cs typeface="Osaka"/>
              </a:rPr>
              <a:t>бенефіціарних</a:t>
            </a:r>
            <a:r>
              <a:rPr lang="uk-UA" altLang="ru-RU" sz="2000" dirty="0" smtClean="0">
                <a:solidFill>
                  <a:srgbClr val="00822B"/>
                </a:solidFill>
                <a:ea typeface="Osaka"/>
                <a:cs typeface="Osaka"/>
              </a:rPr>
              <a:t> власників (контролерів) </a:t>
            </a:r>
            <a:endParaRPr lang="uk-UA" altLang="ru-RU" sz="2000" dirty="0">
              <a:solidFill>
                <a:srgbClr val="00822B"/>
              </a:solidFill>
              <a:ea typeface="Osaka"/>
              <a:cs typeface="Osaka"/>
            </a:endParaRPr>
          </a:p>
        </p:txBody>
      </p:sp>
      <p:sp>
        <p:nvSpPr>
          <p:cNvPr id="4" name="Номер слайда 3"/>
          <p:cNvSpPr>
            <a:spLocks noGrp="1"/>
          </p:cNvSpPr>
          <p:nvPr>
            <p:ph type="sldNum" sz="quarter" idx="10"/>
          </p:nvPr>
        </p:nvSpPr>
        <p:spPr/>
        <p:txBody>
          <a:bodyPr/>
          <a:lstStyle/>
          <a:p>
            <a:pPr>
              <a:defRPr/>
            </a:pPr>
            <a:fld id="{CC96D23F-4230-4315-AA9F-B31F5338F8EB}" type="slidenum">
              <a:rPr lang="uk-UA" sz="1400" smtClean="0">
                <a:solidFill>
                  <a:srgbClr val="00822B"/>
                </a:solidFill>
              </a:rPr>
              <a:pPr>
                <a:defRPr/>
              </a:pPr>
              <a:t>3</a:t>
            </a:fld>
            <a:endParaRPr lang="uk-UA" sz="1400" dirty="0">
              <a:solidFill>
                <a:srgbClr val="00822B"/>
              </a:solidFill>
            </a:endParaRPr>
          </a:p>
        </p:txBody>
      </p:sp>
      <p:pic>
        <p:nvPicPr>
          <p:cNvPr id="5" name="Объект 4"/>
          <p:cNvPicPr>
            <a:picLocks noGrp="1" noChangeAspect="1"/>
          </p:cNvPicPr>
          <p:nvPr>
            <p:ph idx="1"/>
          </p:nvPr>
        </p:nvPicPr>
        <p:blipFill>
          <a:blip r:embed="rId2"/>
          <a:stretch>
            <a:fillRect/>
          </a:stretch>
        </p:blipFill>
        <p:spPr>
          <a:xfrm>
            <a:off x="1242548" y="1255759"/>
            <a:ext cx="989469" cy="1509190"/>
          </a:xfrm>
          <a:prstGeom prst="rect">
            <a:avLst/>
          </a:prstGeom>
        </p:spPr>
      </p:pic>
      <p:pic>
        <p:nvPicPr>
          <p:cNvPr id="6" name="Picture 4" descr="Картинки по запросу європейський сою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91" y="3954583"/>
            <a:ext cx="1844805" cy="151569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744496" y="1074214"/>
            <a:ext cx="6563642" cy="2418098"/>
          </a:xfrm>
          <a:prstGeom prst="rect">
            <a:avLst/>
          </a:prstGeom>
        </p:spPr>
        <p:txBody>
          <a:bodyPr wrap="square">
            <a:spAutoFit/>
          </a:bodyPr>
          <a:lstStyle/>
          <a:p>
            <a:pPr defTabSz="957259" eaLnBrk="1" fontAlgn="auto" hangingPunct="1">
              <a:spcBef>
                <a:spcPts val="0"/>
              </a:spcBef>
              <a:spcAft>
                <a:spcPts val="0"/>
              </a:spcAft>
            </a:pPr>
            <a:r>
              <a:rPr lang="ru-RU" sz="1889" b="1" u="none" dirty="0" err="1">
                <a:solidFill>
                  <a:prstClr val="black"/>
                </a:solidFill>
                <a:latin typeface="Times New Roman"/>
                <a:ea typeface="+mn-ea"/>
              </a:rPr>
              <a:t>Рекоменда</a:t>
            </a:r>
            <a:r>
              <a:rPr lang="uk-UA" sz="1889" b="1" u="none" dirty="0" err="1">
                <a:solidFill>
                  <a:prstClr val="black"/>
                </a:solidFill>
                <a:latin typeface="Times New Roman"/>
                <a:ea typeface="+mn-ea"/>
              </a:rPr>
              <a:t>ція</a:t>
            </a:r>
            <a:r>
              <a:rPr lang="uk-UA" sz="1889" b="1" u="none" dirty="0">
                <a:solidFill>
                  <a:prstClr val="black"/>
                </a:solidFill>
                <a:latin typeface="Times New Roman"/>
                <a:ea typeface="+mn-ea"/>
              </a:rPr>
              <a:t> 10</a:t>
            </a:r>
          </a:p>
          <a:p>
            <a:pPr algn="just" defTabSz="957259" eaLnBrk="1" fontAlgn="auto" hangingPunct="1">
              <a:spcBef>
                <a:spcPts val="0"/>
              </a:spcBef>
              <a:spcAft>
                <a:spcPts val="0"/>
              </a:spcAft>
            </a:pPr>
            <a:r>
              <a:rPr lang="ru-RU" sz="1889" u="none" dirty="0">
                <a:solidFill>
                  <a:prstClr val="black"/>
                </a:solidFill>
                <a:latin typeface="Times New Roman"/>
                <a:ea typeface="+mn-ea"/>
              </a:rPr>
              <a:t>Заходи </a:t>
            </a:r>
            <a:r>
              <a:rPr lang="ru-RU" sz="1889" u="none" dirty="0" err="1">
                <a:solidFill>
                  <a:prstClr val="black"/>
                </a:solidFill>
                <a:latin typeface="Times New Roman"/>
                <a:ea typeface="+mn-ea"/>
              </a:rPr>
              <a:t>належної</a:t>
            </a:r>
            <a:r>
              <a:rPr lang="ru-RU" sz="1889" u="none" dirty="0">
                <a:solidFill>
                  <a:prstClr val="black"/>
                </a:solidFill>
                <a:latin typeface="Times New Roman"/>
                <a:ea typeface="+mn-ea"/>
              </a:rPr>
              <a:t> </a:t>
            </a:r>
            <a:r>
              <a:rPr lang="ru-RU" sz="1889" u="none" dirty="0" err="1">
                <a:solidFill>
                  <a:prstClr val="black"/>
                </a:solidFill>
                <a:latin typeface="Times New Roman"/>
                <a:ea typeface="+mn-ea"/>
              </a:rPr>
              <a:t>перевірки</a:t>
            </a:r>
            <a:r>
              <a:rPr lang="ru-RU" sz="1889" u="none" dirty="0">
                <a:solidFill>
                  <a:prstClr val="black"/>
                </a:solidFill>
                <a:latin typeface="Times New Roman"/>
                <a:ea typeface="+mn-ea"/>
              </a:rPr>
              <a:t> </a:t>
            </a:r>
            <a:r>
              <a:rPr lang="ru-RU" sz="1889" u="none" dirty="0" err="1">
                <a:solidFill>
                  <a:prstClr val="black"/>
                </a:solidFill>
                <a:latin typeface="Times New Roman"/>
                <a:ea typeface="+mn-ea"/>
              </a:rPr>
              <a:t>клієнта</a:t>
            </a:r>
            <a:r>
              <a:rPr lang="ru-RU" sz="1889" u="none" dirty="0">
                <a:solidFill>
                  <a:prstClr val="black"/>
                </a:solidFill>
                <a:latin typeface="Times New Roman"/>
                <a:ea typeface="+mn-ea"/>
              </a:rPr>
              <a:t>, </a:t>
            </a:r>
            <a:r>
              <a:rPr lang="ru-RU" sz="1889" u="none" dirty="0" err="1">
                <a:solidFill>
                  <a:prstClr val="black"/>
                </a:solidFill>
                <a:latin typeface="Times New Roman"/>
                <a:ea typeface="+mn-ea"/>
              </a:rPr>
              <a:t>яких</a:t>
            </a:r>
            <a:r>
              <a:rPr lang="ru-RU" sz="1889" u="none" dirty="0">
                <a:solidFill>
                  <a:prstClr val="black"/>
                </a:solidFill>
                <a:latin typeface="Times New Roman"/>
                <a:ea typeface="+mn-ea"/>
              </a:rPr>
              <a:t> </a:t>
            </a:r>
            <a:r>
              <a:rPr lang="ru-RU" sz="1889" u="none" dirty="0" err="1">
                <a:solidFill>
                  <a:prstClr val="black"/>
                </a:solidFill>
                <a:latin typeface="Times New Roman"/>
                <a:ea typeface="+mn-ea"/>
              </a:rPr>
              <a:t>слід</a:t>
            </a:r>
            <a:r>
              <a:rPr lang="ru-RU" sz="1889" u="none" dirty="0">
                <a:solidFill>
                  <a:prstClr val="black"/>
                </a:solidFill>
                <a:latin typeface="Times New Roman"/>
                <a:ea typeface="+mn-ea"/>
              </a:rPr>
              <a:t> </a:t>
            </a:r>
            <a:r>
              <a:rPr lang="ru-RU" sz="1889" u="none" dirty="0" err="1">
                <a:solidFill>
                  <a:prstClr val="black"/>
                </a:solidFill>
                <a:latin typeface="Times New Roman"/>
                <a:ea typeface="+mn-ea"/>
              </a:rPr>
              <a:t>вживати</a:t>
            </a:r>
            <a:r>
              <a:rPr lang="ru-RU" sz="1889" u="none" dirty="0">
                <a:solidFill>
                  <a:prstClr val="black"/>
                </a:solidFill>
                <a:latin typeface="Times New Roman"/>
                <a:ea typeface="+mn-ea"/>
              </a:rPr>
              <a:t>, є </a:t>
            </a:r>
            <a:r>
              <a:rPr lang="ru-RU" sz="1889" u="none" dirty="0" err="1">
                <a:solidFill>
                  <a:prstClr val="black"/>
                </a:solidFill>
                <a:latin typeface="Times New Roman"/>
                <a:ea typeface="+mn-ea"/>
              </a:rPr>
              <a:t>наступними</a:t>
            </a:r>
            <a:r>
              <a:rPr lang="ru-RU" sz="1889" u="none" dirty="0">
                <a:solidFill>
                  <a:prstClr val="black"/>
                </a:solidFill>
                <a:latin typeface="Times New Roman"/>
                <a:ea typeface="+mn-ea"/>
              </a:rPr>
              <a:t>:</a:t>
            </a:r>
          </a:p>
          <a:p>
            <a:pPr algn="just" defTabSz="957259" eaLnBrk="1" fontAlgn="auto" hangingPunct="1">
              <a:spcBef>
                <a:spcPts val="0"/>
              </a:spcBef>
              <a:spcAft>
                <a:spcPts val="0"/>
              </a:spcAft>
            </a:pPr>
            <a:r>
              <a:rPr lang="uk-UA" sz="1889" u="none" dirty="0">
                <a:solidFill>
                  <a:prstClr val="black"/>
                </a:solidFill>
                <a:latin typeface="Times New Roman"/>
                <a:ea typeface="+mn-ea"/>
              </a:rPr>
              <a:t>…</a:t>
            </a:r>
            <a:endParaRPr lang="ru-RU" sz="1889" u="none" dirty="0">
              <a:solidFill>
                <a:prstClr val="black"/>
              </a:solidFill>
              <a:latin typeface="Times New Roman"/>
              <a:ea typeface="+mn-ea"/>
            </a:endParaRPr>
          </a:p>
          <a:p>
            <a:pPr algn="just" defTabSz="957259" eaLnBrk="1" fontAlgn="auto" hangingPunct="1">
              <a:spcBef>
                <a:spcPts val="0"/>
              </a:spcBef>
              <a:spcAft>
                <a:spcPts val="0"/>
              </a:spcAft>
            </a:pPr>
            <a:r>
              <a:rPr lang="ru-RU" sz="1889" u="none" dirty="0">
                <a:solidFill>
                  <a:prstClr val="black"/>
                </a:solidFill>
                <a:latin typeface="Times New Roman"/>
                <a:ea typeface="+mn-ea"/>
              </a:rPr>
              <a:t>b) </a:t>
            </a:r>
            <a:r>
              <a:rPr lang="ru-RU" sz="1889" u="none" dirty="0" err="1">
                <a:solidFill>
                  <a:prstClr val="black"/>
                </a:solidFill>
                <a:latin typeface="Times New Roman"/>
                <a:ea typeface="+mn-ea"/>
              </a:rPr>
              <a:t>визначення</a:t>
            </a:r>
            <a:r>
              <a:rPr lang="ru-RU" sz="1889" u="none" dirty="0">
                <a:solidFill>
                  <a:prstClr val="black"/>
                </a:solidFill>
                <a:latin typeface="Times New Roman"/>
                <a:ea typeface="+mn-ea"/>
              </a:rPr>
              <a:t> </a:t>
            </a:r>
            <a:r>
              <a:rPr lang="ru-RU" sz="1889" u="none" dirty="0" err="1">
                <a:solidFill>
                  <a:prstClr val="black"/>
                </a:solidFill>
                <a:latin typeface="Times New Roman"/>
                <a:ea typeface="+mn-ea"/>
              </a:rPr>
              <a:t>бенефіціара</a:t>
            </a:r>
            <a:r>
              <a:rPr lang="ru-RU" sz="1889" u="none" dirty="0">
                <a:solidFill>
                  <a:prstClr val="black"/>
                </a:solidFill>
                <a:latin typeface="Times New Roman"/>
                <a:ea typeface="+mn-ea"/>
              </a:rPr>
              <a:t> і </a:t>
            </a:r>
            <a:r>
              <a:rPr lang="ru-RU" sz="1889" b="1" u="none" dirty="0" err="1">
                <a:solidFill>
                  <a:prstClr val="black"/>
                </a:solidFill>
                <a:latin typeface="Times New Roman"/>
                <a:ea typeface="+mn-ea"/>
              </a:rPr>
              <a:t>вжиття</a:t>
            </a:r>
            <a:r>
              <a:rPr lang="ru-RU" sz="1889" b="1" u="none" dirty="0">
                <a:solidFill>
                  <a:prstClr val="black"/>
                </a:solidFill>
                <a:latin typeface="Times New Roman"/>
                <a:ea typeface="+mn-ea"/>
              </a:rPr>
              <a:t> </a:t>
            </a:r>
            <a:r>
              <a:rPr lang="ru-RU" sz="1889" b="1" u="none" dirty="0" err="1">
                <a:solidFill>
                  <a:prstClr val="black"/>
                </a:solidFill>
                <a:latin typeface="Times New Roman"/>
                <a:ea typeface="+mn-ea"/>
              </a:rPr>
              <a:t>відповідних</a:t>
            </a:r>
            <a:r>
              <a:rPr lang="ru-RU" sz="1889" b="1" u="none" dirty="0">
                <a:solidFill>
                  <a:prstClr val="black"/>
                </a:solidFill>
                <a:latin typeface="Times New Roman"/>
                <a:ea typeface="+mn-ea"/>
              </a:rPr>
              <a:t> </a:t>
            </a:r>
            <a:r>
              <a:rPr lang="ru-RU" sz="1889" b="1" u="none" dirty="0" err="1">
                <a:solidFill>
                  <a:prstClr val="black"/>
                </a:solidFill>
                <a:latin typeface="Times New Roman"/>
                <a:ea typeface="+mn-ea"/>
              </a:rPr>
              <a:t>заходів</a:t>
            </a:r>
            <a:r>
              <a:rPr lang="ru-RU" sz="1889" b="1" u="none" dirty="0">
                <a:solidFill>
                  <a:prstClr val="black"/>
                </a:solidFill>
                <a:latin typeface="Times New Roman"/>
                <a:ea typeface="+mn-ea"/>
              </a:rPr>
              <a:t> для</a:t>
            </a:r>
          </a:p>
          <a:p>
            <a:pPr algn="just" defTabSz="957259" eaLnBrk="1" fontAlgn="auto" hangingPunct="1">
              <a:spcBef>
                <a:spcPts val="0"/>
              </a:spcBef>
              <a:spcAft>
                <a:spcPts val="0"/>
              </a:spcAft>
            </a:pPr>
            <a:r>
              <a:rPr lang="ru-RU" sz="1889" b="1" u="none" dirty="0" err="1">
                <a:solidFill>
                  <a:prstClr val="black"/>
                </a:solidFill>
                <a:latin typeface="Times New Roman"/>
                <a:ea typeface="+mn-ea"/>
              </a:rPr>
              <a:t>верифікації</a:t>
            </a:r>
            <a:r>
              <a:rPr lang="ru-RU" sz="1889" b="1" u="none" dirty="0">
                <a:solidFill>
                  <a:prstClr val="black"/>
                </a:solidFill>
                <a:latin typeface="Times New Roman"/>
                <a:ea typeface="+mn-ea"/>
              </a:rPr>
              <a:t> </a:t>
            </a:r>
            <a:r>
              <a:rPr lang="ru-RU" sz="1889" b="1" u="none" dirty="0" err="1">
                <a:solidFill>
                  <a:prstClr val="black"/>
                </a:solidFill>
                <a:latin typeface="Times New Roman"/>
                <a:ea typeface="+mn-ea"/>
              </a:rPr>
              <a:t>його</a:t>
            </a:r>
            <a:r>
              <a:rPr lang="ru-RU" sz="1889" b="1" u="none" dirty="0">
                <a:solidFill>
                  <a:prstClr val="black"/>
                </a:solidFill>
                <a:latin typeface="Times New Roman"/>
                <a:ea typeface="+mn-ea"/>
              </a:rPr>
              <a:t> особи таким чином, </a:t>
            </a:r>
            <a:r>
              <a:rPr lang="ru-RU" sz="1889" b="1" u="none" dirty="0" err="1">
                <a:solidFill>
                  <a:prstClr val="black"/>
                </a:solidFill>
                <a:latin typeface="Times New Roman"/>
                <a:ea typeface="+mn-ea"/>
              </a:rPr>
              <a:t>щоб</a:t>
            </a:r>
            <a:r>
              <a:rPr lang="ru-RU" sz="1889" b="1" u="none" dirty="0">
                <a:solidFill>
                  <a:prstClr val="black"/>
                </a:solidFill>
                <a:latin typeface="Times New Roman"/>
                <a:ea typeface="+mn-ea"/>
              </a:rPr>
              <a:t> </a:t>
            </a:r>
            <a:r>
              <a:rPr lang="ru-RU" sz="1889" b="1" u="none" dirty="0" err="1">
                <a:solidFill>
                  <a:srgbClr val="00822B"/>
                </a:solidFill>
                <a:latin typeface="Times New Roman"/>
                <a:ea typeface="+mn-ea"/>
              </a:rPr>
              <a:t>фінансова</a:t>
            </a:r>
            <a:r>
              <a:rPr lang="ru-RU" sz="1889" b="1" u="none" dirty="0">
                <a:solidFill>
                  <a:srgbClr val="00822B"/>
                </a:solidFill>
                <a:latin typeface="Times New Roman"/>
                <a:ea typeface="+mn-ea"/>
              </a:rPr>
              <a:t> </a:t>
            </a:r>
            <a:r>
              <a:rPr lang="ru-RU" sz="1889" b="1" u="none" dirty="0" err="1">
                <a:solidFill>
                  <a:srgbClr val="00822B"/>
                </a:solidFill>
                <a:latin typeface="Times New Roman"/>
                <a:ea typeface="+mn-ea"/>
              </a:rPr>
              <a:t>установа</a:t>
            </a:r>
            <a:r>
              <a:rPr lang="ru-RU" sz="1889" b="1" u="none" dirty="0">
                <a:solidFill>
                  <a:srgbClr val="00822B"/>
                </a:solidFill>
                <a:latin typeface="Times New Roman"/>
                <a:ea typeface="+mn-ea"/>
              </a:rPr>
              <a:t> </a:t>
            </a:r>
            <a:r>
              <a:rPr lang="ru-RU" sz="1889" b="1" u="none" dirty="0" err="1">
                <a:solidFill>
                  <a:srgbClr val="00822B"/>
                </a:solidFill>
                <a:latin typeface="Times New Roman"/>
                <a:ea typeface="+mn-ea"/>
              </a:rPr>
              <a:t>була</a:t>
            </a:r>
            <a:r>
              <a:rPr lang="ru-RU" sz="1889" b="1" u="none" dirty="0">
                <a:solidFill>
                  <a:srgbClr val="00822B"/>
                </a:solidFill>
                <a:latin typeface="Times New Roman"/>
                <a:ea typeface="+mn-ea"/>
              </a:rPr>
              <a:t> </a:t>
            </a:r>
            <a:r>
              <a:rPr lang="ru-RU" sz="1889" b="1" u="none" dirty="0" err="1">
                <a:solidFill>
                  <a:srgbClr val="00822B"/>
                </a:solidFill>
                <a:latin typeface="Times New Roman"/>
                <a:ea typeface="+mn-ea"/>
              </a:rPr>
              <a:t>переконана</a:t>
            </a:r>
            <a:r>
              <a:rPr lang="ru-RU" sz="1889" b="1" u="none" dirty="0">
                <a:solidFill>
                  <a:srgbClr val="00822B"/>
                </a:solidFill>
                <a:latin typeface="Times New Roman"/>
                <a:ea typeface="+mn-ea"/>
              </a:rPr>
              <a:t> в тому, </a:t>
            </a:r>
            <a:r>
              <a:rPr lang="ru-RU" sz="1889" b="1" u="none" dirty="0" err="1">
                <a:solidFill>
                  <a:srgbClr val="00822B"/>
                </a:solidFill>
                <a:latin typeface="Times New Roman"/>
                <a:ea typeface="+mn-ea"/>
              </a:rPr>
              <a:t>що</a:t>
            </a:r>
            <a:r>
              <a:rPr lang="ru-RU" sz="1889" b="1" u="none" dirty="0">
                <a:solidFill>
                  <a:srgbClr val="00822B"/>
                </a:solidFill>
                <a:latin typeface="Times New Roman"/>
                <a:ea typeface="+mn-ea"/>
              </a:rPr>
              <a:t> вона </a:t>
            </a:r>
            <a:r>
              <a:rPr lang="ru-RU" sz="1889" b="1" u="none" dirty="0" err="1">
                <a:solidFill>
                  <a:srgbClr val="00822B"/>
                </a:solidFill>
                <a:latin typeface="Times New Roman"/>
                <a:ea typeface="+mn-ea"/>
              </a:rPr>
              <a:t>знає</a:t>
            </a:r>
            <a:r>
              <a:rPr lang="ru-RU" sz="1889" b="1" u="none" dirty="0">
                <a:solidFill>
                  <a:srgbClr val="00822B"/>
                </a:solidFill>
                <a:latin typeface="Times New Roman"/>
                <a:ea typeface="+mn-ea"/>
              </a:rPr>
              <a:t>, </a:t>
            </a:r>
            <a:r>
              <a:rPr lang="ru-RU" sz="1889" b="1" u="none" dirty="0" err="1">
                <a:solidFill>
                  <a:srgbClr val="00822B"/>
                </a:solidFill>
                <a:latin typeface="Times New Roman"/>
                <a:ea typeface="+mn-ea"/>
              </a:rPr>
              <a:t>хто</a:t>
            </a:r>
            <a:r>
              <a:rPr lang="ru-RU" sz="1889" b="1" u="none" dirty="0">
                <a:solidFill>
                  <a:srgbClr val="00822B"/>
                </a:solidFill>
                <a:latin typeface="Times New Roman"/>
                <a:ea typeface="+mn-ea"/>
              </a:rPr>
              <a:t> є </a:t>
            </a:r>
            <a:r>
              <a:rPr lang="ru-RU" sz="1889" b="1" u="none" dirty="0" err="1">
                <a:solidFill>
                  <a:srgbClr val="00822B"/>
                </a:solidFill>
                <a:latin typeface="Times New Roman"/>
                <a:ea typeface="+mn-ea"/>
              </a:rPr>
              <a:t>бенефіціаром</a:t>
            </a:r>
            <a:r>
              <a:rPr lang="ru-RU" sz="1889" u="none" dirty="0">
                <a:solidFill>
                  <a:srgbClr val="00822B"/>
                </a:solidFill>
                <a:latin typeface="Times New Roman"/>
                <a:ea typeface="+mn-ea"/>
              </a:rPr>
              <a:t>.</a:t>
            </a:r>
          </a:p>
        </p:txBody>
      </p:sp>
      <p:sp>
        <p:nvSpPr>
          <p:cNvPr id="8" name="Прямоугольник 7"/>
          <p:cNvSpPr/>
          <p:nvPr/>
        </p:nvSpPr>
        <p:spPr>
          <a:xfrm>
            <a:off x="2797422" y="3824745"/>
            <a:ext cx="4797425" cy="964495"/>
          </a:xfrm>
          <a:prstGeom prst="rect">
            <a:avLst/>
          </a:prstGeom>
        </p:spPr>
        <p:txBody>
          <a:bodyPr>
            <a:spAutoFit/>
          </a:bodyPr>
          <a:lstStyle/>
          <a:p>
            <a:pPr defTabSz="957259" eaLnBrk="1" fontAlgn="auto" hangingPunct="1">
              <a:spcBef>
                <a:spcPts val="0"/>
              </a:spcBef>
              <a:spcAft>
                <a:spcPts val="0"/>
              </a:spcAft>
            </a:pPr>
            <a:r>
              <a:rPr lang="uk-UA" sz="1889" b="1" u="none" dirty="0">
                <a:solidFill>
                  <a:prstClr val="black"/>
                </a:solidFill>
                <a:latin typeface="Times New Roman"/>
                <a:ea typeface="+mn-ea"/>
              </a:rPr>
              <a:t>Стаття 13</a:t>
            </a:r>
          </a:p>
          <a:p>
            <a:pPr defTabSz="957259" eaLnBrk="1" fontAlgn="auto" hangingPunct="1">
              <a:spcBef>
                <a:spcPts val="0"/>
              </a:spcBef>
              <a:spcAft>
                <a:spcPts val="0"/>
              </a:spcAft>
            </a:pPr>
            <a:r>
              <a:rPr lang="uk-UA" sz="1889" u="none" dirty="0">
                <a:solidFill>
                  <a:prstClr val="black"/>
                </a:solidFill>
                <a:latin typeface="Times New Roman"/>
                <a:ea typeface="+mn-ea"/>
              </a:rPr>
              <a:t>1.   Заходи належної перевірки клієнта повинні включати в себе:</a:t>
            </a:r>
            <a:endParaRPr lang="ru-RU" sz="1889" u="none" dirty="0">
              <a:solidFill>
                <a:prstClr val="black"/>
              </a:solidFill>
              <a:latin typeface="Times New Roman"/>
              <a:ea typeface="+mn-ea"/>
            </a:endParaRPr>
          </a:p>
        </p:txBody>
      </p:sp>
      <p:sp>
        <p:nvSpPr>
          <p:cNvPr id="9" name="Прямоугольник 8"/>
          <p:cNvSpPr/>
          <p:nvPr/>
        </p:nvSpPr>
        <p:spPr>
          <a:xfrm>
            <a:off x="2813102" y="4689673"/>
            <a:ext cx="6781432" cy="2418098"/>
          </a:xfrm>
          <a:prstGeom prst="rect">
            <a:avLst/>
          </a:prstGeom>
        </p:spPr>
        <p:txBody>
          <a:bodyPr wrap="square">
            <a:spAutoFit/>
          </a:bodyPr>
          <a:lstStyle/>
          <a:p>
            <a:pPr algn="just" defTabSz="957259" eaLnBrk="1" fontAlgn="auto" hangingPunct="1">
              <a:spcBef>
                <a:spcPts val="0"/>
              </a:spcBef>
              <a:spcAft>
                <a:spcPts val="0"/>
              </a:spcAft>
            </a:pPr>
            <a:r>
              <a:rPr lang="uk-UA" sz="1889" u="none" dirty="0">
                <a:solidFill>
                  <a:prstClr val="black"/>
                </a:solidFill>
                <a:latin typeface="Times New Roman"/>
                <a:ea typeface="+mn-ea"/>
              </a:rPr>
              <a:t>…</a:t>
            </a:r>
            <a:endParaRPr lang="ru-RU" sz="1889" u="none" dirty="0">
              <a:solidFill>
                <a:prstClr val="black"/>
              </a:solidFill>
              <a:latin typeface="Times New Roman"/>
              <a:ea typeface="+mn-ea"/>
            </a:endParaRPr>
          </a:p>
          <a:p>
            <a:pPr algn="just" defTabSz="957259" eaLnBrk="1" fontAlgn="auto" hangingPunct="1">
              <a:spcBef>
                <a:spcPts val="0"/>
              </a:spcBef>
              <a:spcAft>
                <a:spcPts val="0"/>
              </a:spcAft>
            </a:pPr>
            <a:r>
              <a:rPr lang="ru-RU" sz="1889" u="none" dirty="0">
                <a:solidFill>
                  <a:prstClr val="black"/>
                </a:solidFill>
                <a:latin typeface="Times New Roman"/>
                <a:ea typeface="+mn-ea"/>
              </a:rPr>
              <a:t>b)  </a:t>
            </a:r>
            <a:r>
              <a:rPr lang="uk-UA" sz="1889" u="none" dirty="0">
                <a:solidFill>
                  <a:prstClr val="black"/>
                </a:solidFill>
                <a:latin typeface="Times New Roman"/>
                <a:ea typeface="+mn-ea"/>
              </a:rPr>
              <a:t>ідентифікацію </a:t>
            </a:r>
            <a:r>
              <a:rPr lang="uk-UA" sz="1889" u="none" dirty="0" err="1">
                <a:solidFill>
                  <a:prstClr val="black"/>
                </a:solidFill>
                <a:latin typeface="Times New Roman"/>
                <a:ea typeface="+mn-ea"/>
              </a:rPr>
              <a:t>бенефіціара</a:t>
            </a:r>
            <a:r>
              <a:rPr lang="uk-UA" sz="1889" u="none" dirty="0">
                <a:solidFill>
                  <a:prstClr val="black"/>
                </a:solidFill>
                <a:latin typeface="Times New Roman"/>
                <a:ea typeface="+mn-ea"/>
              </a:rPr>
              <a:t> і вжиття відповідних заходів з верифікації його особи з метою, що </a:t>
            </a:r>
            <a:r>
              <a:rPr lang="uk-UA" sz="1889" b="1" u="none" dirty="0">
                <a:solidFill>
                  <a:srgbClr val="00822B"/>
                </a:solidFill>
                <a:latin typeface="Times New Roman"/>
                <a:ea typeface="+mn-ea"/>
              </a:rPr>
              <a:t>зобов'язана організація переконується, що вона знає, хто є </a:t>
            </a:r>
            <a:r>
              <a:rPr lang="uk-UA" sz="1889" b="1" u="none" dirty="0" err="1">
                <a:solidFill>
                  <a:srgbClr val="00822B"/>
                </a:solidFill>
                <a:latin typeface="Times New Roman"/>
                <a:ea typeface="+mn-ea"/>
              </a:rPr>
              <a:t>бенефіціаром</a:t>
            </a:r>
            <a:r>
              <a:rPr lang="uk-UA" sz="1889" u="none" dirty="0">
                <a:solidFill>
                  <a:prstClr val="black"/>
                </a:solidFill>
                <a:latin typeface="Times New Roman"/>
                <a:ea typeface="+mn-ea"/>
              </a:rPr>
              <a:t>, в тому числі, щодо юридичних осіб, трастів, компаній, фондів та інші аналогічних юридичних механізмів, приймаючи обґрунтовані заходи, щоб  зрозуміти право власності та структуру контролю клієнта;</a:t>
            </a:r>
            <a:endParaRPr lang="ru-RU" sz="1889" u="none" dirty="0">
              <a:solidFill>
                <a:prstClr val="black"/>
              </a:solidFill>
              <a:latin typeface="Times New Roman"/>
              <a:ea typeface="+mn-ea"/>
            </a:endParaRPr>
          </a:p>
        </p:txBody>
      </p:sp>
      <p:sp>
        <p:nvSpPr>
          <p:cNvPr id="3" name="Прямокутник 2"/>
          <p:cNvSpPr/>
          <p:nvPr/>
        </p:nvSpPr>
        <p:spPr>
          <a:xfrm>
            <a:off x="891203" y="5678824"/>
            <a:ext cx="2000676" cy="307777"/>
          </a:xfrm>
          <a:prstGeom prst="rect">
            <a:avLst/>
          </a:prstGeom>
        </p:spPr>
        <p:txBody>
          <a:bodyPr wrap="none">
            <a:spAutoFit/>
          </a:bodyPr>
          <a:lstStyle/>
          <a:p>
            <a:r>
              <a:rPr lang="ru-RU" sz="1400" dirty="0">
                <a:latin typeface="+mj-lt"/>
              </a:rPr>
              <a:t>4-а </a:t>
            </a:r>
            <a:r>
              <a:rPr lang="en-US" sz="1400" dirty="0">
                <a:latin typeface="+mj-lt"/>
              </a:rPr>
              <a:t>AML-</a:t>
            </a:r>
            <a:r>
              <a:rPr lang="ru-RU" sz="1400" dirty="0">
                <a:latin typeface="+mj-lt"/>
              </a:rPr>
              <a:t>Директива ЄС</a:t>
            </a:r>
          </a:p>
        </p:txBody>
      </p:sp>
    </p:spTree>
    <p:extLst>
      <p:ext uri="{BB962C8B-B14F-4D97-AF65-F5344CB8AC3E}">
        <p14:creationId xmlns:p14="http://schemas.microsoft.com/office/powerpoint/2010/main" val="339143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solidFill>
                  <a:srgbClr val="00822B"/>
                </a:solidFill>
              </a:rPr>
              <a:t>Здійснення </a:t>
            </a:r>
            <a:r>
              <a:rPr lang="uk-UA" dirty="0" smtClean="0">
                <a:solidFill>
                  <a:srgbClr val="00822B"/>
                </a:solidFill>
              </a:rPr>
              <a:t>банками фінансового </a:t>
            </a:r>
            <a:r>
              <a:rPr lang="uk-UA" dirty="0">
                <a:solidFill>
                  <a:srgbClr val="00822B"/>
                </a:solidFill>
              </a:rPr>
              <a:t>моніторингу </a:t>
            </a:r>
            <a:endParaRPr lang="ru-RU" dirty="0">
              <a:solidFill>
                <a:srgbClr val="00822B"/>
              </a:solidFill>
            </a:endParaRPr>
          </a:p>
        </p:txBody>
      </p:sp>
      <p:sp>
        <p:nvSpPr>
          <p:cNvPr id="3" name="Объект 2"/>
          <p:cNvSpPr>
            <a:spLocks noGrp="1"/>
          </p:cNvSpPr>
          <p:nvPr>
            <p:ph idx="1"/>
          </p:nvPr>
        </p:nvSpPr>
        <p:spPr>
          <a:xfrm>
            <a:off x="899691" y="1221805"/>
            <a:ext cx="8154987" cy="4608512"/>
          </a:xfrm>
        </p:spPr>
        <p:txBody>
          <a:bodyPr/>
          <a:lstStyle/>
          <a:p>
            <a:pPr marL="0" indent="0" algn="ctr">
              <a:buNone/>
            </a:pPr>
            <a:r>
              <a:rPr lang="uk-UA" sz="1800" b="1" u="sng" dirty="0" smtClean="0"/>
              <a:t>Встановлення кінцевих </a:t>
            </a:r>
            <a:r>
              <a:rPr lang="uk-UA" sz="1800" b="1" u="sng" dirty="0" err="1" smtClean="0"/>
              <a:t>бенефіціарних</a:t>
            </a:r>
            <a:r>
              <a:rPr lang="uk-UA" sz="1800" b="1" u="sng" dirty="0" smtClean="0"/>
              <a:t> власників (контролерів) </a:t>
            </a:r>
          </a:p>
          <a:p>
            <a:pPr marL="0" indent="0" algn="ctr">
              <a:buNone/>
            </a:pPr>
            <a:r>
              <a:rPr lang="uk-UA" sz="1800" b="1" u="sng" dirty="0" smtClean="0"/>
              <a:t>клієнтів – юридичних осіб</a:t>
            </a:r>
          </a:p>
          <a:p>
            <a:pPr marL="0" indent="0" algn="ctr">
              <a:buNone/>
            </a:pPr>
            <a:endParaRPr lang="ru-RU" sz="1800" b="1" dirty="0" smtClean="0"/>
          </a:p>
          <a:p>
            <a:pPr algn="just">
              <a:buFont typeface="Wingdings" panose="05000000000000000000" pitchFamily="2" charset="2"/>
              <a:buChar char="Ø"/>
            </a:pPr>
            <a:r>
              <a:rPr lang="uk-UA" sz="1800" dirty="0" smtClean="0"/>
              <a:t>до встановлення ділових (договірних) відносин; </a:t>
            </a:r>
          </a:p>
          <a:p>
            <a:pPr algn="just">
              <a:buFont typeface="Wingdings" panose="05000000000000000000" pitchFamily="2" charset="2"/>
              <a:buChar char="Ø"/>
            </a:pPr>
            <a:r>
              <a:rPr lang="uk-UA" sz="1800" dirty="0" smtClean="0"/>
              <a:t>відкриття рахунку; </a:t>
            </a:r>
          </a:p>
          <a:p>
            <a:pPr algn="just">
              <a:buFont typeface="Wingdings" panose="05000000000000000000" pitchFamily="2" charset="2"/>
              <a:buChar char="Ø"/>
            </a:pPr>
            <a:r>
              <a:rPr lang="uk-UA" sz="1800" dirty="0" smtClean="0"/>
              <a:t>здійснення разових фінансових операцій на значну суму; </a:t>
            </a:r>
          </a:p>
          <a:p>
            <a:pPr marL="0" indent="0" algn="just">
              <a:buNone/>
            </a:pPr>
            <a:r>
              <a:rPr lang="uk-UA" sz="1800" dirty="0" smtClean="0"/>
              <a:t>зобов'язаний витребувати в клієнта - юридичної особи інформацію та/або документи, що містять відомості про структуру власності клієнта, на підставі якої банк має встановити всіх наявних кінцевих </a:t>
            </a:r>
            <a:r>
              <a:rPr lang="uk-UA" sz="1800" dirty="0" err="1" smtClean="0"/>
              <a:t>бенефіціарних</a:t>
            </a:r>
            <a:r>
              <a:rPr lang="uk-UA" sz="1800" dirty="0" smtClean="0"/>
              <a:t> власників (контролерів) або факт їх відсутності.</a:t>
            </a:r>
          </a:p>
          <a:p>
            <a:pPr marL="0" indent="0" algn="just">
              <a:buNone/>
            </a:pPr>
            <a:endParaRPr lang="ru-RU" sz="1800" b="1" u="sng" dirty="0"/>
          </a:p>
          <a:p>
            <a:pPr marL="0" indent="0" algn="just">
              <a:buNone/>
            </a:pPr>
            <a:r>
              <a:rPr lang="ru-RU" sz="1800" b="1" u="sng" dirty="0" err="1" smtClean="0"/>
              <a:t>Кінцевим</a:t>
            </a:r>
            <a:r>
              <a:rPr lang="ru-RU" sz="1800" b="1" u="sng" dirty="0" smtClean="0"/>
              <a:t> </a:t>
            </a:r>
            <a:r>
              <a:rPr lang="ru-RU" sz="1800" b="1" u="sng" dirty="0" err="1"/>
              <a:t>бенефіціарним</a:t>
            </a:r>
            <a:r>
              <a:rPr lang="ru-RU" sz="1800" b="1" u="sng" dirty="0"/>
              <a:t> </a:t>
            </a:r>
            <a:r>
              <a:rPr lang="ru-RU" sz="1800" b="1" u="sng" dirty="0" err="1"/>
              <a:t>власником</a:t>
            </a:r>
            <a:r>
              <a:rPr lang="ru-RU" sz="1800" b="1" u="sng" dirty="0"/>
              <a:t> (контролером) не </a:t>
            </a:r>
            <a:r>
              <a:rPr lang="ru-RU" sz="1800" b="1" u="sng" dirty="0" err="1"/>
              <a:t>може</a:t>
            </a:r>
            <a:r>
              <a:rPr lang="ru-RU" sz="1800" b="1" u="sng" dirty="0"/>
              <a:t> бути особа</a:t>
            </a:r>
            <a:r>
              <a:rPr lang="ru-RU" sz="1800" dirty="0"/>
              <a:t>, яка </a:t>
            </a:r>
            <a:r>
              <a:rPr lang="ru-RU" sz="1800" dirty="0" err="1"/>
              <a:t>має</a:t>
            </a:r>
            <a:r>
              <a:rPr lang="ru-RU" sz="1800" dirty="0"/>
              <a:t> </a:t>
            </a:r>
            <a:r>
              <a:rPr lang="ru-RU" sz="1800" dirty="0" err="1"/>
              <a:t>формальне</a:t>
            </a:r>
            <a:r>
              <a:rPr lang="ru-RU" sz="1800" dirty="0"/>
              <a:t> право на 25 </a:t>
            </a:r>
            <a:r>
              <a:rPr lang="ru-RU" sz="1800" dirty="0" err="1"/>
              <a:t>чи</a:t>
            </a:r>
            <a:r>
              <a:rPr lang="ru-RU" sz="1800" dirty="0"/>
              <a:t> </a:t>
            </a:r>
            <a:r>
              <a:rPr lang="ru-RU" sz="1800" dirty="0" err="1"/>
              <a:t>більше</a:t>
            </a:r>
            <a:r>
              <a:rPr lang="ru-RU" sz="1800" dirty="0"/>
              <a:t> </a:t>
            </a:r>
            <a:r>
              <a:rPr lang="ru-RU" sz="1800" dirty="0" err="1"/>
              <a:t>відсотків</a:t>
            </a:r>
            <a:r>
              <a:rPr lang="ru-RU" sz="1800" dirty="0"/>
              <a:t> статутного </a:t>
            </a:r>
            <a:r>
              <a:rPr lang="ru-RU" sz="1800" dirty="0" err="1"/>
              <a:t>капіталу</a:t>
            </a:r>
            <a:r>
              <a:rPr lang="ru-RU" sz="1800" dirty="0"/>
              <a:t> </a:t>
            </a:r>
            <a:r>
              <a:rPr lang="ru-RU" sz="1800" dirty="0" err="1"/>
              <a:t>або</a:t>
            </a:r>
            <a:r>
              <a:rPr lang="ru-RU" sz="1800" dirty="0"/>
              <a:t> прав голосу в </a:t>
            </a:r>
            <a:r>
              <a:rPr lang="ru-RU" sz="1800" dirty="0" err="1"/>
              <a:t>юридичній</a:t>
            </a:r>
            <a:r>
              <a:rPr lang="ru-RU" sz="1800" dirty="0"/>
              <a:t> </a:t>
            </a:r>
            <a:r>
              <a:rPr lang="ru-RU" sz="1800" dirty="0" err="1"/>
              <a:t>особі</a:t>
            </a:r>
            <a:r>
              <a:rPr lang="ru-RU" sz="1800" dirty="0"/>
              <a:t>, але є агентом, </a:t>
            </a:r>
            <a:r>
              <a:rPr lang="ru-RU" sz="1800" dirty="0" err="1"/>
              <a:t>номінальним</a:t>
            </a:r>
            <a:r>
              <a:rPr lang="ru-RU" sz="1800" dirty="0"/>
              <a:t> </a:t>
            </a:r>
            <a:r>
              <a:rPr lang="ru-RU" sz="1800" dirty="0" err="1"/>
              <a:t>утримувачем</a:t>
            </a:r>
            <a:r>
              <a:rPr lang="ru-RU" sz="1800" dirty="0"/>
              <a:t> (</a:t>
            </a:r>
            <a:r>
              <a:rPr lang="ru-RU" sz="1800" dirty="0" err="1"/>
              <a:t>номінальним</a:t>
            </a:r>
            <a:r>
              <a:rPr lang="ru-RU" sz="1800" dirty="0"/>
              <a:t> </a:t>
            </a:r>
            <a:r>
              <a:rPr lang="ru-RU" sz="1800" dirty="0" err="1"/>
              <a:t>власником</a:t>
            </a:r>
            <a:r>
              <a:rPr lang="ru-RU" sz="1800" dirty="0"/>
              <a:t>) </a:t>
            </a:r>
            <a:r>
              <a:rPr lang="ru-RU" sz="1800" dirty="0" err="1"/>
              <a:t>або</a:t>
            </a:r>
            <a:r>
              <a:rPr lang="ru-RU" sz="1800" dirty="0"/>
              <a:t> є </a:t>
            </a:r>
            <a:r>
              <a:rPr lang="ru-RU" sz="1800" dirty="0" err="1"/>
              <a:t>тільки</a:t>
            </a:r>
            <a:r>
              <a:rPr lang="ru-RU" sz="1800" dirty="0"/>
              <a:t> </a:t>
            </a:r>
            <a:r>
              <a:rPr lang="ru-RU" sz="1800" dirty="0" err="1"/>
              <a:t>посередником</a:t>
            </a:r>
            <a:r>
              <a:rPr lang="ru-RU" sz="1800" dirty="0"/>
              <a:t> </a:t>
            </a:r>
            <a:r>
              <a:rPr lang="ru-RU" sz="1800" dirty="0" err="1"/>
              <a:t>щодо</a:t>
            </a:r>
            <a:r>
              <a:rPr lang="ru-RU" sz="1800" dirty="0"/>
              <a:t> такого </a:t>
            </a:r>
            <a:r>
              <a:rPr lang="ru-RU" sz="1800" dirty="0" smtClean="0"/>
              <a:t>права.</a:t>
            </a:r>
            <a:endParaRPr lang="ru-RU" sz="1800" dirty="0"/>
          </a:p>
          <a:p>
            <a:pPr marL="0" indent="0" algn="just">
              <a:buNone/>
            </a:pPr>
            <a:endParaRPr lang="ru-RU" dirty="0"/>
          </a:p>
        </p:txBody>
      </p:sp>
      <p:sp>
        <p:nvSpPr>
          <p:cNvPr id="4" name="Номер слайда 3"/>
          <p:cNvSpPr>
            <a:spLocks noGrp="1"/>
          </p:cNvSpPr>
          <p:nvPr>
            <p:ph type="sldNum" sz="quarter" idx="10"/>
          </p:nvPr>
        </p:nvSpPr>
        <p:spPr/>
        <p:txBody>
          <a:bodyPr/>
          <a:lstStyle/>
          <a:p>
            <a:pPr algn="r"/>
            <a:fld id="{53400EF4-D14B-4B3E-8643-5A6D23594193}" type="slidenum">
              <a:rPr lang="uk-UA" smtClean="0">
                <a:solidFill>
                  <a:srgbClr val="00822B"/>
                </a:solidFill>
              </a:rPr>
              <a:pPr algn="r"/>
              <a:t>4</a:t>
            </a:fld>
            <a:endParaRPr lang="uk-UA" dirty="0">
              <a:solidFill>
                <a:srgbClr val="00822B"/>
              </a:solidFill>
            </a:endParaRPr>
          </a:p>
        </p:txBody>
      </p:sp>
    </p:spTree>
    <p:extLst>
      <p:ext uri="{BB962C8B-B14F-4D97-AF65-F5344CB8AC3E}">
        <p14:creationId xmlns:p14="http://schemas.microsoft.com/office/powerpoint/2010/main" val="414254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000" dirty="0" smtClean="0">
                <a:solidFill>
                  <a:srgbClr val="00822B"/>
                </a:solidFill>
              </a:rPr>
              <a:t>Лист Національного банку України від 10.02.2017 № 25-0008/10883</a:t>
            </a:r>
            <a:endParaRPr lang="uk-UA" sz="2000" dirty="0">
              <a:solidFill>
                <a:srgbClr val="00822B"/>
              </a:solidFill>
            </a:endParaRPr>
          </a:p>
        </p:txBody>
      </p:sp>
      <p:sp>
        <p:nvSpPr>
          <p:cNvPr id="3" name="Объект 2"/>
          <p:cNvSpPr>
            <a:spLocks noGrp="1"/>
          </p:cNvSpPr>
          <p:nvPr>
            <p:ph idx="1"/>
          </p:nvPr>
        </p:nvSpPr>
        <p:spPr>
          <a:xfrm>
            <a:off x="704238" y="1329413"/>
            <a:ext cx="8821689" cy="5038724"/>
          </a:xfrm>
        </p:spPr>
        <p:txBody>
          <a:bodyPr/>
          <a:lstStyle/>
          <a:p>
            <a:pPr marL="0" indent="0" algn="just">
              <a:lnSpc>
                <a:spcPct val="90000"/>
              </a:lnSpc>
              <a:buNone/>
            </a:pPr>
            <a:endParaRPr lang="en-US" sz="1679" dirty="0"/>
          </a:p>
          <a:p>
            <a:pPr marL="0" indent="0" algn="just">
              <a:lnSpc>
                <a:spcPct val="90000"/>
              </a:lnSpc>
              <a:buNone/>
            </a:pPr>
            <a:endParaRPr lang="en-US" sz="1679" dirty="0"/>
          </a:p>
          <a:p>
            <a:pPr marL="0" indent="0" algn="just">
              <a:lnSpc>
                <a:spcPct val="90000"/>
              </a:lnSpc>
              <a:buNone/>
            </a:pPr>
            <a:endParaRPr lang="uk-UA" sz="1679" dirty="0"/>
          </a:p>
          <a:p>
            <a:pPr algn="just">
              <a:lnSpc>
                <a:spcPct val="90000"/>
              </a:lnSpc>
              <a:buFont typeface="Wingdings" pitchFamily="2" charset="2"/>
              <a:buChar char="Ø"/>
            </a:pPr>
            <a:endParaRPr lang="en-US" sz="1679" dirty="0"/>
          </a:p>
          <a:p>
            <a:pPr marL="0" indent="0" algn="just">
              <a:lnSpc>
                <a:spcPct val="90000"/>
              </a:lnSpc>
              <a:buNone/>
            </a:pPr>
            <a:endParaRPr lang="ru-RU" sz="1679" dirty="0"/>
          </a:p>
          <a:p>
            <a:pPr algn="ctr">
              <a:lnSpc>
                <a:spcPct val="90000"/>
              </a:lnSpc>
              <a:buNone/>
            </a:pPr>
            <a:endParaRPr lang="en-US" sz="839" i="1" dirty="0"/>
          </a:p>
          <a:p>
            <a:pPr algn="ctr">
              <a:lnSpc>
                <a:spcPct val="90000"/>
              </a:lnSpc>
              <a:buNone/>
            </a:pPr>
            <a:endParaRPr lang="uk-UA" sz="1679" i="1" dirty="0"/>
          </a:p>
          <a:p>
            <a:pPr algn="ctr">
              <a:lnSpc>
                <a:spcPct val="90000"/>
              </a:lnSpc>
              <a:buNone/>
            </a:pPr>
            <a:endParaRPr lang="uk-UA" sz="1679" i="1" dirty="0"/>
          </a:p>
          <a:p>
            <a:endParaRPr lang="uk-UA" dirty="0"/>
          </a:p>
        </p:txBody>
      </p:sp>
      <p:sp>
        <p:nvSpPr>
          <p:cNvPr id="4" name="Номер слайда 3"/>
          <p:cNvSpPr>
            <a:spLocks noGrp="1"/>
          </p:cNvSpPr>
          <p:nvPr>
            <p:ph type="sldNum" sz="quarter" idx="10"/>
          </p:nvPr>
        </p:nvSpPr>
        <p:spPr/>
        <p:txBody>
          <a:bodyPr/>
          <a:lstStyle/>
          <a:p>
            <a:pPr>
              <a:defRPr/>
            </a:pPr>
            <a:fld id="{CC96D23F-4230-4315-AA9F-B31F5338F8EB}" type="slidenum">
              <a:rPr lang="uk-UA" sz="1400" smtClean="0">
                <a:solidFill>
                  <a:srgbClr val="00822B"/>
                </a:solidFill>
              </a:rPr>
              <a:pPr>
                <a:defRPr/>
              </a:pPr>
              <a:t>5</a:t>
            </a:fld>
            <a:endParaRPr lang="uk-UA" sz="1400" dirty="0">
              <a:solidFill>
                <a:srgbClr val="00822B"/>
              </a:solidFill>
            </a:endParaRPr>
          </a:p>
        </p:txBody>
      </p:sp>
      <p:sp>
        <p:nvSpPr>
          <p:cNvPr id="5" name="Пятиугольник 7"/>
          <p:cNvSpPr>
            <a:spLocks noChangeArrowheads="1"/>
          </p:cNvSpPr>
          <p:nvPr/>
        </p:nvSpPr>
        <p:spPr bwMode="auto">
          <a:xfrm>
            <a:off x="488144" y="2871782"/>
            <a:ext cx="2358142" cy="1701146"/>
          </a:xfrm>
          <a:prstGeom prst="homePlate">
            <a:avLst>
              <a:gd name="adj" fmla="val 788"/>
            </a:avLst>
          </a:prstGeom>
          <a:solidFill>
            <a:schemeClr val="accent3">
              <a:lumMod val="20000"/>
              <a:lumOff val="80000"/>
            </a:schemeClr>
          </a:solidFill>
          <a:ln w="9525" algn="ctr">
            <a:solidFill>
              <a:schemeClr val="tx1"/>
            </a:solidFill>
            <a:round/>
            <a:headEnd/>
            <a:tailEnd/>
          </a:ln>
        </p:spPr>
        <p:txBody>
          <a:bodyPr lIns="95786" tIns="47892" rIns="95786" bIns="47892" anchor="ctr"/>
          <a:lstStyle/>
          <a:p>
            <a:pPr algn="ctr" defTabSz="957259" eaLnBrk="1" fontAlgn="auto" hangingPunct="1">
              <a:lnSpc>
                <a:spcPct val="90000"/>
              </a:lnSpc>
              <a:spcBef>
                <a:spcPts val="0"/>
              </a:spcBef>
              <a:spcAft>
                <a:spcPts val="0"/>
              </a:spcAft>
            </a:pPr>
            <a:r>
              <a:rPr lang="ru-RU" sz="2099" b="1" u="none" dirty="0">
                <a:solidFill>
                  <a:prstClr val="black"/>
                </a:solidFill>
                <a:latin typeface="Times New Roman"/>
                <a:ea typeface="+mn-ea"/>
              </a:rPr>
              <a:t>Головна мета</a:t>
            </a:r>
            <a:endParaRPr lang="uk-UA" sz="2099" u="none" dirty="0">
              <a:solidFill>
                <a:prstClr val="black"/>
              </a:solidFill>
              <a:latin typeface="Times New Roman"/>
              <a:ea typeface="+mn-ea"/>
            </a:endParaRPr>
          </a:p>
        </p:txBody>
      </p:sp>
      <p:graphicFrame>
        <p:nvGraphicFramePr>
          <p:cNvPr id="8" name="Схема 7"/>
          <p:cNvGraphicFramePr/>
          <p:nvPr>
            <p:extLst>
              <p:ext uri="{D42A27DB-BD31-4B8C-83A1-F6EECF244321}">
                <p14:modId xmlns:p14="http://schemas.microsoft.com/office/powerpoint/2010/main" val="2503655832"/>
              </p:ext>
            </p:extLst>
          </p:nvPr>
        </p:nvGraphicFramePr>
        <p:xfrm>
          <a:off x="3373874" y="1694586"/>
          <a:ext cx="5941801" cy="453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Равнобедренный треугольник 6"/>
          <p:cNvSpPr/>
          <p:nvPr/>
        </p:nvSpPr>
        <p:spPr bwMode="ltGray">
          <a:xfrm rot="5400000">
            <a:off x="2944597" y="3540549"/>
            <a:ext cx="390131" cy="453350"/>
          </a:xfrm>
          <a:prstGeom prst="triangle">
            <a:avLst/>
          </a:prstGeom>
          <a:solidFill>
            <a:srgbClr val="1C7935"/>
          </a:solidFill>
          <a:ln w="3175" cap="flat" cmpd="sng" algn="ctr">
            <a:solidFill>
              <a:sysClr val="window" lastClr="FFFFFF"/>
            </a:solidFill>
            <a:prstDash val="solid"/>
          </a:ln>
          <a:effectLst/>
        </p:spPr>
        <p:txBody>
          <a:bodyPr wrap="square" lIns="604400" rIns="113325" rtlCol="0" anchor="t">
            <a:noAutofit/>
          </a:bodyPr>
          <a:lstStyle/>
          <a:p>
            <a:pPr algn="ctr" defTabSz="559697" fontAlgn="auto">
              <a:spcBef>
                <a:spcPts val="0"/>
              </a:spcBef>
              <a:spcAft>
                <a:spcPts val="630"/>
              </a:spcAft>
            </a:pPr>
            <a:endParaRPr lang="uk-UA" sz="1259" u="none" kern="0" dirty="0">
              <a:solidFill>
                <a:prstClr val="white"/>
              </a:solidFill>
              <a:latin typeface="Arial" panose="020B0604020202020204" pitchFamily="34" charset="0"/>
              <a:ea typeface="+mn-ea"/>
              <a:cs typeface="Arial" panose="020B0604020202020204" pitchFamily="34" charset="0"/>
            </a:endParaRPr>
          </a:p>
        </p:txBody>
      </p:sp>
      <p:sp>
        <p:nvSpPr>
          <p:cNvPr id="9" name="Прямоугольник 8"/>
          <p:cNvSpPr/>
          <p:nvPr/>
        </p:nvSpPr>
        <p:spPr>
          <a:xfrm>
            <a:off x="908648" y="4278079"/>
            <a:ext cx="8196775" cy="544508"/>
          </a:xfrm>
          <a:prstGeom prst="rect">
            <a:avLst/>
          </a:prstGeom>
        </p:spPr>
        <p:txBody>
          <a:bodyPr wrap="square">
            <a:spAutoFit/>
          </a:bodyPr>
          <a:lstStyle/>
          <a:p>
            <a:pPr algn="just" defTabSz="957259" eaLnBrk="1" fontAlgn="auto" hangingPunct="1">
              <a:spcBef>
                <a:spcPts val="0"/>
              </a:spcBef>
              <a:spcAft>
                <a:spcPts val="0"/>
              </a:spcAft>
            </a:pPr>
            <a:endParaRPr lang="uk-UA" sz="1469" b="1" u="none" dirty="0">
              <a:solidFill>
                <a:prstClr val="black"/>
              </a:solidFill>
              <a:latin typeface="Times New Roman"/>
              <a:ea typeface="+mn-ea"/>
            </a:endParaRPr>
          </a:p>
          <a:p>
            <a:pPr algn="just" defTabSz="957259" eaLnBrk="1" fontAlgn="auto" hangingPunct="1">
              <a:spcBef>
                <a:spcPts val="0"/>
              </a:spcBef>
              <a:spcAft>
                <a:spcPts val="0"/>
              </a:spcAft>
            </a:pPr>
            <a:endParaRPr lang="en-US" sz="1469" b="1" u="none" dirty="0">
              <a:solidFill>
                <a:prstClr val="black"/>
              </a:solidFill>
              <a:latin typeface="Times New Roman"/>
              <a:ea typeface="+mn-ea"/>
            </a:endParaRPr>
          </a:p>
        </p:txBody>
      </p:sp>
      <p:pic>
        <p:nvPicPr>
          <p:cNvPr id="6" name="Рисунок 5"/>
          <p:cNvPicPr>
            <a:picLocks noChangeAspect="1"/>
          </p:cNvPicPr>
          <p:nvPr/>
        </p:nvPicPr>
        <p:blipFill>
          <a:blip r:embed="rId7"/>
          <a:stretch>
            <a:fillRect/>
          </a:stretch>
        </p:blipFill>
        <p:spPr>
          <a:xfrm>
            <a:off x="908648" y="1074472"/>
            <a:ext cx="1719235" cy="1658057"/>
          </a:xfrm>
          <a:prstGeom prst="rect">
            <a:avLst/>
          </a:prstGeom>
        </p:spPr>
      </p:pic>
    </p:spTree>
    <p:extLst>
      <p:ext uri="{BB962C8B-B14F-4D97-AF65-F5344CB8AC3E}">
        <p14:creationId xmlns:p14="http://schemas.microsoft.com/office/powerpoint/2010/main" val="1105631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smtClean="0">
                <a:solidFill>
                  <a:srgbClr val="00822B"/>
                </a:solidFill>
              </a:rPr>
              <a:t>Випадки використання номінальних кінцевих </a:t>
            </a:r>
            <a:r>
              <a:rPr lang="uk-UA" sz="2000" dirty="0" err="1" smtClean="0">
                <a:solidFill>
                  <a:srgbClr val="00822B"/>
                </a:solidFill>
              </a:rPr>
              <a:t>бенефіціарних</a:t>
            </a:r>
            <a:r>
              <a:rPr lang="uk-UA" sz="2000" dirty="0" smtClean="0">
                <a:solidFill>
                  <a:srgbClr val="00822B"/>
                </a:solidFill>
              </a:rPr>
              <a:t> власників (контролерів)</a:t>
            </a:r>
            <a:endParaRPr lang="uk-UA" sz="2000" dirty="0">
              <a:solidFill>
                <a:srgbClr val="00822B"/>
              </a:solidFill>
            </a:endParaRPr>
          </a:p>
        </p:txBody>
      </p:sp>
      <p:sp>
        <p:nvSpPr>
          <p:cNvPr id="4" name="Місце для номера слайда 3"/>
          <p:cNvSpPr>
            <a:spLocks noGrp="1"/>
          </p:cNvSpPr>
          <p:nvPr>
            <p:ph type="sldNum" sz="quarter" idx="10"/>
          </p:nvPr>
        </p:nvSpPr>
        <p:spPr/>
        <p:txBody>
          <a:bodyPr/>
          <a:lstStyle/>
          <a:p>
            <a:pPr>
              <a:defRPr/>
            </a:pPr>
            <a:fld id="{CC96D23F-4230-4315-AA9F-B31F5338F8EB}" type="slidenum">
              <a:rPr lang="uk-UA" sz="1400" smtClean="0">
                <a:solidFill>
                  <a:srgbClr val="00822B"/>
                </a:solidFill>
              </a:rPr>
              <a:pPr>
                <a:defRPr/>
              </a:pPr>
              <a:t>6</a:t>
            </a:fld>
            <a:endParaRPr lang="uk-UA" sz="1400" dirty="0">
              <a:solidFill>
                <a:srgbClr val="00822B"/>
              </a:solidFill>
            </a:endParaRPr>
          </a:p>
        </p:txBody>
      </p:sp>
      <p:graphicFrame>
        <p:nvGraphicFramePr>
          <p:cNvPr id="13" name="Місце для вмісту 12"/>
          <p:cNvGraphicFramePr>
            <a:graphicFrameLocks noGrp="1"/>
          </p:cNvGraphicFramePr>
          <p:nvPr>
            <p:ph idx="1"/>
            <p:extLst/>
          </p:nvPr>
        </p:nvGraphicFramePr>
        <p:xfrm>
          <a:off x="1258731" y="1259324"/>
          <a:ext cx="8049013" cy="503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565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a:solidFill>
                  <a:srgbClr val="00822B"/>
                </a:solidFill>
              </a:rPr>
              <a:t>Фактори, які можуть свідчити, що кінцевий </a:t>
            </a:r>
            <a:r>
              <a:rPr lang="uk-UA" sz="2000" dirty="0" err="1">
                <a:solidFill>
                  <a:srgbClr val="00822B"/>
                </a:solidFill>
              </a:rPr>
              <a:t>бенефіціарний</a:t>
            </a:r>
            <a:r>
              <a:rPr lang="uk-UA" sz="2000" dirty="0">
                <a:solidFill>
                  <a:srgbClr val="00822B"/>
                </a:solidFill>
              </a:rPr>
              <a:t> власник (контролер) клієнта є номінальним</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8719" y="1202373"/>
            <a:ext cx="2568985" cy="1919298"/>
          </a:xfrm>
        </p:spPr>
      </p:pic>
      <p:sp>
        <p:nvSpPr>
          <p:cNvPr id="4" name="Номер слайда 3"/>
          <p:cNvSpPr>
            <a:spLocks noGrp="1"/>
          </p:cNvSpPr>
          <p:nvPr>
            <p:ph type="sldNum" sz="quarter" idx="10"/>
          </p:nvPr>
        </p:nvSpPr>
        <p:spPr/>
        <p:txBody>
          <a:bodyPr/>
          <a:lstStyle/>
          <a:p>
            <a:pPr>
              <a:defRPr/>
            </a:pPr>
            <a:fld id="{CC96D23F-4230-4315-AA9F-B31F5338F8EB}" type="slidenum">
              <a:rPr lang="uk-UA" sz="1400" smtClean="0">
                <a:solidFill>
                  <a:srgbClr val="00822B"/>
                </a:solidFill>
              </a:rPr>
              <a:pPr>
                <a:defRPr/>
              </a:pPr>
              <a:t>7</a:t>
            </a:fld>
            <a:endParaRPr lang="uk-UA" sz="1400" dirty="0">
              <a:solidFill>
                <a:srgbClr val="00822B"/>
              </a:solidFill>
            </a:endParaRPr>
          </a:p>
        </p:txBody>
      </p:sp>
      <p:sp>
        <p:nvSpPr>
          <p:cNvPr id="6" name="Rectangle 70"/>
          <p:cNvSpPr/>
          <p:nvPr/>
        </p:nvSpPr>
        <p:spPr bwMode="auto">
          <a:xfrm>
            <a:off x="1502326" y="1411660"/>
            <a:ext cx="4392778" cy="1298710"/>
          </a:xfrm>
          <a:prstGeom prst="rect">
            <a:avLst/>
          </a:prstGeom>
          <a:solidFill>
            <a:schemeClr val="accent3">
              <a:lumMod val="20000"/>
              <a:lumOff val="80000"/>
            </a:schemeClr>
          </a:solidFill>
          <a:ln w="9525" cap="flat" cmpd="sng" algn="ctr">
            <a:solidFill>
              <a:srgbClr val="00B050"/>
            </a:solidFill>
            <a:prstDash val="solid"/>
            <a:round/>
            <a:headEnd type="none" w="med" len="med"/>
            <a:tailEnd type="none" w="med" len="med"/>
          </a:ln>
          <a:effectLst/>
          <a:extLst/>
        </p:spPr>
        <p:txBody>
          <a:bodyPr vert="horz" wrap="square" lIns="94438" tIns="75550" rIns="94438" bIns="94438" numCol="1" rtlCol="0" anchor="t" anchorCtr="0" compatLnSpc="1">
            <a:prstTxWarp prst="textNoShape">
              <a:avLst/>
            </a:prstTxWarp>
          </a:bodyPr>
          <a:lstStyle/>
          <a:p>
            <a:pPr algn="just" defTabSz="957259" fontAlgn="auto">
              <a:spcBef>
                <a:spcPts val="0"/>
              </a:spcBef>
              <a:spcAft>
                <a:spcPts val="0"/>
              </a:spcAft>
            </a:pPr>
            <a:r>
              <a:rPr lang="uk-UA" sz="2000" b="1" u="none" dirty="0" smtClean="0">
                <a:solidFill>
                  <a:prstClr val="black"/>
                </a:solidFill>
                <a:latin typeface="Times New Roman"/>
                <a:cs typeface="Arial" pitchFamily="34" charset="0"/>
              </a:rPr>
              <a:t>Власник компанії є також власником та</a:t>
            </a:r>
            <a:r>
              <a:rPr lang="en-US" sz="2000" b="1" u="none" dirty="0" smtClean="0">
                <a:solidFill>
                  <a:prstClr val="black"/>
                </a:solidFill>
                <a:latin typeface="Times New Roman"/>
                <a:cs typeface="Arial" pitchFamily="34" charset="0"/>
              </a:rPr>
              <a:t>/</a:t>
            </a:r>
            <a:r>
              <a:rPr lang="uk-UA" sz="2000" b="1" u="none" dirty="0" smtClean="0">
                <a:solidFill>
                  <a:prstClr val="black"/>
                </a:solidFill>
                <a:latin typeface="Times New Roman"/>
                <a:cs typeface="Arial" pitchFamily="34" charset="0"/>
              </a:rPr>
              <a:t>або керівником багатьох інших компаній, які зареєстровані в офшорних зонах</a:t>
            </a:r>
            <a:endParaRPr lang="uk-UA" sz="2000" b="1" u="none" dirty="0">
              <a:solidFill>
                <a:prstClr val="black"/>
              </a:solidFill>
              <a:latin typeface="Times New Roman"/>
              <a:cs typeface="Arial" pitchFamily="34" charset="0"/>
            </a:endParaRPr>
          </a:p>
        </p:txBody>
      </p:sp>
      <p:sp>
        <p:nvSpPr>
          <p:cNvPr id="7" name="Rectangle 70"/>
          <p:cNvSpPr/>
          <p:nvPr/>
        </p:nvSpPr>
        <p:spPr bwMode="auto">
          <a:xfrm>
            <a:off x="2614527" y="3224660"/>
            <a:ext cx="4004192" cy="1358546"/>
          </a:xfrm>
          <a:prstGeom prst="rect">
            <a:avLst/>
          </a:prstGeom>
          <a:solidFill>
            <a:schemeClr val="accent3">
              <a:lumMod val="20000"/>
              <a:lumOff val="80000"/>
            </a:schemeClr>
          </a:solidFill>
          <a:ln w="9525" cap="flat" cmpd="sng" algn="ctr">
            <a:solidFill>
              <a:srgbClr val="00B050"/>
            </a:solidFill>
            <a:prstDash val="solid"/>
            <a:round/>
            <a:headEnd type="none" w="med" len="med"/>
            <a:tailEnd type="none" w="med" len="med"/>
          </a:ln>
          <a:effectLst/>
          <a:extLst/>
        </p:spPr>
        <p:txBody>
          <a:bodyPr vert="horz" wrap="square" lIns="94438" tIns="75550" rIns="94438" bIns="94438" numCol="1" rtlCol="0" anchor="t" anchorCtr="0" compatLnSpc="1">
            <a:prstTxWarp prst="textNoShape">
              <a:avLst/>
            </a:prstTxWarp>
          </a:bodyPr>
          <a:lstStyle/>
          <a:p>
            <a:pPr algn="just" defTabSz="957259" fontAlgn="auto">
              <a:spcBef>
                <a:spcPts val="0"/>
              </a:spcBef>
              <a:spcAft>
                <a:spcPts val="0"/>
              </a:spcAft>
            </a:pPr>
            <a:r>
              <a:rPr lang="uk-UA" sz="2000" b="1" u="none" dirty="0">
                <a:solidFill>
                  <a:prstClr val="black"/>
                </a:solidFill>
                <a:latin typeface="Times New Roman"/>
                <a:cs typeface="Arial" pitchFamily="34" charset="0"/>
              </a:rPr>
              <a:t>Отримані від клієнта відомості про власника компанії не відповідають інформації  з публічних джерел</a:t>
            </a:r>
          </a:p>
        </p:txBody>
      </p:sp>
      <p:sp>
        <p:nvSpPr>
          <p:cNvPr id="8" name="Rectangle 70"/>
          <p:cNvSpPr/>
          <p:nvPr/>
        </p:nvSpPr>
        <p:spPr bwMode="auto">
          <a:xfrm>
            <a:off x="4193379" y="5097495"/>
            <a:ext cx="5172899" cy="2005007"/>
          </a:xfrm>
          <a:prstGeom prst="rect">
            <a:avLst/>
          </a:prstGeom>
          <a:solidFill>
            <a:schemeClr val="accent3">
              <a:lumMod val="20000"/>
              <a:lumOff val="80000"/>
            </a:schemeClr>
          </a:solidFill>
          <a:ln w="9525" cap="flat" cmpd="sng" algn="ctr">
            <a:solidFill>
              <a:srgbClr val="00B050"/>
            </a:solidFill>
            <a:prstDash val="solid"/>
            <a:round/>
            <a:headEnd type="none" w="med" len="med"/>
            <a:tailEnd type="none" w="med" len="med"/>
          </a:ln>
          <a:effectLst/>
          <a:extLst/>
        </p:spPr>
        <p:txBody>
          <a:bodyPr vert="horz" wrap="square" lIns="94438" tIns="75550" rIns="94438" bIns="94438" numCol="1" rtlCol="0" anchor="t" anchorCtr="0" compatLnSpc="1">
            <a:prstTxWarp prst="textNoShape">
              <a:avLst/>
            </a:prstTxWarp>
          </a:bodyPr>
          <a:lstStyle/>
          <a:p>
            <a:pPr algn="just" defTabSz="957259" fontAlgn="auto">
              <a:spcBef>
                <a:spcPts val="0"/>
              </a:spcBef>
              <a:spcAft>
                <a:spcPts val="0"/>
              </a:spcAft>
            </a:pPr>
            <a:r>
              <a:rPr lang="uk-UA" sz="2000" b="1" u="none" dirty="0">
                <a:solidFill>
                  <a:prstClr val="black"/>
                </a:solidFill>
                <a:latin typeface="Times New Roman"/>
                <a:cs typeface="Arial" pitchFamily="34" charset="0"/>
              </a:rPr>
              <a:t>Реальний вплив на діяльність компанії, яка володіє значними потужностями та прибутками, здійснюється іншою особою, яка не проявляє себе як власник цієї компанії (наприклад відомим громадським та політичним </a:t>
            </a:r>
            <a:r>
              <a:rPr lang="uk-UA" sz="2000" b="1" u="none" dirty="0" err="1">
                <a:solidFill>
                  <a:prstClr val="black"/>
                </a:solidFill>
                <a:latin typeface="Times New Roman"/>
                <a:cs typeface="Arial" pitchFamily="34" charset="0"/>
              </a:rPr>
              <a:t>діячем</a:t>
            </a:r>
            <a:r>
              <a:rPr lang="uk-UA" sz="2000" b="1" u="none" dirty="0">
                <a:solidFill>
                  <a:prstClr val="black"/>
                </a:solidFill>
                <a:latin typeface="Times New Roman"/>
                <a:cs typeface="Arial" pitchFamily="34" charset="0"/>
              </a:rPr>
              <a:t>) </a:t>
            </a:r>
          </a:p>
        </p:txBody>
      </p:sp>
      <p:sp>
        <p:nvSpPr>
          <p:cNvPr id="12" name="Rectangle 22"/>
          <p:cNvSpPr/>
          <p:nvPr/>
        </p:nvSpPr>
        <p:spPr bwMode="auto">
          <a:xfrm>
            <a:off x="778711" y="1411660"/>
            <a:ext cx="735146" cy="1298710"/>
          </a:xfrm>
          <a:prstGeom prst="rect">
            <a:avLst/>
          </a:prstGeom>
          <a:solidFill>
            <a:srgbClr val="38A65A"/>
          </a:solidFill>
          <a:ln w="9525" cap="flat" cmpd="sng" algn="ctr">
            <a:noFill/>
            <a:prstDash val="solid"/>
            <a:round/>
            <a:headEnd type="none" w="med" len="med"/>
            <a:tailEnd type="none" w="med" len="med"/>
          </a:ln>
          <a:effectLst/>
          <a:extLst/>
        </p:spPr>
        <p:txBody>
          <a:bodyPr vert="horz" wrap="square" lIns="95949" tIns="47974" rIns="95949" bIns="47974" numCol="1" rtlCol="0" anchor="t" anchorCtr="0" compatLnSpc="1">
            <a:prstTxWarp prst="textNoShape">
              <a:avLst/>
            </a:prstTxWarp>
          </a:bodyPr>
          <a:lstStyle/>
          <a:p>
            <a:pPr defTabSz="957259" fontAlgn="auto">
              <a:spcBef>
                <a:spcPts val="0"/>
              </a:spcBef>
              <a:spcAft>
                <a:spcPts val="0"/>
              </a:spcAft>
            </a:pPr>
            <a:endParaRPr lang="en-GB" sz="1889" u="none" dirty="0">
              <a:solidFill>
                <a:srgbClr val="0C0C0C"/>
              </a:solidFill>
              <a:latin typeface="Arial" pitchFamily="34" charset="0"/>
            </a:endParaRPr>
          </a:p>
        </p:txBody>
      </p:sp>
      <p:sp>
        <p:nvSpPr>
          <p:cNvPr id="13" name="Oval 23"/>
          <p:cNvSpPr/>
          <p:nvPr/>
        </p:nvSpPr>
        <p:spPr>
          <a:xfrm>
            <a:off x="964841" y="1851965"/>
            <a:ext cx="351356" cy="329800"/>
          </a:xfrm>
          <a:prstGeom prst="ellipse">
            <a:avLst/>
          </a:prstGeom>
          <a:solidFill>
            <a:srgbClr val="255327"/>
          </a:solidFill>
          <a:ln w="28575" cap="flat" cmpd="sng" algn="ctr">
            <a:solidFill>
              <a:schemeClr val="bg1"/>
            </a:solidFill>
            <a:prstDash val="solid"/>
          </a:ln>
          <a:effectLst/>
        </p:spPr>
        <p:txBody>
          <a:bodyPr rtlCol="0" anchor="ctr"/>
          <a:lstStyle/>
          <a:p>
            <a:pPr algn="ctr" defTabSz="957259" eaLnBrk="1" fontAlgn="auto" hangingPunct="1">
              <a:spcBef>
                <a:spcPts val="0"/>
              </a:spcBef>
              <a:spcAft>
                <a:spcPts val="0"/>
              </a:spcAft>
              <a:defRPr/>
            </a:pPr>
            <a:r>
              <a:rPr lang="uk-UA" sz="1600" b="1" u="none" kern="0" dirty="0">
                <a:solidFill>
                  <a:sysClr val="window" lastClr="FFFFFF"/>
                </a:solidFill>
                <a:latin typeface="Arial" pitchFamily="34" charset="0"/>
                <a:cs typeface="Arial" pitchFamily="34" charset="0"/>
              </a:rPr>
              <a:t>1</a:t>
            </a:r>
          </a:p>
        </p:txBody>
      </p:sp>
      <p:sp>
        <p:nvSpPr>
          <p:cNvPr id="14" name="Rectangle 22"/>
          <p:cNvSpPr/>
          <p:nvPr/>
        </p:nvSpPr>
        <p:spPr bwMode="auto">
          <a:xfrm>
            <a:off x="3491979" y="5097494"/>
            <a:ext cx="701400" cy="2005008"/>
          </a:xfrm>
          <a:prstGeom prst="rect">
            <a:avLst/>
          </a:prstGeom>
          <a:solidFill>
            <a:srgbClr val="39A56C"/>
          </a:solidFill>
          <a:ln w="9525" cap="flat" cmpd="sng" algn="ctr">
            <a:noFill/>
            <a:prstDash val="solid"/>
            <a:round/>
            <a:headEnd type="none" w="med" len="med"/>
            <a:tailEnd type="none" w="med" len="med"/>
          </a:ln>
          <a:effectLst/>
          <a:extLst/>
        </p:spPr>
        <p:txBody>
          <a:bodyPr vert="horz" wrap="square" lIns="95949" tIns="47974" rIns="95949" bIns="47974" numCol="1" rtlCol="0" anchor="t" anchorCtr="0" compatLnSpc="1">
            <a:prstTxWarp prst="textNoShape">
              <a:avLst/>
            </a:prstTxWarp>
          </a:bodyPr>
          <a:lstStyle/>
          <a:p>
            <a:pPr defTabSz="957259" fontAlgn="auto">
              <a:spcBef>
                <a:spcPts val="0"/>
              </a:spcBef>
              <a:spcAft>
                <a:spcPts val="0"/>
              </a:spcAft>
            </a:pPr>
            <a:endParaRPr lang="en-GB" sz="1889" u="none" dirty="0">
              <a:solidFill>
                <a:srgbClr val="0C0C0C"/>
              </a:solidFill>
              <a:latin typeface="Arial" pitchFamily="34" charset="0"/>
            </a:endParaRPr>
          </a:p>
        </p:txBody>
      </p:sp>
      <p:sp>
        <p:nvSpPr>
          <p:cNvPr id="15" name="Rectangle 22"/>
          <p:cNvSpPr/>
          <p:nvPr/>
        </p:nvSpPr>
        <p:spPr bwMode="auto">
          <a:xfrm>
            <a:off x="1907803" y="3211712"/>
            <a:ext cx="706724" cy="1371494"/>
          </a:xfrm>
          <a:prstGeom prst="rect">
            <a:avLst/>
          </a:prstGeom>
          <a:solidFill>
            <a:srgbClr val="38A65A"/>
          </a:solidFill>
          <a:ln w="9525" cap="flat" cmpd="sng" algn="ctr">
            <a:noFill/>
            <a:prstDash val="solid"/>
            <a:round/>
            <a:headEnd type="none" w="med" len="med"/>
            <a:tailEnd type="none" w="med" len="med"/>
          </a:ln>
          <a:effectLst/>
          <a:extLst/>
        </p:spPr>
        <p:txBody>
          <a:bodyPr vert="horz" wrap="square" lIns="95949" tIns="47974" rIns="95949" bIns="47974" numCol="1" rtlCol="0" anchor="t" anchorCtr="0" compatLnSpc="1">
            <a:prstTxWarp prst="textNoShape">
              <a:avLst/>
            </a:prstTxWarp>
          </a:bodyPr>
          <a:lstStyle/>
          <a:p>
            <a:pPr defTabSz="957259" fontAlgn="auto">
              <a:spcBef>
                <a:spcPts val="0"/>
              </a:spcBef>
              <a:spcAft>
                <a:spcPts val="0"/>
              </a:spcAft>
            </a:pPr>
            <a:endParaRPr lang="en-GB" sz="1889" u="none" dirty="0">
              <a:solidFill>
                <a:srgbClr val="0C0C0C"/>
              </a:solidFill>
              <a:latin typeface="Arial" pitchFamily="34" charset="0"/>
            </a:endParaRPr>
          </a:p>
        </p:txBody>
      </p:sp>
      <p:sp>
        <p:nvSpPr>
          <p:cNvPr id="16" name="Oval 23"/>
          <p:cNvSpPr/>
          <p:nvPr/>
        </p:nvSpPr>
        <p:spPr>
          <a:xfrm>
            <a:off x="2072198" y="3739033"/>
            <a:ext cx="351356" cy="329800"/>
          </a:xfrm>
          <a:prstGeom prst="ellipse">
            <a:avLst/>
          </a:prstGeom>
          <a:solidFill>
            <a:srgbClr val="255327"/>
          </a:solidFill>
          <a:ln w="28575" cap="flat" cmpd="sng" algn="ctr">
            <a:solidFill>
              <a:schemeClr val="bg1"/>
            </a:solidFill>
            <a:prstDash val="solid"/>
          </a:ln>
          <a:effectLst/>
        </p:spPr>
        <p:txBody>
          <a:bodyPr rtlCol="0" anchor="ctr"/>
          <a:lstStyle/>
          <a:p>
            <a:pPr algn="ctr" defTabSz="957259" eaLnBrk="1" fontAlgn="auto" hangingPunct="1">
              <a:spcBef>
                <a:spcPts val="0"/>
              </a:spcBef>
              <a:spcAft>
                <a:spcPts val="0"/>
              </a:spcAft>
              <a:defRPr/>
            </a:pPr>
            <a:r>
              <a:rPr lang="uk-UA" sz="1600" b="1" u="none" kern="0" dirty="0">
                <a:solidFill>
                  <a:sysClr val="window" lastClr="FFFFFF"/>
                </a:solidFill>
                <a:latin typeface="Arial" pitchFamily="34" charset="0"/>
                <a:cs typeface="Arial" pitchFamily="34" charset="0"/>
              </a:rPr>
              <a:t>2</a:t>
            </a:r>
          </a:p>
        </p:txBody>
      </p:sp>
      <p:sp>
        <p:nvSpPr>
          <p:cNvPr id="17" name="Oval 23"/>
          <p:cNvSpPr/>
          <p:nvPr/>
        </p:nvSpPr>
        <p:spPr>
          <a:xfrm>
            <a:off x="3667001" y="5935098"/>
            <a:ext cx="351356" cy="329800"/>
          </a:xfrm>
          <a:prstGeom prst="ellipse">
            <a:avLst/>
          </a:prstGeom>
          <a:solidFill>
            <a:srgbClr val="255327"/>
          </a:solidFill>
          <a:ln w="28575" cap="flat" cmpd="sng" algn="ctr">
            <a:solidFill>
              <a:schemeClr val="bg1"/>
            </a:solidFill>
            <a:prstDash val="solid"/>
          </a:ln>
          <a:effectLst/>
        </p:spPr>
        <p:txBody>
          <a:bodyPr rtlCol="0" anchor="ctr"/>
          <a:lstStyle/>
          <a:p>
            <a:pPr algn="ctr" defTabSz="957259" eaLnBrk="1" fontAlgn="auto" hangingPunct="1">
              <a:spcBef>
                <a:spcPts val="0"/>
              </a:spcBef>
              <a:spcAft>
                <a:spcPts val="0"/>
              </a:spcAft>
              <a:defRPr/>
            </a:pPr>
            <a:r>
              <a:rPr lang="uk-UA" sz="1600" b="1" u="none" kern="0" dirty="0">
                <a:solidFill>
                  <a:sysClr val="window" lastClr="FFFFFF"/>
                </a:solidFill>
                <a:latin typeface="Arial" pitchFamily="34" charset="0"/>
                <a:cs typeface="Arial" pitchFamily="34" charset="0"/>
              </a:rPr>
              <a:t>3</a:t>
            </a:r>
          </a:p>
        </p:txBody>
      </p:sp>
    </p:spTree>
    <p:extLst>
      <p:ext uri="{BB962C8B-B14F-4D97-AF65-F5344CB8AC3E}">
        <p14:creationId xmlns:p14="http://schemas.microsoft.com/office/powerpoint/2010/main" val="2133536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400" dirty="0">
                <a:solidFill>
                  <a:srgbClr val="00822B"/>
                </a:solidFill>
              </a:rPr>
              <a:t>Необхідні заходи</a:t>
            </a:r>
          </a:p>
        </p:txBody>
      </p:sp>
      <p:sp>
        <p:nvSpPr>
          <p:cNvPr id="4" name="Місце для номера слайда 3"/>
          <p:cNvSpPr>
            <a:spLocks noGrp="1"/>
          </p:cNvSpPr>
          <p:nvPr>
            <p:ph type="sldNum" sz="quarter" idx="10"/>
          </p:nvPr>
        </p:nvSpPr>
        <p:spPr/>
        <p:txBody>
          <a:bodyPr/>
          <a:lstStyle/>
          <a:p>
            <a:pPr>
              <a:defRPr/>
            </a:pPr>
            <a:fld id="{CC96D23F-4230-4315-AA9F-B31F5338F8EB}" type="slidenum">
              <a:rPr lang="uk-UA" sz="1400" smtClean="0">
                <a:solidFill>
                  <a:srgbClr val="00822B"/>
                </a:solidFill>
              </a:rPr>
              <a:pPr>
                <a:defRPr/>
              </a:pPr>
              <a:t>8</a:t>
            </a:fld>
            <a:endParaRPr lang="uk-UA" sz="1400" dirty="0">
              <a:solidFill>
                <a:srgbClr val="00822B"/>
              </a:solidFill>
            </a:endParaRPr>
          </a:p>
        </p:txBody>
      </p:sp>
      <p:graphicFrame>
        <p:nvGraphicFramePr>
          <p:cNvPr id="7" name="Місце для вмісту 6"/>
          <p:cNvGraphicFramePr>
            <a:graphicFrameLocks noGrp="1"/>
          </p:cNvGraphicFramePr>
          <p:nvPr>
            <p:ph idx="1"/>
            <p:extLst>
              <p:ext uri="{D42A27DB-BD31-4B8C-83A1-F6EECF244321}">
                <p14:modId xmlns:p14="http://schemas.microsoft.com/office/powerpoint/2010/main" val="3085409189"/>
              </p:ext>
            </p:extLst>
          </p:nvPr>
        </p:nvGraphicFramePr>
        <p:xfrm>
          <a:off x="1258731" y="1259324"/>
          <a:ext cx="8049013" cy="503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42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txBox="1">
            <a:spLocks noChangeArrowheads="1"/>
          </p:cNvSpPr>
          <p:nvPr/>
        </p:nvSpPr>
        <p:spPr bwMode="auto">
          <a:xfrm>
            <a:off x="1164320" y="285779"/>
            <a:ext cx="8217441" cy="460375"/>
          </a:xfrm>
          <a:prstGeom prst="rect">
            <a:avLst/>
          </a:prstGeom>
          <a:noFill/>
          <a:ln w="9525">
            <a:noFill/>
            <a:miter lim="800000"/>
            <a:headEnd/>
            <a:tailEnd/>
          </a:ln>
        </p:spPr>
        <p:txBody>
          <a:bodyPr lIns="95705" tIns="47854" rIns="95705" bIns="47854"/>
          <a:lstStyle/>
          <a:p>
            <a:pPr defTabSz="957259"/>
            <a:endParaRPr lang="uk-UA" altLang="uk-UA" sz="1574" b="1" u="none">
              <a:solidFill>
                <a:srgbClr val="000000"/>
              </a:solidFill>
              <a:latin typeface="Century Gothic" panose="020B0502020202020204"/>
              <a:ea typeface="MS PGothic"/>
              <a:cs typeface="Arial" charset="0"/>
            </a:endParaRPr>
          </a:p>
        </p:txBody>
      </p:sp>
      <p:sp>
        <p:nvSpPr>
          <p:cNvPr id="6" name="Номер слайда 1"/>
          <p:cNvSpPr txBox="1">
            <a:spLocks noGrp="1"/>
          </p:cNvSpPr>
          <p:nvPr/>
        </p:nvSpPr>
        <p:spPr>
          <a:xfrm>
            <a:off x="8830170" y="6716742"/>
            <a:ext cx="827386" cy="479425"/>
          </a:xfrm>
          <a:prstGeom prst="rect">
            <a:avLst/>
          </a:prstGeom>
          <a:noFill/>
          <a:extLst/>
        </p:spPr>
        <p:txBody>
          <a:bodyPr lIns="95705" tIns="47854" rIns="95705" bIns="47854" anchor="b"/>
          <a:lstStyle/>
          <a:p>
            <a:pPr algn="r" defTabSz="957259">
              <a:defRPr/>
            </a:pPr>
            <a:endParaRPr lang="uk-UA" sz="1364" u="none" dirty="0">
              <a:solidFill>
                <a:prstClr val="black">
                  <a:tint val="75000"/>
                </a:prstClr>
              </a:solidFill>
              <a:latin typeface="Century Gothic" panose="020B0502020202020204"/>
            </a:endParaRPr>
          </a:p>
        </p:txBody>
      </p:sp>
      <p:sp>
        <p:nvSpPr>
          <p:cNvPr id="8195" name="Rectangle 51"/>
          <p:cNvSpPr>
            <a:spLocks noChangeArrowheads="1"/>
          </p:cNvSpPr>
          <p:nvPr/>
        </p:nvSpPr>
        <p:spPr bwMode="auto">
          <a:xfrm>
            <a:off x="711230" y="2670985"/>
            <a:ext cx="8373360" cy="830086"/>
          </a:xfrm>
          <a:prstGeom prst="rect">
            <a:avLst/>
          </a:prstGeom>
          <a:noFill/>
          <a:ln w="9525">
            <a:noFill/>
            <a:miter lim="800000"/>
            <a:headEnd/>
            <a:tailEnd/>
          </a:ln>
        </p:spPr>
        <p:txBody>
          <a:bodyPr wrap="square" lIns="90538" tIns="45269" rIns="90538" bIns="45269">
            <a:spAutoFit/>
          </a:bodyPr>
          <a:lstStyle/>
          <a:p>
            <a:pPr algn="ctr" defTabSz="957259" eaLnBrk="1" fontAlgn="auto" hangingPunct="1">
              <a:spcBef>
                <a:spcPts val="0"/>
              </a:spcBef>
              <a:spcAft>
                <a:spcPts val="0"/>
              </a:spcAft>
            </a:pPr>
            <a:r>
              <a:rPr lang="uk-UA" sz="2400" b="1" u="none" dirty="0" smtClean="0">
                <a:solidFill>
                  <a:srgbClr val="007236"/>
                </a:solidFill>
                <a:latin typeface="Times New Roman" panose="02020603050405020304" pitchFamily="18" charset="0"/>
                <a:ea typeface="MS PGothic"/>
                <a:cs typeface="Times New Roman" panose="02020603050405020304" pitchFamily="18" charset="0"/>
              </a:rPr>
              <a:t>Критерії </a:t>
            </a:r>
            <a:r>
              <a:rPr lang="uk-UA" sz="2400" b="1" u="none" dirty="0">
                <a:solidFill>
                  <a:srgbClr val="007236"/>
                </a:solidFill>
                <a:latin typeface="Times New Roman" panose="02020603050405020304" pitchFamily="18" charset="0"/>
                <a:ea typeface="MS PGothic"/>
                <a:cs typeface="Times New Roman" panose="02020603050405020304" pitchFamily="18" charset="0"/>
              </a:rPr>
              <a:t>для </a:t>
            </a:r>
            <a:r>
              <a:rPr lang="uk-UA" sz="2400" b="1" u="none" dirty="0" smtClean="0">
                <a:solidFill>
                  <a:srgbClr val="007236"/>
                </a:solidFill>
                <a:latin typeface="Times New Roman" panose="02020603050405020304" pitchFamily="18" charset="0"/>
                <a:ea typeface="MS PGothic"/>
                <a:cs typeface="Times New Roman" panose="02020603050405020304" pitchFamily="18" charset="0"/>
              </a:rPr>
              <a:t>виявлення клієнтів</a:t>
            </a:r>
            <a:r>
              <a:rPr lang="uk-UA" sz="2400" b="1" u="none" dirty="0">
                <a:solidFill>
                  <a:srgbClr val="007236"/>
                </a:solidFill>
                <a:latin typeface="Times New Roman" panose="02020603050405020304" pitchFamily="18" charset="0"/>
                <a:ea typeface="MS PGothic"/>
                <a:cs typeface="Times New Roman" panose="02020603050405020304" pitchFamily="18" charset="0"/>
              </a:rPr>
              <a:t>, фінансові операції на </a:t>
            </a:r>
          </a:p>
          <a:p>
            <a:pPr algn="ctr" defTabSz="957259" eaLnBrk="1" fontAlgn="auto" hangingPunct="1">
              <a:spcBef>
                <a:spcPts val="0"/>
              </a:spcBef>
              <a:spcAft>
                <a:spcPts val="0"/>
              </a:spcAft>
            </a:pPr>
            <a:r>
              <a:rPr lang="uk-UA" sz="2400" b="1" u="none" dirty="0">
                <a:solidFill>
                  <a:srgbClr val="007236"/>
                </a:solidFill>
                <a:latin typeface="Times New Roman" panose="02020603050405020304" pitchFamily="18" charset="0"/>
                <a:ea typeface="MS PGothic"/>
                <a:cs typeface="Times New Roman" panose="02020603050405020304" pitchFamily="18" charset="0"/>
              </a:rPr>
              <a:t>користь яких містять ознаки </a:t>
            </a:r>
            <a:r>
              <a:rPr lang="uk-UA" sz="2400" b="1" u="none" dirty="0" smtClean="0">
                <a:solidFill>
                  <a:srgbClr val="007236"/>
                </a:solidFill>
                <a:latin typeface="Times New Roman" panose="02020603050405020304" pitchFamily="18" charset="0"/>
                <a:ea typeface="MS PGothic"/>
                <a:cs typeface="Times New Roman" panose="02020603050405020304" pitchFamily="18" charset="0"/>
              </a:rPr>
              <a:t>фіктивності </a:t>
            </a:r>
            <a:endParaRPr lang="en-US" sz="2400" b="1" u="none" dirty="0">
              <a:solidFill>
                <a:srgbClr val="007236"/>
              </a:solidFill>
              <a:latin typeface="Times New Roman" panose="02020603050405020304" pitchFamily="18" charset="0"/>
              <a:ea typeface="MS PGothic"/>
              <a:cs typeface="Times New Roman" panose="02020603050405020304" pitchFamily="18" charset="0"/>
            </a:endParaRPr>
          </a:p>
        </p:txBody>
      </p:sp>
      <p:sp>
        <p:nvSpPr>
          <p:cNvPr id="5" name="Місце для тексту 6"/>
          <p:cNvSpPr>
            <a:spLocks noGrp="1"/>
          </p:cNvSpPr>
          <p:nvPr>
            <p:ph type="body" sz="quarter" idx="10"/>
          </p:nvPr>
        </p:nvSpPr>
        <p:spPr>
          <a:xfrm>
            <a:off x="1013181" y="6167056"/>
            <a:ext cx="2982853" cy="383342"/>
          </a:xfrm>
        </p:spPr>
        <p:txBody>
          <a:bodyPr>
            <a:noAutofit/>
          </a:bodyPr>
          <a:lstStyle/>
          <a:p>
            <a:r>
              <a:rPr lang="uk-UA" sz="1800" dirty="0">
                <a:solidFill>
                  <a:srgbClr val="00822B"/>
                </a:solidFill>
                <a:latin typeface="Times New Roman" panose="02020603050405020304" pitchFamily="18" charset="0"/>
                <a:cs typeface="Times New Roman" panose="02020603050405020304" pitchFamily="18" charset="0"/>
              </a:rPr>
              <a:t>Київ, березень 2018 рік</a:t>
            </a:r>
          </a:p>
        </p:txBody>
      </p:sp>
      <p:pic>
        <p:nvPicPr>
          <p:cNvPr id="14" name="Изображение 7"/>
          <p:cNvPicPr>
            <a:picLocks noChangeAspect="1"/>
          </p:cNvPicPr>
          <p:nvPr/>
        </p:nvPicPr>
        <p:blipFill>
          <a:blip r:embed="rId2"/>
          <a:stretch>
            <a:fillRect/>
          </a:stretch>
        </p:blipFill>
        <p:spPr>
          <a:xfrm>
            <a:off x="4147741" y="3814093"/>
            <a:ext cx="1133376" cy="1084098"/>
          </a:xfrm>
          <a:prstGeom prst="rect">
            <a:avLst/>
          </a:prstGeom>
        </p:spPr>
      </p:pic>
    </p:spTree>
    <p:extLst>
      <p:ext uri="{BB962C8B-B14F-4D97-AF65-F5344CB8AC3E}">
        <p14:creationId xmlns:p14="http://schemas.microsoft.com/office/powerpoint/2010/main" val="13752921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BU%20Transformatio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Пасмо">
  <a:themeElements>
    <a:clrScheme name="Пасмо">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Пасмо">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смо">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9.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NBU%20Transformation</Template>
  <TotalTime>5725</TotalTime>
  <Words>951</Words>
  <Application>Microsoft Office PowerPoint</Application>
  <PresentationFormat>Произвольный</PresentationFormat>
  <Paragraphs>122</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8</vt:i4>
      </vt:variant>
      <vt:variant>
        <vt:lpstr>Заголовки слайдов</vt:lpstr>
      </vt:variant>
      <vt:variant>
        <vt:i4>15</vt:i4>
      </vt:variant>
    </vt:vector>
  </HeadingPairs>
  <TitlesOfParts>
    <vt:vector size="30" baseType="lpstr">
      <vt:lpstr>MS PGothic</vt:lpstr>
      <vt:lpstr>Arial</vt:lpstr>
      <vt:lpstr>Century Gothic</vt:lpstr>
      <vt:lpstr>Osaka</vt:lpstr>
      <vt:lpstr>Times New Roman</vt:lpstr>
      <vt:lpstr>Wingdings</vt:lpstr>
      <vt:lpstr>Wingdings 3</vt:lpstr>
      <vt:lpstr>NBU%20Transformation</vt:lpstr>
      <vt:lpstr>Default Design</vt:lpstr>
      <vt:lpstr>1_Default Design</vt:lpstr>
      <vt:lpstr>2_Default Design</vt:lpstr>
      <vt:lpstr>3_Default Design</vt:lpstr>
      <vt:lpstr>4_Default Design</vt:lpstr>
      <vt:lpstr>5_Default Design</vt:lpstr>
      <vt:lpstr>Пасмо</vt:lpstr>
      <vt:lpstr>Презентация PowerPoint</vt:lpstr>
      <vt:lpstr>Встановлення кінцевих бенефіціарних власників (контролерів)  клієнтів – юридичних осіб</vt:lpstr>
      <vt:lpstr>Міжнародні стандарти щодо кінцевих бенефіціарних власників (контролерів) </vt:lpstr>
      <vt:lpstr>Здійснення банками фінансового моніторингу </vt:lpstr>
      <vt:lpstr>Лист Національного банку України від 10.02.2017 № 25-0008/10883</vt:lpstr>
      <vt:lpstr>Випадки використання номінальних кінцевих бенефіціарних власників (контролерів)</vt:lpstr>
      <vt:lpstr>Фактори, які можуть свідчити, що кінцевий бенефіціарний власник (контролер) клієнта є номінальним</vt:lpstr>
      <vt:lpstr>Необхідні заходи</vt:lpstr>
      <vt:lpstr>Презентация PowerPoint</vt:lpstr>
      <vt:lpstr>Фіктивне підприємництво – один з основних ризиків відмивання кримінальних доходів</vt:lpstr>
      <vt:lpstr>   МЕТА:</vt:lpstr>
      <vt:lpstr>Процес виявлення та аналізу ознак фіктивності  </vt:lpstr>
      <vt:lpstr>Ознаки, що характерні для фіктивних фінансових операцій, проведених на користь клієнта, характеризуються:</vt:lpstr>
      <vt:lpstr>Висновок </vt:lpstr>
      <vt:lpstr>Національний банк України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userNBU</dc:creator>
  <cp:lastModifiedBy>Пользователь Windows</cp:lastModifiedBy>
  <cp:revision>584</cp:revision>
  <cp:lastPrinted>2015-10-13T14:23:27Z</cp:lastPrinted>
  <dcterms:created xsi:type="dcterms:W3CDTF">2015-03-25T08:24:21Z</dcterms:created>
  <dcterms:modified xsi:type="dcterms:W3CDTF">2018-03-26T15:03:30Z</dcterms:modified>
</cp:coreProperties>
</file>