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1.xml" ContentType="application/vnd.openxmlformats-officedocument.presentationml.tag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tags/tag5.xml" ContentType="application/vnd.openxmlformats-officedocument.presentationml.tags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89" r:id="rId2"/>
    <p:sldMasterId id="2147483693" r:id="rId3"/>
    <p:sldMasterId id="2147483699" r:id="rId4"/>
    <p:sldMasterId id="2147483705" r:id="rId5"/>
  </p:sldMasterIdLst>
  <p:notesMasterIdLst>
    <p:notesMasterId r:id="rId13"/>
  </p:notesMasterIdLst>
  <p:sldIdLst>
    <p:sldId id="266" r:id="rId6"/>
    <p:sldId id="276" r:id="rId7"/>
    <p:sldId id="279" r:id="rId8"/>
    <p:sldId id="280" r:id="rId9"/>
    <p:sldId id="281" r:id="rId10"/>
    <p:sldId id="278" r:id="rId11"/>
    <p:sldId id="282" r:id="rId12"/>
  </p:sldIdLst>
  <p:sldSz cx="9720263" cy="7199313"/>
  <p:notesSz cx="6799263" cy="9875838"/>
  <p:defaultTextStyle>
    <a:defPPr>
      <a:defRPr lang="uk-UA"/>
    </a:defPPr>
    <a:lvl1pPr marL="0" algn="l" defTabSz="794888" rtl="0" eaLnBrk="1" latinLnBrk="0" hangingPunct="1">
      <a:defRPr sz="1565" kern="1200">
        <a:solidFill>
          <a:schemeClr val="tx1"/>
        </a:solidFill>
        <a:latin typeface="+mn-lt"/>
        <a:ea typeface="+mn-ea"/>
        <a:cs typeface="+mn-cs"/>
      </a:defRPr>
    </a:lvl1pPr>
    <a:lvl2pPr marL="397444" algn="l" defTabSz="794888" rtl="0" eaLnBrk="1" latinLnBrk="0" hangingPunct="1">
      <a:defRPr sz="1565" kern="1200">
        <a:solidFill>
          <a:schemeClr val="tx1"/>
        </a:solidFill>
        <a:latin typeface="+mn-lt"/>
        <a:ea typeface="+mn-ea"/>
        <a:cs typeface="+mn-cs"/>
      </a:defRPr>
    </a:lvl2pPr>
    <a:lvl3pPr marL="794888" algn="l" defTabSz="794888" rtl="0" eaLnBrk="1" latinLnBrk="0" hangingPunct="1">
      <a:defRPr sz="1565" kern="1200">
        <a:solidFill>
          <a:schemeClr val="tx1"/>
        </a:solidFill>
        <a:latin typeface="+mn-lt"/>
        <a:ea typeface="+mn-ea"/>
        <a:cs typeface="+mn-cs"/>
      </a:defRPr>
    </a:lvl3pPr>
    <a:lvl4pPr marL="1192332" algn="l" defTabSz="794888" rtl="0" eaLnBrk="1" latinLnBrk="0" hangingPunct="1">
      <a:defRPr sz="1565" kern="1200">
        <a:solidFill>
          <a:schemeClr val="tx1"/>
        </a:solidFill>
        <a:latin typeface="+mn-lt"/>
        <a:ea typeface="+mn-ea"/>
        <a:cs typeface="+mn-cs"/>
      </a:defRPr>
    </a:lvl4pPr>
    <a:lvl5pPr marL="1589776" algn="l" defTabSz="794888" rtl="0" eaLnBrk="1" latinLnBrk="0" hangingPunct="1">
      <a:defRPr sz="1565" kern="1200">
        <a:solidFill>
          <a:schemeClr val="tx1"/>
        </a:solidFill>
        <a:latin typeface="+mn-lt"/>
        <a:ea typeface="+mn-ea"/>
        <a:cs typeface="+mn-cs"/>
      </a:defRPr>
    </a:lvl5pPr>
    <a:lvl6pPr marL="1987220" algn="l" defTabSz="794888" rtl="0" eaLnBrk="1" latinLnBrk="0" hangingPunct="1">
      <a:defRPr sz="1565" kern="1200">
        <a:solidFill>
          <a:schemeClr val="tx1"/>
        </a:solidFill>
        <a:latin typeface="+mn-lt"/>
        <a:ea typeface="+mn-ea"/>
        <a:cs typeface="+mn-cs"/>
      </a:defRPr>
    </a:lvl6pPr>
    <a:lvl7pPr marL="2384664" algn="l" defTabSz="794888" rtl="0" eaLnBrk="1" latinLnBrk="0" hangingPunct="1">
      <a:defRPr sz="1565" kern="1200">
        <a:solidFill>
          <a:schemeClr val="tx1"/>
        </a:solidFill>
        <a:latin typeface="+mn-lt"/>
        <a:ea typeface="+mn-ea"/>
        <a:cs typeface="+mn-cs"/>
      </a:defRPr>
    </a:lvl7pPr>
    <a:lvl8pPr marL="2782108" algn="l" defTabSz="794888" rtl="0" eaLnBrk="1" latinLnBrk="0" hangingPunct="1">
      <a:defRPr sz="1565" kern="1200">
        <a:solidFill>
          <a:schemeClr val="tx1"/>
        </a:solidFill>
        <a:latin typeface="+mn-lt"/>
        <a:ea typeface="+mn-ea"/>
        <a:cs typeface="+mn-cs"/>
      </a:defRPr>
    </a:lvl8pPr>
    <a:lvl9pPr marL="3179552" algn="l" defTabSz="794888" rtl="0" eaLnBrk="1" latinLnBrk="0" hangingPunct="1">
      <a:defRPr sz="156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7A3B"/>
    <a:srgbClr val="DEF0D3"/>
    <a:srgbClr val="007236"/>
    <a:srgbClr val="65AB7D"/>
    <a:srgbClr val="54A171"/>
    <a:srgbClr val="93CF96"/>
    <a:srgbClr val="59956D"/>
    <a:srgbClr val="FFE99A"/>
    <a:srgbClr val="FEC903"/>
    <a:srgbClr val="5DB7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2854" autoAdjust="0"/>
  </p:normalViewPr>
  <p:slideViewPr>
    <p:cSldViewPr snapToGrid="0">
      <p:cViewPr>
        <p:scale>
          <a:sx n="148" d="100"/>
          <a:sy n="148" d="100"/>
        </p:scale>
        <p:origin x="-186" y="1440"/>
      </p:cViewPr>
      <p:guideLst>
        <p:guide orient="horz" pos="2267"/>
        <p:guide pos="306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55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55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614894-F658-489F-AAF0-81BBA41B9601}" type="datetimeFigureOut">
              <a:rPr lang="uk-UA" smtClean="0"/>
              <a:t>11.12.2017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1235075"/>
            <a:ext cx="4497387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27" y="4752747"/>
            <a:ext cx="5439410" cy="388861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80333"/>
            <a:ext cx="2946347" cy="4955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342" y="9380333"/>
            <a:ext cx="2946347" cy="4955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000813-9130-4295-BE9F-51A4C79486F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28489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00813-9130-4295-BE9F-51A4C79486F5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27161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00813-9130-4295-BE9F-51A4C79486F5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27161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00813-9130-4295-BE9F-51A4C79486F5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27161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00813-9130-4295-BE9F-51A4C79486F5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27161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Both"/>
            </a:pP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00813-9130-4295-BE9F-51A4C79486F5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101234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00813-9130-4295-BE9F-51A4C79486F5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2716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827584" cy="7199313"/>
          </a:xfrm>
          <a:prstGeom prst="rect">
            <a:avLst/>
          </a:prstGeom>
          <a:solidFill>
            <a:srgbClr val="0072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565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19672" y="535818"/>
            <a:ext cx="7056784" cy="461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u="none" dirty="0" smtClean="0">
                <a:solidFill>
                  <a:srgbClr val="0072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НАЦІОНАЛЬНИЙ БАНК УКРАЇНИ</a:t>
            </a:r>
            <a:endParaRPr lang="uk-UA" sz="2400" b="1" u="none" dirty="0">
              <a:solidFill>
                <a:srgbClr val="0072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259632" y="2710115"/>
            <a:ext cx="7488832" cy="0"/>
          </a:xfrm>
          <a:prstGeom prst="line">
            <a:avLst/>
          </a:prstGeom>
          <a:ln w="9525">
            <a:solidFill>
              <a:srgbClr val="0072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259632" y="3430513"/>
            <a:ext cx="7488832" cy="0"/>
          </a:xfrm>
          <a:prstGeom prst="line">
            <a:avLst/>
          </a:prstGeom>
          <a:ln w="9525">
            <a:solidFill>
              <a:srgbClr val="0072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331640" y="6168024"/>
            <a:ext cx="7416824" cy="0"/>
          </a:xfrm>
          <a:prstGeom prst="line">
            <a:avLst/>
          </a:prstGeom>
          <a:ln w="9525">
            <a:solidFill>
              <a:srgbClr val="0072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332803"/>
            <a:ext cx="1149969" cy="929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38100">
              <a:schemeClr val="bg1">
                <a:alpha val="58000"/>
              </a:schemeClr>
            </a:glow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0" name="Текст 19"/>
          <p:cNvSpPr>
            <a:spLocks noGrp="1"/>
          </p:cNvSpPr>
          <p:nvPr>
            <p:ph type="body" sz="quarter" idx="10"/>
          </p:nvPr>
        </p:nvSpPr>
        <p:spPr>
          <a:xfrm>
            <a:off x="1258889" y="2807219"/>
            <a:ext cx="7489825" cy="576318"/>
          </a:xfrm>
        </p:spPr>
        <p:txBody>
          <a:bodyPr/>
          <a:lstStyle>
            <a:lvl1pPr marL="0" indent="0">
              <a:buNone/>
              <a:defRPr sz="2000" b="1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Текст 21"/>
          <p:cNvSpPr>
            <a:spLocks noGrp="1"/>
          </p:cNvSpPr>
          <p:nvPr>
            <p:ph type="body" sz="quarter" idx="11"/>
          </p:nvPr>
        </p:nvSpPr>
        <p:spPr>
          <a:xfrm>
            <a:off x="1332261" y="6240983"/>
            <a:ext cx="3671887" cy="384345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48563" y="6625327"/>
            <a:ext cx="838200" cy="479637"/>
          </a:xfrm>
          <a:prstGeom prst="rect">
            <a:avLst/>
          </a:prstGeom>
        </p:spPr>
        <p:txBody>
          <a:bodyPr lIns="96661" tIns="48331" rIns="96661" bIns="48331"/>
          <a:lstStyle/>
          <a:p>
            <a:fld id="{D1197F7C-D3FA-4307-B255-288899BB845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77633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3" y="0"/>
            <a:ext cx="827584" cy="7199313"/>
          </a:xfrm>
          <a:prstGeom prst="rect">
            <a:avLst/>
          </a:prstGeom>
          <a:solidFill>
            <a:srgbClr val="0072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6" tIns="45708" rIns="91416" bIns="45708" rtlCol="0" anchor="ctr"/>
          <a:lstStyle/>
          <a:p>
            <a:pPr algn="ctr"/>
            <a:endParaRPr lang="uk-UA" sz="1565">
              <a:solidFill>
                <a:prstClr val="white"/>
              </a:solidFill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19675" y="535818"/>
            <a:ext cx="7056784" cy="461869"/>
          </a:xfrm>
          <a:prstGeom prst="rect">
            <a:avLst/>
          </a:prstGeom>
          <a:noFill/>
        </p:spPr>
        <p:txBody>
          <a:bodyPr wrap="square" lIns="91416" tIns="45708" rIns="91416" bIns="45708" rtlCol="0">
            <a:spAutoFit/>
          </a:bodyPr>
          <a:lstStyle/>
          <a:p>
            <a:r>
              <a:rPr lang="uk-UA" sz="2400" b="1" u="none" dirty="0" smtClean="0">
                <a:solidFill>
                  <a:srgbClr val="0072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НАЦІОНАЛЬНИЙ БАНК УКРАЇНИ</a:t>
            </a:r>
            <a:endParaRPr lang="uk-UA" sz="2400" b="1" u="none" dirty="0">
              <a:solidFill>
                <a:srgbClr val="00723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259635" y="2710115"/>
            <a:ext cx="7488832" cy="0"/>
          </a:xfrm>
          <a:prstGeom prst="line">
            <a:avLst/>
          </a:prstGeom>
          <a:ln w="9525">
            <a:solidFill>
              <a:srgbClr val="0072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259635" y="3430513"/>
            <a:ext cx="7488832" cy="0"/>
          </a:xfrm>
          <a:prstGeom prst="line">
            <a:avLst/>
          </a:prstGeom>
          <a:ln w="9525">
            <a:solidFill>
              <a:srgbClr val="0072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331640" y="6168024"/>
            <a:ext cx="7416824" cy="0"/>
          </a:xfrm>
          <a:prstGeom prst="line">
            <a:avLst/>
          </a:prstGeom>
          <a:ln w="9525">
            <a:solidFill>
              <a:srgbClr val="0072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40" y="332806"/>
            <a:ext cx="1149969" cy="929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38100">
              <a:schemeClr val="bg1">
                <a:alpha val="58000"/>
              </a:schemeClr>
            </a:glow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0" name="Текст 19"/>
          <p:cNvSpPr>
            <a:spLocks noGrp="1"/>
          </p:cNvSpPr>
          <p:nvPr>
            <p:ph type="body" sz="quarter" idx="10"/>
          </p:nvPr>
        </p:nvSpPr>
        <p:spPr>
          <a:xfrm>
            <a:off x="1258893" y="2807219"/>
            <a:ext cx="7489825" cy="576318"/>
          </a:xfrm>
        </p:spPr>
        <p:txBody>
          <a:bodyPr/>
          <a:lstStyle>
            <a:lvl1pPr marL="0" indent="0">
              <a:buNone/>
              <a:defRPr sz="2000" b="1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Текст 21"/>
          <p:cNvSpPr>
            <a:spLocks noGrp="1"/>
          </p:cNvSpPr>
          <p:nvPr>
            <p:ph type="body" sz="quarter" idx="11"/>
          </p:nvPr>
        </p:nvSpPr>
        <p:spPr>
          <a:xfrm>
            <a:off x="1332264" y="6240986"/>
            <a:ext cx="3671887" cy="384345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48563" y="6625330"/>
            <a:ext cx="838200" cy="479637"/>
          </a:xfrm>
          <a:prstGeom prst="rect">
            <a:avLst/>
          </a:prstGeom>
        </p:spPr>
        <p:txBody>
          <a:bodyPr lIns="96636" tIns="48318" rIns="96636" bIns="48318"/>
          <a:lstStyle/>
          <a:p>
            <a:pPr algn="r"/>
            <a:fld id="{53400EF4-D14B-4B3E-8643-5A6D23594193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 algn="r"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583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 dirty="0"/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748563" y="6625330"/>
            <a:ext cx="838200" cy="479637"/>
          </a:xfrm>
          <a:prstGeom prst="rect">
            <a:avLst/>
          </a:prstGeom>
        </p:spPr>
        <p:txBody>
          <a:bodyPr lIns="96636" tIns="48318" rIns="96636" bIns="48318"/>
          <a:lstStyle/>
          <a:p>
            <a:pPr algn="r"/>
            <a:fld id="{53400EF4-D14B-4B3E-8643-5A6D23594193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 algn="r"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8811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827584" cy="7199313"/>
          </a:xfrm>
          <a:prstGeom prst="rect">
            <a:avLst/>
          </a:prstGeom>
          <a:solidFill>
            <a:srgbClr val="0072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565">
              <a:solidFill>
                <a:prstClr val="white"/>
              </a:solidFill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19672" y="535818"/>
            <a:ext cx="7056784" cy="461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u="none" dirty="0" smtClean="0">
                <a:solidFill>
                  <a:srgbClr val="007236"/>
                </a:solidFill>
                <a:latin typeface="Arial" pitchFamily="34" charset="0"/>
                <a:cs typeface="Arial" pitchFamily="34" charset="0"/>
              </a:rPr>
              <a:t>НАЦІОНАЛЬНИЙ БАНК УКРАЇНИ</a:t>
            </a:r>
            <a:endParaRPr lang="uk-UA" sz="2400" b="1" u="none" dirty="0">
              <a:solidFill>
                <a:srgbClr val="007236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259632" y="2710115"/>
            <a:ext cx="7488832" cy="0"/>
          </a:xfrm>
          <a:prstGeom prst="line">
            <a:avLst/>
          </a:prstGeom>
          <a:ln w="9525">
            <a:solidFill>
              <a:srgbClr val="0072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259632" y="3430513"/>
            <a:ext cx="7488832" cy="0"/>
          </a:xfrm>
          <a:prstGeom prst="line">
            <a:avLst/>
          </a:prstGeom>
          <a:ln w="9525">
            <a:solidFill>
              <a:srgbClr val="0072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331640" y="6168024"/>
            <a:ext cx="7416824" cy="0"/>
          </a:xfrm>
          <a:prstGeom prst="line">
            <a:avLst/>
          </a:prstGeom>
          <a:ln w="9525">
            <a:solidFill>
              <a:srgbClr val="0072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332803"/>
            <a:ext cx="1149969" cy="929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38100">
              <a:schemeClr val="bg1">
                <a:alpha val="58000"/>
              </a:schemeClr>
            </a:glow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0" name="Текст 19"/>
          <p:cNvSpPr>
            <a:spLocks noGrp="1"/>
          </p:cNvSpPr>
          <p:nvPr>
            <p:ph type="body" sz="quarter" idx="10"/>
          </p:nvPr>
        </p:nvSpPr>
        <p:spPr>
          <a:xfrm>
            <a:off x="1258889" y="2807219"/>
            <a:ext cx="7489825" cy="576318"/>
          </a:xfrm>
        </p:spPr>
        <p:txBody>
          <a:bodyPr/>
          <a:lstStyle>
            <a:lvl1pPr marL="0" indent="0">
              <a:buNone/>
              <a:defRPr sz="2000" b="1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Текст 21"/>
          <p:cNvSpPr>
            <a:spLocks noGrp="1"/>
          </p:cNvSpPr>
          <p:nvPr>
            <p:ph type="body" sz="quarter" idx="11"/>
          </p:nvPr>
        </p:nvSpPr>
        <p:spPr>
          <a:xfrm>
            <a:off x="1332261" y="6240983"/>
            <a:ext cx="3671887" cy="384345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48563" y="6625327"/>
            <a:ext cx="838200" cy="479637"/>
          </a:xfrm>
          <a:prstGeom prst="rect">
            <a:avLst/>
          </a:prstGeom>
        </p:spPr>
        <p:txBody>
          <a:bodyPr lIns="96661" tIns="48331" rIns="96661" bIns="48331"/>
          <a:lstStyle/>
          <a:p>
            <a:pPr algn="r"/>
            <a:fld id="{53400EF4-D14B-4B3E-8643-5A6D23594193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 algn="r"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1326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 dirty="0"/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748563" y="6625327"/>
            <a:ext cx="838200" cy="479637"/>
          </a:xfrm>
          <a:prstGeom prst="rect">
            <a:avLst/>
          </a:prstGeom>
        </p:spPr>
        <p:txBody>
          <a:bodyPr lIns="96661" tIns="48331" rIns="96661" bIns="48331"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algn="r"/>
            <a:fld id="{53400EF4-D14B-4B3E-8643-5A6D23594193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 algn="r"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5624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11263" y="1259444"/>
            <a:ext cx="4000500" cy="5040948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64164" y="1259444"/>
            <a:ext cx="4002087" cy="5040948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748563" y="6625327"/>
            <a:ext cx="838200" cy="479637"/>
          </a:xfrm>
          <a:prstGeom prst="rect">
            <a:avLst/>
          </a:prstGeom>
        </p:spPr>
        <p:txBody>
          <a:bodyPr lIns="96661" tIns="48331" rIns="96661" bIns="4833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 algn="r"/>
            <a:fld id="{53400EF4-D14B-4B3E-8643-5A6D23594193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 algn="r"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0047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827584" cy="7199313"/>
          </a:xfrm>
          <a:prstGeom prst="rect">
            <a:avLst/>
          </a:prstGeom>
          <a:solidFill>
            <a:srgbClr val="0072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565">
              <a:solidFill>
                <a:prstClr val="white"/>
              </a:solidFill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19672" y="535818"/>
            <a:ext cx="7056784" cy="461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u="none" dirty="0" smtClean="0">
                <a:solidFill>
                  <a:srgbClr val="0072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НАЦІОНАЛЬНИЙ БАНК УКРАЇНИ</a:t>
            </a:r>
            <a:endParaRPr lang="uk-UA" sz="2400" b="1" u="none" dirty="0">
              <a:solidFill>
                <a:srgbClr val="00723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259632" y="2710115"/>
            <a:ext cx="7488832" cy="0"/>
          </a:xfrm>
          <a:prstGeom prst="line">
            <a:avLst/>
          </a:prstGeom>
          <a:ln w="9525">
            <a:solidFill>
              <a:srgbClr val="0072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259632" y="3430513"/>
            <a:ext cx="7488832" cy="0"/>
          </a:xfrm>
          <a:prstGeom prst="line">
            <a:avLst/>
          </a:prstGeom>
          <a:ln w="9525">
            <a:solidFill>
              <a:srgbClr val="0072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331640" y="6168024"/>
            <a:ext cx="7416824" cy="0"/>
          </a:xfrm>
          <a:prstGeom prst="line">
            <a:avLst/>
          </a:prstGeom>
          <a:ln w="9525">
            <a:solidFill>
              <a:srgbClr val="0072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332803"/>
            <a:ext cx="1149969" cy="929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38100">
              <a:schemeClr val="bg1">
                <a:alpha val="58000"/>
              </a:schemeClr>
            </a:glow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0" name="Текст 19"/>
          <p:cNvSpPr>
            <a:spLocks noGrp="1"/>
          </p:cNvSpPr>
          <p:nvPr>
            <p:ph type="body" sz="quarter" idx="10"/>
          </p:nvPr>
        </p:nvSpPr>
        <p:spPr>
          <a:xfrm>
            <a:off x="1258889" y="2807219"/>
            <a:ext cx="7489825" cy="576318"/>
          </a:xfrm>
        </p:spPr>
        <p:txBody>
          <a:bodyPr/>
          <a:lstStyle>
            <a:lvl1pPr marL="0" indent="0">
              <a:buNone/>
              <a:defRPr sz="2000" b="1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Текст 21"/>
          <p:cNvSpPr>
            <a:spLocks noGrp="1"/>
          </p:cNvSpPr>
          <p:nvPr>
            <p:ph type="body" sz="quarter" idx="11"/>
          </p:nvPr>
        </p:nvSpPr>
        <p:spPr>
          <a:xfrm>
            <a:off x="1332261" y="6240983"/>
            <a:ext cx="3671887" cy="384345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48563" y="6625327"/>
            <a:ext cx="838200" cy="479637"/>
          </a:xfrm>
          <a:prstGeom prst="rect">
            <a:avLst/>
          </a:prstGeom>
        </p:spPr>
        <p:txBody>
          <a:bodyPr lIns="96661" tIns="48331" rIns="96661" bIns="48331"/>
          <a:lstStyle/>
          <a:p>
            <a:pPr algn="r"/>
            <a:fld id="{53400EF4-D14B-4B3E-8643-5A6D23594193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 algn="r"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7108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 dirty="0"/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748563" y="6625327"/>
            <a:ext cx="838200" cy="479637"/>
          </a:xfrm>
          <a:prstGeom prst="rect">
            <a:avLst/>
          </a:prstGeom>
        </p:spPr>
        <p:txBody>
          <a:bodyPr lIns="96661" tIns="48331" rIns="96661" bIns="48331"/>
          <a:lstStyle/>
          <a:p>
            <a:pPr algn="r"/>
            <a:fld id="{53400EF4-D14B-4B3E-8643-5A6D23594193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 algn="r"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8356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" y="0"/>
            <a:ext cx="827584" cy="7199313"/>
          </a:xfrm>
          <a:prstGeom prst="rect">
            <a:avLst/>
          </a:prstGeom>
          <a:solidFill>
            <a:srgbClr val="0072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84989"/>
            <a:endParaRPr lang="uk-UA" sz="1545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19673" y="535819"/>
            <a:ext cx="7056784" cy="457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84989"/>
            <a:r>
              <a:rPr lang="uk-UA" sz="2370" b="1" dirty="0">
                <a:solidFill>
                  <a:srgbClr val="007236"/>
                </a:solidFill>
                <a:cs typeface="Arial" pitchFamily="34" charset="0"/>
              </a:rPr>
              <a:t>НАЦІОНАЛЬНИЙ БАНК УКРАЇНИ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259633" y="2710115"/>
            <a:ext cx="7488832" cy="0"/>
          </a:xfrm>
          <a:prstGeom prst="line">
            <a:avLst/>
          </a:prstGeom>
          <a:ln w="9525">
            <a:solidFill>
              <a:srgbClr val="0072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259633" y="3430513"/>
            <a:ext cx="7488832" cy="0"/>
          </a:xfrm>
          <a:prstGeom prst="line">
            <a:avLst/>
          </a:prstGeom>
          <a:ln w="9525">
            <a:solidFill>
              <a:srgbClr val="0072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331640" y="6168023"/>
            <a:ext cx="7416824" cy="0"/>
          </a:xfrm>
          <a:prstGeom prst="line">
            <a:avLst/>
          </a:prstGeom>
          <a:ln w="9525">
            <a:solidFill>
              <a:srgbClr val="0072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8" y="332804"/>
            <a:ext cx="1149969" cy="929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38100">
              <a:schemeClr val="bg1">
                <a:alpha val="58000"/>
              </a:schemeClr>
            </a:glow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0" name="Текст 19"/>
          <p:cNvSpPr>
            <a:spLocks noGrp="1"/>
          </p:cNvSpPr>
          <p:nvPr>
            <p:ph type="body" sz="quarter" idx="10"/>
          </p:nvPr>
        </p:nvSpPr>
        <p:spPr>
          <a:xfrm>
            <a:off x="1258891" y="2807219"/>
            <a:ext cx="7489825" cy="576318"/>
          </a:xfrm>
        </p:spPr>
        <p:txBody>
          <a:bodyPr/>
          <a:lstStyle>
            <a:lvl1pPr marL="0" indent="0">
              <a:buNone/>
              <a:defRPr sz="1975" b="1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Текст 21"/>
          <p:cNvSpPr>
            <a:spLocks noGrp="1"/>
          </p:cNvSpPr>
          <p:nvPr>
            <p:ph type="body" sz="quarter" idx="11"/>
          </p:nvPr>
        </p:nvSpPr>
        <p:spPr>
          <a:xfrm>
            <a:off x="1332262" y="6240984"/>
            <a:ext cx="3671887" cy="384345"/>
          </a:xfrm>
        </p:spPr>
        <p:txBody>
          <a:bodyPr/>
          <a:lstStyle>
            <a:lvl1pPr marL="0" indent="0">
              <a:buNone/>
              <a:defRPr sz="1383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48563" y="6625328"/>
            <a:ext cx="838200" cy="479637"/>
          </a:xfrm>
          <a:prstGeom prst="rect">
            <a:avLst/>
          </a:prstGeom>
        </p:spPr>
        <p:txBody>
          <a:bodyPr lIns="96661" tIns="48331" rIns="96661" bIns="48331"/>
          <a:lstStyle/>
          <a:p>
            <a:pPr algn="r"/>
            <a:fld id="{53400EF4-D14B-4B3E-8643-5A6D23594193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 algn="r"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1668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 dirty="0"/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748563" y="6625328"/>
            <a:ext cx="838200" cy="479637"/>
          </a:xfrm>
          <a:prstGeom prst="rect">
            <a:avLst/>
          </a:prstGeom>
        </p:spPr>
        <p:txBody>
          <a:bodyPr lIns="96661" tIns="48331" rIns="96661" bIns="48331"/>
          <a:lstStyle>
            <a:lvl1pPr>
              <a:defRPr sz="1383">
                <a:latin typeface="Arial" pitchFamily="34" charset="0"/>
                <a:cs typeface="Arial" pitchFamily="34" charset="0"/>
              </a:defRPr>
            </a:lvl1pPr>
          </a:lstStyle>
          <a:p>
            <a:pPr algn="r"/>
            <a:fld id="{53400EF4-D14B-4B3E-8643-5A6D23594193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 algn="r"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0571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11262" y="1259445"/>
            <a:ext cx="4000501" cy="5040948"/>
          </a:xfrm>
        </p:spPr>
        <p:txBody>
          <a:bodyPr/>
          <a:lstStyle>
            <a:lvl1pPr>
              <a:defRPr sz="2765">
                <a:latin typeface="Arial" pitchFamily="34" charset="0"/>
                <a:cs typeface="Arial" pitchFamily="34" charset="0"/>
              </a:defRPr>
            </a:lvl1pPr>
            <a:lvl2pPr>
              <a:defRPr sz="2370">
                <a:latin typeface="Arial" pitchFamily="34" charset="0"/>
                <a:cs typeface="Arial" pitchFamily="34" charset="0"/>
              </a:defRPr>
            </a:lvl2pPr>
            <a:lvl3pPr>
              <a:defRPr sz="1975">
                <a:latin typeface="Arial" pitchFamily="34" charset="0"/>
                <a:cs typeface="Arial" pitchFamily="34" charset="0"/>
              </a:defRPr>
            </a:lvl3pPr>
            <a:lvl4pPr>
              <a:defRPr sz="1777">
                <a:latin typeface="Arial" pitchFamily="34" charset="0"/>
                <a:cs typeface="Arial" pitchFamily="34" charset="0"/>
              </a:defRPr>
            </a:lvl4pPr>
            <a:lvl5pPr>
              <a:defRPr sz="1777">
                <a:latin typeface="Arial" pitchFamily="34" charset="0"/>
                <a:cs typeface="Arial" pitchFamily="34" charset="0"/>
              </a:defRPr>
            </a:lvl5pPr>
            <a:lvl6pPr>
              <a:defRPr sz="1777"/>
            </a:lvl6pPr>
            <a:lvl7pPr>
              <a:defRPr sz="1777"/>
            </a:lvl7pPr>
            <a:lvl8pPr>
              <a:defRPr sz="1777"/>
            </a:lvl8pPr>
            <a:lvl9pPr>
              <a:defRPr sz="177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64165" y="1259445"/>
            <a:ext cx="4002087" cy="5040948"/>
          </a:xfrm>
        </p:spPr>
        <p:txBody>
          <a:bodyPr/>
          <a:lstStyle>
            <a:lvl1pPr>
              <a:defRPr sz="2765">
                <a:latin typeface="Arial" pitchFamily="34" charset="0"/>
                <a:cs typeface="Arial" pitchFamily="34" charset="0"/>
              </a:defRPr>
            </a:lvl1pPr>
            <a:lvl2pPr>
              <a:defRPr sz="2370">
                <a:latin typeface="Arial" pitchFamily="34" charset="0"/>
                <a:cs typeface="Arial" pitchFamily="34" charset="0"/>
              </a:defRPr>
            </a:lvl2pPr>
            <a:lvl3pPr>
              <a:defRPr sz="1975">
                <a:latin typeface="Arial" pitchFamily="34" charset="0"/>
                <a:cs typeface="Arial" pitchFamily="34" charset="0"/>
              </a:defRPr>
            </a:lvl3pPr>
            <a:lvl4pPr>
              <a:defRPr sz="1777">
                <a:latin typeface="Arial" pitchFamily="34" charset="0"/>
                <a:cs typeface="Arial" pitchFamily="34" charset="0"/>
              </a:defRPr>
            </a:lvl4pPr>
            <a:lvl5pPr>
              <a:defRPr sz="1777">
                <a:latin typeface="Arial" pitchFamily="34" charset="0"/>
                <a:cs typeface="Arial" pitchFamily="34" charset="0"/>
              </a:defRPr>
            </a:lvl5pPr>
            <a:lvl6pPr>
              <a:defRPr sz="1777"/>
            </a:lvl6pPr>
            <a:lvl7pPr>
              <a:defRPr sz="1777"/>
            </a:lvl7pPr>
            <a:lvl8pPr>
              <a:defRPr sz="1777"/>
            </a:lvl8pPr>
            <a:lvl9pPr>
              <a:defRPr sz="177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748563" y="6625328"/>
            <a:ext cx="838200" cy="479637"/>
          </a:xfrm>
          <a:prstGeom prst="rect">
            <a:avLst/>
          </a:prstGeom>
        </p:spPr>
        <p:txBody>
          <a:bodyPr lIns="96661" tIns="48331" rIns="96661" bIns="4833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 algn="r"/>
            <a:fld id="{53400EF4-D14B-4B3E-8643-5A6D23594193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 algn="r"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384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8110" y="0"/>
            <a:ext cx="8154987" cy="95133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 dirty="0"/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748563" y="6625327"/>
            <a:ext cx="838200" cy="479637"/>
          </a:xfrm>
          <a:prstGeom prst="rect">
            <a:avLst/>
          </a:prstGeom>
        </p:spPr>
        <p:txBody>
          <a:bodyPr lIns="96661" tIns="48331" rIns="96661" bIns="48331"/>
          <a:lstStyle/>
          <a:p>
            <a:fld id="{D1197F7C-D3FA-4307-B255-288899BB845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73863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11263" y="1259444"/>
            <a:ext cx="4000500" cy="50409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64164" y="1259444"/>
            <a:ext cx="4002087" cy="50409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748563" y="6625327"/>
            <a:ext cx="838200" cy="479637"/>
          </a:xfrm>
          <a:prstGeom prst="rect">
            <a:avLst/>
          </a:prstGeom>
        </p:spPr>
        <p:txBody>
          <a:bodyPr lIns="96661" tIns="48331" rIns="96661" bIns="48331"/>
          <a:lstStyle/>
          <a:p>
            <a:fld id="{D1197F7C-D3FA-4307-B255-288899BB845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59710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827584" cy="7199313"/>
          </a:xfrm>
          <a:prstGeom prst="rect">
            <a:avLst/>
          </a:prstGeom>
          <a:solidFill>
            <a:srgbClr val="0072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565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19672" y="535818"/>
            <a:ext cx="7056784" cy="461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u="none" dirty="0" smtClean="0">
                <a:solidFill>
                  <a:srgbClr val="007236"/>
                </a:solidFill>
                <a:latin typeface="Arial" pitchFamily="34" charset="0"/>
                <a:cs typeface="Arial" pitchFamily="34" charset="0"/>
              </a:rPr>
              <a:t>НАЦІОНАЛЬНИЙ БАНК УКРАЇНИ</a:t>
            </a:r>
            <a:endParaRPr lang="uk-UA" sz="2400" b="1" u="none" dirty="0">
              <a:solidFill>
                <a:srgbClr val="007236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259632" y="2710115"/>
            <a:ext cx="7488832" cy="0"/>
          </a:xfrm>
          <a:prstGeom prst="line">
            <a:avLst/>
          </a:prstGeom>
          <a:ln w="9525">
            <a:solidFill>
              <a:srgbClr val="0072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259632" y="3430513"/>
            <a:ext cx="7488832" cy="0"/>
          </a:xfrm>
          <a:prstGeom prst="line">
            <a:avLst/>
          </a:prstGeom>
          <a:ln w="9525">
            <a:solidFill>
              <a:srgbClr val="0072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331640" y="6168024"/>
            <a:ext cx="7416824" cy="0"/>
          </a:xfrm>
          <a:prstGeom prst="line">
            <a:avLst/>
          </a:prstGeom>
          <a:ln w="9525">
            <a:solidFill>
              <a:srgbClr val="0072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332803"/>
            <a:ext cx="1149969" cy="929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38100">
              <a:schemeClr val="bg1">
                <a:alpha val="58000"/>
              </a:schemeClr>
            </a:glow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0" name="Текст 19"/>
          <p:cNvSpPr>
            <a:spLocks noGrp="1"/>
          </p:cNvSpPr>
          <p:nvPr>
            <p:ph type="body" sz="quarter" idx="10"/>
          </p:nvPr>
        </p:nvSpPr>
        <p:spPr>
          <a:xfrm>
            <a:off x="1258889" y="2807219"/>
            <a:ext cx="7489825" cy="576318"/>
          </a:xfrm>
        </p:spPr>
        <p:txBody>
          <a:bodyPr/>
          <a:lstStyle>
            <a:lvl1pPr marL="0" indent="0">
              <a:buNone/>
              <a:defRPr sz="2000" b="1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Текст 21"/>
          <p:cNvSpPr>
            <a:spLocks noGrp="1"/>
          </p:cNvSpPr>
          <p:nvPr>
            <p:ph type="body" sz="quarter" idx="11"/>
          </p:nvPr>
        </p:nvSpPr>
        <p:spPr>
          <a:xfrm>
            <a:off x="1332261" y="6240983"/>
            <a:ext cx="3671887" cy="384345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48563" y="6625327"/>
            <a:ext cx="838200" cy="479637"/>
          </a:xfrm>
          <a:prstGeom prst="rect">
            <a:avLst/>
          </a:prstGeom>
        </p:spPr>
        <p:txBody>
          <a:bodyPr lIns="96661" tIns="48331" rIns="96661" bIns="48331"/>
          <a:lstStyle/>
          <a:p>
            <a:pPr algn="r"/>
            <a:fld id="{53400EF4-D14B-4B3E-8643-5A6D23594193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 algn="r"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86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 dirty="0"/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748563" y="6625327"/>
            <a:ext cx="838200" cy="479637"/>
          </a:xfrm>
          <a:prstGeom prst="rect">
            <a:avLst/>
          </a:prstGeom>
        </p:spPr>
        <p:txBody>
          <a:bodyPr lIns="96661" tIns="48331" rIns="96661" bIns="48331"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algn="r"/>
            <a:fld id="{53400EF4-D14B-4B3E-8643-5A6D23594193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 algn="r"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263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11263" y="1259444"/>
            <a:ext cx="4000500" cy="5040948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64164" y="1259444"/>
            <a:ext cx="4002087" cy="5040948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748563" y="6625327"/>
            <a:ext cx="838200" cy="479637"/>
          </a:xfrm>
          <a:prstGeom prst="rect">
            <a:avLst/>
          </a:prstGeom>
        </p:spPr>
        <p:txBody>
          <a:bodyPr lIns="96661" tIns="48331" rIns="96661" bIns="4833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 algn="r"/>
            <a:fld id="{53400EF4-D14B-4B3E-8643-5A6D23594193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 algn="r"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921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3" y="0"/>
            <a:ext cx="827584" cy="7199313"/>
          </a:xfrm>
          <a:prstGeom prst="rect">
            <a:avLst/>
          </a:prstGeom>
          <a:solidFill>
            <a:srgbClr val="0072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6" tIns="45708" rIns="91416" bIns="45708" rtlCol="0" anchor="ctr"/>
          <a:lstStyle/>
          <a:p>
            <a:pPr algn="ctr"/>
            <a:endParaRPr lang="uk-UA" sz="1565">
              <a:solidFill>
                <a:prstClr val="white"/>
              </a:solidFill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19675" y="535818"/>
            <a:ext cx="7056784" cy="461869"/>
          </a:xfrm>
          <a:prstGeom prst="rect">
            <a:avLst/>
          </a:prstGeom>
          <a:noFill/>
        </p:spPr>
        <p:txBody>
          <a:bodyPr wrap="square" lIns="91416" tIns="45708" rIns="91416" bIns="45708" rtlCol="0">
            <a:spAutoFit/>
          </a:bodyPr>
          <a:lstStyle/>
          <a:p>
            <a:r>
              <a:rPr lang="uk-UA" sz="2400" b="1" u="none" dirty="0" smtClean="0">
                <a:solidFill>
                  <a:srgbClr val="007236"/>
                </a:solidFill>
                <a:latin typeface="Arial" pitchFamily="34" charset="0"/>
                <a:cs typeface="Arial" pitchFamily="34" charset="0"/>
              </a:rPr>
              <a:t>НАЦІОНАЛЬНИЙ БАНК УКРАЇНИ</a:t>
            </a:r>
            <a:endParaRPr lang="uk-UA" sz="2400" b="1" u="none" dirty="0">
              <a:solidFill>
                <a:srgbClr val="007236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259635" y="2710115"/>
            <a:ext cx="7488832" cy="0"/>
          </a:xfrm>
          <a:prstGeom prst="line">
            <a:avLst/>
          </a:prstGeom>
          <a:ln w="9525">
            <a:solidFill>
              <a:srgbClr val="0072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259635" y="3430513"/>
            <a:ext cx="7488832" cy="0"/>
          </a:xfrm>
          <a:prstGeom prst="line">
            <a:avLst/>
          </a:prstGeom>
          <a:ln w="9525">
            <a:solidFill>
              <a:srgbClr val="0072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331640" y="6168024"/>
            <a:ext cx="7416824" cy="0"/>
          </a:xfrm>
          <a:prstGeom prst="line">
            <a:avLst/>
          </a:prstGeom>
          <a:ln w="9525">
            <a:solidFill>
              <a:srgbClr val="0072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40" y="332806"/>
            <a:ext cx="1149969" cy="929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38100">
              <a:schemeClr val="bg1">
                <a:alpha val="58000"/>
              </a:schemeClr>
            </a:glow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0" name="Текст 19"/>
          <p:cNvSpPr>
            <a:spLocks noGrp="1"/>
          </p:cNvSpPr>
          <p:nvPr>
            <p:ph type="body" sz="quarter" idx="10"/>
          </p:nvPr>
        </p:nvSpPr>
        <p:spPr>
          <a:xfrm>
            <a:off x="1258893" y="2807219"/>
            <a:ext cx="7489825" cy="576318"/>
          </a:xfrm>
        </p:spPr>
        <p:txBody>
          <a:bodyPr/>
          <a:lstStyle>
            <a:lvl1pPr marL="0" indent="0">
              <a:buNone/>
              <a:defRPr sz="2000" b="1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Текст 21"/>
          <p:cNvSpPr>
            <a:spLocks noGrp="1"/>
          </p:cNvSpPr>
          <p:nvPr>
            <p:ph type="body" sz="quarter" idx="11"/>
          </p:nvPr>
        </p:nvSpPr>
        <p:spPr>
          <a:xfrm>
            <a:off x="1332264" y="6240986"/>
            <a:ext cx="3671887" cy="384345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48563" y="6625330"/>
            <a:ext cx="838200" cy="479637"/>
          </a:xfrm>
          <a:prstGeom prst="rect">
            <a:avLst/>
          </a:prstGeom>
        </p:spPr>
        <p:txBody>
          <a:bodyPr lIns="96636" tIns="48318" rIns="96636" bIns="48318"/>
          <a:lstStyle/>
          <a:p>
            <a:pPr algn="r"/>
            <a:fld id="{53400EF4-D14B-4B3E-8643-5A6D23594193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 algn="r"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775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 dirty="0"/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748563" y="6625330"/>
            <a:ext cx="838200" cy="479637"/>
          </a:xfrm>
          <a:prstGeom prst="rect">
            <a:avLst/>
          </a:prstGeom>
        </p:spPr>
        <p:txBody>
          <a:bodyPr lIns="96636" tIns="48318" rIns="96636" bIns="48318"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algn="r"/>
            <a:fld id="{53400EF4-D14B-4B3E-8643-5A6D23594193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 algn="r"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4"/>
          <p:cNvSpPr/>
          <p:nvPr/>
        </p:nvSpPr>
        <p:spPr>
          <a:xfrm>
            <a:off x="-1593126" y="3261062"/>
            <a:ext cx="840858" cy="350762"/>
          </a:xfrm>
          <a:prstGeom prst="rect">
            <a:avLst/>
          </a:prstGeom>
          <a:solidFill>
            <a:srgbClr val="1C7A3B"/>
          </a:solidFill>
          <a:ln w="10795" cap="flat" cmpd="sng" algn="ctr">
            <a:solidFill>
              <a:srgbClr val="000000"/>
            </a:solidFill>
            <a:prstDash val="solid"/>
          </a:ln>
          <a:effectLst/>
        </p:spPr>
        <p:txBody>
          <a:bodyPr lIns="91424" tIns="45712" rIns="91424" bIns="45712"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u="none" kern="0" smtClea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-1593126" y="3826577"/>
            <a:ext cx="840858" cy="350762"/>
          </a:xfrm>
          <a:prstGeom prst="rect">
            <a:avLst/>
          </a:prstGeom>
          <a:solidFill>
            <a:srgbClr val="5DB761"/>
          </a:solidFill>
          <a:ln w="10795" cap="flat" cmpd="sng" algn="ctr">
            <a:solidFill>
              <a:srgbClr val="000000"/>
            </a:solidFill>
            <a:prstDash val="solid"/>
          </a:ln>
          <a:effectLst/>
        </p:spPr>
        <p:txBody>
          <a:bodyPr lIns="91424" tIns="45712" rIns="91424" bIns="45712"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u="none" kern="0" smtClea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Rectangle 6"/>
          <p:cNvSpPr/>
          <p:nvPr/>
        </p:nvSpPr>
        <p:spPr>
          <a:xfrm>
            <a:off x="-1593126" y="5523124"/>
            <a:ext cx="840858" cy="350762"/>
          </a:xfrm>
          <a:prstGeom prst="rect">
            <a:avLst/>
          </a:prstGeom>
          <a:solidFill>
            <a:srgbClr val="FEC903"/>
          </a:solidFill>
          <a:ln w="10795" cap="flat" cmpd="sng" algn="ctr">
            <a:solidFill>
              <a:srgbClr val="000000"/>
            </a:solidFill>
            <a:prstDash val="solid"/>
          </a:ln>
          <a:effectLst/>
        </p:spPr>
        <p:txBody>
          <a:bodyPr lIns="91424" tIns="45712" rIns="91424" bIns="45712"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u="none" kern="0" smtClea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" name="Rectangle 7"/>
          <p:cNvSpPr/>
          <p:nvPr/>
        </p:nvSpPr>
        <p:spPr>
          <a:xfrm>
            <a:off x="-1593126" y="4954672"/>
            <a:ext cx="840858" cy="350762"/>
          </a:xfrm>
          <a:prstGeom prst="rect">
            <a:avLst/>
          </a:prstGeom>
          <a:solidFill>
            <a:srgbClr val="C60A06"/>
          </a:solidFill>
          <a:ln w="10795" cap="flat" cmpd="sng" algn="ctr">
            <a:solidFill>
              <a:srgbClr val="000000"/>
            </a:solidFill>
            <a:prstDash val="solid"/>
          </a:ln>
          <a:effectLst/>
        </p:spPr>
        <p:txBody>
          <a:bodyPr lIns="91424" tIns="45712" rIns="91424" bIns="45712"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u="none" kern="0" smtClea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" name="Rectangle 8"/>
          <p:cNvSpPr/>
          <p:nvPr/>
        </p:nvSpPr>
        <p:spPr>
          <a:xfrm>
            <a:off x="-1593126" y="4392094"/>
            <a:ext cx="840858" cy="350762"/>
          </a:xfrm>
          <a:prstGeom prst="rect">
            <a:avLst/>
          </a:prstGeom>
          <a:solidFill>
            <a:srgbClr val="93CF96"/>
          </a:solidFill>
          <a:ln w="10795" cap="flat" cmpd="sng" algn="ctr">
            <a:solidFill>
              <a:srgbClr val="000000"/>
            </a:solidFill>
            <a:prstDash val="solid"/>
          </a:ln>
          <a:effectLst/>
        </p:spPr>
        <p:txBody>
          <a:bodyPr lIns="91424" tIns="45712" rIns="91424" bIns="45712"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u="none" kern="0" smtClea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" name="Rectangle 34"/>
          <p:cNvSpPr/>
          <p:nvPr/>
        </p:nvSpPr>
        <p:spPr>
          <a:xfrm>
            <a:off x="-1593126" y="6088638"/>
            <a:ext cx="840858" cy="350762"/>
          </a:xfrm>
          <a:prstGeom prst="rect">
            <a:avLst/>
          </a:prstGeom>
          <a:solidFill>
            <a:srgbClr val="FEC903">
              <a:lumMod val="40000"/>
              <a:lumOff val="60000"/>
            </a:srgbClr>
          </a:solidFill>
          <a:ln w="10795" cap="flat" cmpd="sng" algn="ctr">
            <a:solidFill>
              <a:srgbClr val="000000"/>
            </a:solidFill>
            <a:prstDash val="solid"/>
          </a:ln>
          <a:effectLst/>
        </p:spPr>
        <p:txBody>
          <a:bodyPr lIns="91424" tIns="45712" rIns="91424" bIns="45712"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u="none" kern="0" smtClea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" name="Rectangle 35"/>
          <p:cNvSpPr/>
          <p:nvPr/>
        </p:nvSpPr>
        <p:spPr>
          <a:xfrm>
            <a:off x="-1593126" y="2130033"/>
            <a:ext cx="840858" cy="350762"/>
          </a:xfrm>
          <a:prstGeom prst="rect">
            <a:avLst/>
          </a:prstGeom>
          <a:solidFill>
            <a:srgbClr val="FFFFFF">
              <a:lumMod val="75000"/>
            </a:srgbClr>
          </a:solidFill>
          <a:ln w="10795" cap="flat" cmpd="sng" algn="ctr">
            <a:solidFill>
              <a:srgbClr val="1C7A3B"/>
            </a:solidFill>
            <a:prstDash val="solid"/>
          </a:ln>
          <a:effectLst/>
        </p:spPr>
        <p:txBody>
          <a:bodyPr lIns="91424" tIns="45712" rIns="91424" bIns="45712"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u="none" kern="0" smtClea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3" name="Rectangle 38"/>
          <p:cNvSpPr/>
          <p:nvPr/>
        </p:nvSpPr>
        <p:spPr>
          <a:xfrm>
            <a:off x="-1593126" y="2695546"/>
            <a:ext cx="840858" cy="350762"/>
          </a:xfrm>
          <a:prstGeom prst="rect">
            <a:avLst/>
          </a:prstGeom>
          <a:solidFill>
            <a:srgbClr val="DEF0D3"/>
          </a:solidFill>
          <a:ln w="10795" cap="flat" cmpd="sng" algn="ctr">
            <a:solidFill>
              <a:srgbClr val="000000"/>
            </a:solidFill>
            <a:prstDash val="solid"/>
          </a:ln>
          <a:effectLst/>
        </p:spPr>
        <p:txBody>
          <a:bodyPr lIns="91424" tIns="45712" rIns="91424" bIns="45712"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u="none" kern="0" smtClea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4" name="Rectangle 39"/>
          <p:cNvSpPr/>
          <p:nvPr/>
        </p:nvSpPr>
        <p:spPr>
          <a:xfrm>
            <a:off x="-1593126" y="1565805"/>
            <a:ext cx="840858" cy="350762"/>
          </a:xfrm>
          <a:prstGeom prst="rect">
            <a:avLst/>
          </a:prstGeom>
          <a:solidFill>
            <a:srgbClr val="FFFFFF"/>
          </a:solidFill>
          <a:ln w="10795" cap="flat" cmpd="sng" algn="ctr">
            <a:solidFill>
              <a:srgbClr val="000000"/>
            </a:solidFill>
            <a:prstDash val="solid"/>
          </a:ln>
          <a:effectLst/>
        </p:spPr>
        <p:txBody>
          <a:bodyPr lIns="91424" tIns="45712" rIns="91424" bIns="45712"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u="none" kern="0" smtClea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5" name="Rectangle 41"/>
          <p:cNvSpPr/>
          <p:nvPr/>
        </p:nvSpPr>
        <p:spPr>
          <a:xfrm>
            <a:off x="-1593126" y="999002"/>
            <a:ext cx="840858" cy="350762"/>
          </a:xfrm>
          <a:prstGeom prst="rect">
            <a:avLst/>
          </a:prstGeom>
          <a:solidFill>
            <a:srgbClr val="000000"/>
          </a:solidFill>
          <a:ln w="10795" cap="flat" cmpd="sng" algn="ctr">
            <a:solidFill>
              <a:srgbClr val="000000"/>
            </a:solidFill>
            <a:prstDash val="solid"/>
          </a:ln>
          <a:effectLst/>
        </p:spPr>
        <p:txBody>
          <a:bodyPr lIns="91424" tIns="45712" rIns="91424" bIns="45712"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u="none" kern="0" smtClean="0">
              <a:solidFill>
                <a:srgbClr val="FFFFFF"/>
              </a:solidFill>
              <a:latin typeface="Calibri"/>
            </a:endParaRPr>
          </a:p>
        </p:txBody>
      </p:sp>
      <p:cxnSp>
        <p:nvCxnSpPr>
          <p:cNvPr id="16" name="Straight Connector 48"/>
          <p:cNvCxnSpPr/>
          <p:nvPr/>
        </p:nvCxnSpPr>
        <p:spPr>
          <a:xfrm>
            <a:off x="-1902617" y="946833"/>
            <a:ext cx="1454365" cy="0"/>
          </a:xfrm>
          <a:prstGeom prst="line">
            <a:avLst/>
          </a:prstGeom>
          <a:noFill/>
          <a:ln w="9525" cap="flat" cmpd="sng" algn="ctr">
            <a:solidFill>
              <a:srgbClr val="1C7A3B"/>
            </a:solidFill>
            <a:prstDash val="soli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-1615702" y="619593"/>
            <a:ext cx="880533" cy="277121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 algn="ctr"/>
            <a:r>
              <a:rPr lang="uk-UA" sz="1200" b="1" u="non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Колір</a:t>
            </a:r>
            <a:endParaRPr lang="en-GB" sz="1200" b="1" u="non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9313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11263" y="1259447"/>
            <a:ext cx="4000501" cy="5040948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64167" y="1259447"/>
            <a:ext cx="4002087" cy="5040948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748563" y="6625330"/>
            <a:ext cx="838200" cy="479637"/>
          </a:xfrm>
          <a:prstGeom prst="rect">
            <a:avLst/>
          </a:prstGeom>
        </p:spPr>
        <p:txBody>
          <a:bodyPr lIns="96636" tIns="48318" rIns="96636" bIns="48318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 algn="r"/>
            <a:fld id="{53400EF4-D14B-4B3E-8643-5A6D23594193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 algn="r"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958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1.xml"/><Relationship Id="rId5" Type="http://schemas.openxmlformats.org/officeDocument/2006/relationships/vmlDrawing" Target="../drawings/vmlDrawing1.vml"/><Relationship Id="rId10" Type="http://schemas.openxmlformats.org/officeDocument/2006/relationships/image" Target="../media/image3.emf"/><Relationship Id="rId4" Type="http://schemas.openxmlformats.org/officeDocument/2006/relationships/theme" Target="../theme/theme1.xml"/><Relationship Id="rId9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slideLayout" Target="../slideLayouts/slideLayout6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tags" Target="../tags/tag2.xml"/><Relationship Id="rId5" Type="http://schemas.openxmlformats.org/officeDocument/2006/relationships/vmlDrawing" Target="../drawings/vmlDrawing2.vml"/><Relationship Id="rId10" Type="http://schemas.openxmlformats.org/officeDocument/2006/relationships/image" Target="../media/image3.emf"/><Relationship Id="rId4" Type="http://schemas.openxmlformats.org/officeDocument/2006/relationships/theme" Target="../theme/theme2.xml"/><Relationship Id="rId9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ags" Target="../tags/tag3.xml"/><Relationship Id="rId3" Type="http://schemas.openxmlformats.org/officeDocument/2006/relationships/slideLayout" Target="../slideLayouts/slideLayout9.xml"/><Relationship Id="rId7" Type="http://schemas.openxmlformats.org/officeDocument/2006/relationships/vmlDrawing" Target="../drawings/vmlDrawing3.vml"/><Relationship Id="rId12" Type="http://schemas.openxmlformats.org/officeDocument/2006/relationships/image" Target="../media/image3.emf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theme" Target="../theme/theme3.xml"/><Relationship Id="rId11" Type="http://schemas.openxmlformats.org/officeDocument/2006/relationships/image" Target="../media/image2.emf"/><Relationship Id="rId5" Type="http://schemas.openxmlformats.org/officeDocument/2006/relationships/slideLayout" Target="../slideLayouts/slideLayout11.xml"/><Relationship Id="rId10" Type="http://schemas.openxmlformats.org/officeDocument/2006/relationships/image" Target="../media/image4.emf"/><Relationship Id="rId4" Type="http://schemas.openxmlformats.org/officeDocument/2006/relationships/slideLayout" Target="../slideLayouts/slideLayout10.xml"/><Relationship Id="rId9" Type="http://schemas.openxmlformats.org/officeDocument/2006/relationships/oleObject" Target="../embeddings/oleObject3.bin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ags" Target="../tags/tag4.xml"/><Relationship Id="rId3" Type="http://schemas.openxmlformats.org/officeDocument/2006/relationships/slideLayout" Target="../slideLayouts/slideLayout14.xml"/><Relationship Id="rId7" Type="http://schemas.openxmlformats.org/officeDocument/2006/relationships/vmlDrawing" Target="../drawings/vmlDrawing4.vml"/><Relationship Id="rId12" Type="http://schemas.openxmlformats.org/officeDocument/2006/relationships/image" Target="../media/image3.emf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4.xml"/><Relationship Id="rId11" Type="http://schemas.openxmlformats.org/officeDocument/2006/relationships/image" Target="../media/image2.emf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4.emf"/><Relationship Id="rId4" Type="http://schemas.openxmlformats.org/officeDocument/2006/relationships/slideLayout" Target="../slideLayouts/slideLayout15.xml"/><Relationship Id="rId9" Type="http://schemas.openxmlformats.org/officeDocument/2006/relationships/oleObject" Target="../embeddings/oleObject4.bin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slideLayout" Target="../slideLayouts/slideLayout19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tags" Target="../tags/tag5.xml"/><Relationship Id="rId5" Type="http://schemas.openxmlformats.org/officeDocument/2006/relationships/vmlDrawing" Target="../drawings/vmlDrawing5.vml"/><Relationship Id="rId10" Type="http://schemas.openxmlformats.org/officeDocument/2006/relationships/image" Target="../media/image3.emf"/><Relationship Id="rId4" Type="http://schemas.openxmlformats.org/officeDocument/2006/relationships/theme" Target="../theme/theme5.xml"/><Relationship Id="rId9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823427840"/>
              </p:ext>
            </p:extLst>
          </p:nvPr>
        </p:nvGraphicFramePr>
        <p:xfrm>
          <a:off x="1589" y="1589"/>
          <a:ext cx="158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" name="think-cell Slide" r:id="rId7" imgW="270" imgH="270" progId="TCLayout.ActiveDocument.1">
                  <p:embed/>
                </p:oleObj>
              </mc:Choice>
              <mc:Fallback>
                <p:oleObj name="think-cell Slide" r:id="rId7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1264" y="0"/>
            <a:ext cx="8154987" cy="951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uk-UA" dirty="0" smtClean="0"/>
              <a:t>Fare </a:t>
            </a:r>
            <a:r>
              <a:rPr lang="en-GB" altLang="uk-UA" dirty="0" err="1" smtClean="0"/>
              <a:t>clic</a:t>
            </a:r>
            <a:r>
              <a:rPr lang="en-GB" altLang="uk-UA" dirty="0" smtClean="0"/>
              <a:t> per </a:t>
            </a:r>
            <a:r>
              <a:rPr lang="en-GB" altLang="uk-UA" dirty="0" err="1" smtClean="0"/>
              <a:t>modificare</a:t>
            </a:r>
            <a:r>
              <a:rPr lang="en-GB" altLang="uk-UA" dirty="0" smtClean="0"/>
              <a:t> stile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1264" y="1259444"/>
            <a:ext cx="8154987" cy="5040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uk-UA" dirty="0" smtClean="0"/>
              <a:t>Fare </a:t>
            </a:r>
            <a:r>
              <a:rPr lang="en-GB" altLang="uk-UA" dirty="0" err="1" smtClean="0"/>
              <a:t>clic</a:t>
            </a:r>
            <a:r>
              <a:rPr lang="en-GB" altLang="uk-UA" dirty="0" smtClean="0"/>
              <a:t> per </a:t>
            </a:r>
            <a:r>
              <a:rPr lang="en-GB" altLang="uk-UA" dirty="0" err="1" smtClean="0"/>
              <a:t>modificare</a:t>
            </a:r>
            <a:r>
              <a:rPr lang="en-GB" altLang="uk-UA" dirty="0" smtClean="0"/>
              <a:t> </a:t>
            </a:r>
            <a:r>
              <a:rPr lang="en-GB" altLang="uk-UA" dirty="0" err="1" smtClean="0"/>
              <a:t>gli</a:t>
            </a:r>
            <a:r>
              <a:rPr lang="en-GB" altLang="uk-UA" dirty="0" smtClean="0"/>
              <a:t> </a:t>
            </a:r>
            <a:r>
              <a:rPr lang="en-GB" altLang="uk-UA" dirty="0" err="1" smtClean="0"/>
              <a:t>stili</a:t>
            </a:r>
            <a:r>
              <a:rPr lang="en-GB" altLang="uk-UA" dirty="0" smtClean="0"/>
              <a:t> del </a:t>
            </a:r>
            <a:r>
              <a:rPr lang="en-GB" altLang="uk-UA" dirty="0" err="1" smtClean="0"/>
              <a:t>testo</a:t>
            </a:r>
            <a:r>
              <a:rPr lang="en-GB" altLang="uk-UA" dirty="0" smtClean="0"/>
              <a:t> </a:t>
            </a:r>
            <a:r>
              <a:rPr lang="en-GB" altLang="uk-UA" dirty="0" err="1" smtClean="0"/>
              <a:t>dello</a:t>
            </a:r>
            <a:r>
              <a:rPr lang="en-GB" altLang="uk-UA" dirty="0" smtClean="0"/>
              <a:t> schema</a:t>
            </a:r>
          </a:p>
          <a:p>
            <a:pPr lvl="1"/>
            <a:r>
              <a:rPr lang="en-GB" altLang="uk-UA" dirty="0" smtClean="0"/>
              <a:t>Secondo </a:t>
            </a:r>
            <a:r>
              <a:rPr lang="en-GB" altLang="uk-UA" dirty="0" err="1" smtClean="0"/>
              <a:t>livello</a:t>
            </a:r>
            <a:endParaRPr lang="en-GB" altLang="uk-UA" dirty="0" smtClean="0"/>
          </a:p>
          <a:p>
            <a:pPr lvl="2"/>
            <a:r>
              <a:rPr lang="en-GB" altLang="uk-UA" dirty="0" err="1" smtClean="0"/>
              <a:t>Terzo</a:t>
            </a:r>
            <a:r>
              <a:rPr lang="en-GB" altLang="uk-UA" dirty="0" smtClean="0"/>
              <a:t> </a:t>
            </a:r>
            <a:r>
              <a:rPr lang="en-GB" altLang="uk-UA" dirty="0" err="1" smtClean="0"/>
              <a:t>livello</a:t>
            </a:r>
            <a:endParaRPr lang="en-GB" altLang="uk-UA" dirty="0" smtClean="0"/>
          </a:p>
          <a:p>
            <a:pPr lvl="3"/>
            <a:r>
              <a:rPr lang="en-GB" altLang="uk-UA" dirty="0" smtClean="0"/>
              <a:t>Quarto </a:t>
            </a:r>
            <a:r>
              <a:rPr lang="en-GB" altLang="uk-UA" dirty="0" err="1" smtClean="0"/>
              <a:t>livello</a:t>
            </a:r>
            <a:endParaRPr lang="en-GB" altLang="uk-UA" dirty="0" smtClean="0"/>
          </a:p>
          <a:p>
            <a:pPr lvl="4"/>
            <a:r>
              <a:rPr lang="en-GB" altLang="uk-UA" dirty="0" err="1" smtClean="0"/>
              <a:t>Quinto</a:t>
            </a:r>
            <a:r>
              <a:rPr lang="en-GB" altLang="uk-UA" dirty="0" smtClean="0"/>
              <a:t> </a:t>
            </a:r>
            <a:r>
              <a:rPr lang="en-GB" altLang="uk-UA" dirty="0" err="1" smtClean="0"/>
              <a:t>livello</a:t>
            </a:r>
            <a:endParaRPr lang="en-GB" altLang="uk-UA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48563" y="6553287"/>
            <a:ext cx="838200" cy="479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966788">
              <a:defRPr sz="1400" b="0" u="none">
                <a:solidFill>
                  <a:srgbClr val="00723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1197F7C-D3FA-4307-B255-288899BB8455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TextBox 7"/>
          <p:cNvSpPr txBox="1"/>
          <p:nvPr/>
        </p:nvSpPr>
        <p:spPr>
          <a:xfrm>
            <a:off x="28282" y="768547"/>
            <a:ext cx="1008112" cy="41568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700" b="1" u="none" dirty="0" smtClean="0">
                <a:solidFill>
                  <a:srgbClr val="007236"/>
                </a:solidFill>
                <a:latin typeface="+mj-lt"/>
                <a:cs typeface="Arial" panose="020B0604020202020204" pitchFamily="34" charset="0"/>
              </a:rPr>
              <a:t>НАЦІОНАЛЬНИЙ </a:t>
            </a:r>
            <a:endParaRPr lang="en-US" sz="700" b="1" u="none" dirty="0" smtClean="0">
              <a:solidFill>
                <a:srgbClr val="007236"/>
              </a:solidFill>
              <a:latin typeface="+mj-lt"/>
              <a:cs typeface="Arial" panose="020B0604020202020204" pitchFamily="34" charset="0"/>
            </a:endParaRPr>
          </a:p>
          <a:p>
            <a:pPr algn="ctr"/>
            <a:r>
              <a:rPr lang="uk-UA" sz="700" b="1" u="none" dirty="0" smtClean="0">
                <a:solidFill>
                  <a:srgbClr val="007236"/>
                </a:solidFill>
                <a:latin typeface="+mj-lt"/>
                <a:cs typeface="Arial" panose="020B0604020202020204" pitchFamily="34" charset="0"/>
              </a:rPr>
              <a:t>БАНК </a:t>
            </a:r>
            <a:endParaRPr lang="en-US" sz="700" b="1" u="none" dirty="0" smtClean="0">
              <a:solidFill>
                <a:srgbClr val="007236"/>
              </a:solidFill>
              <a:latin typeface="+mj-lt"/>
              <a:cs typeface="Arial" panose="020B0604020202020204" pitchFamily="34" charset="0"/>
            </a:endParaRPr>
          </a:p>
          <a:p>
            <a:pPr algn="ctr"/>
            <a:r>
              <a:rPr lang="uk-UA" sz="700" b="1" u="none" dirty="0" smtClean="0">
                <a:solidFill>
                  <a:srgbClr val="007236"/>
                </a:solidFill>
                <a:latin typeface="+mj-lt"/>
                <a:cs typeface="Arial" panose="020B0604020202020204" pitchFamily="34" charset="0"/>
              </a:rPr>
              <a:t>УКРАЇНИ</a:t>
            </a:r>
            <a:endParaRPr lang="uk-UA" sz="700" b="1" u="none" dirty="0">
              <a:solidFill>
                <a:srgbClr val="007236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09" y="171386"/>
            <a:ext cx="727858" cy="588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38100">
              <a:schemeClr val="bg1">
                <a:alpha val="58000"/>
              </a:schemeClr>
            </a:glow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347" y="69708"/>
            <a:ext cx="2664296" cy="781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 bwMode="auto">
          <a:xfrm flipH="1">
            <a:off x="1187723" y="851384"/>
            <a:ext cx="828092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723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Rectangle 4"/>
          <p:cNvSpPr/>
          <p:nvPr userDrawn="1"/>
        </p:nvSpPr>
        <p:spPr>
          <a:xfrm>
            <a:off x="-1192771" y="3387884"/>
            <a:ext cx="840858" cy="350607"/>
          </a:xfrm>
          <a:prstGeom prst="rect">
            <a:avLst/>
          </a:prstGeom>
          <a:solidFill>
            <a:srgbClr val="1C7A3B"/>
          </a:solidFill>
          <a:ln w="10795" cap="flat" cmpd="sng" algn="ctr">
            <a:solidFill>
              <a:srgbClr val="000000"/>
            </a:solidFill>
            <a:prstDash val="solid"/>
          </a:ln>
          <a:effectLst/>
        </p:spPr>
        <p:txBody>
          <a:bodyPr lIns="91424" tIns="45712" rIns="91424" bIns="45712"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sng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Rectangle 5"/>
          <p:cNvSpPr/>
          <p:nvPr userDrawn="1"/>
        </p:nvSpPr>
        <p:spPr>
          <a:xfrm>
            <a:off x="-1192771" y="3953150"/>
            <a:ext cx="840858" cy="350607"/>
          </a:xfrm>
          <a:prstGeom prst="rect">
            <a:avLst/>
          </a:prstGeom>
          <a:solidFill>
            <a:srgbClr val="5DB761"/>
          </a:solidFill>
          <a:ln w="10795" cap="flat" cmpd="sng" algn="ctr">
            <a:solidFill>
              <a:srgbClr val="000000"/>
            </a:solidFill>
            <a:prstDash val="solid"/>
          </a:ln>
          <a:effectLst/>
        </p:spPr>
        <p:txBody>
          <a:bodyPr lIns="91424" tIns="45712" rIns="91424" bIns="45712"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sng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Rectangle 6"/>
          <p:cNvSpPr/>
          <p:nvPr userDrawn="1"/>
        </p:nvSpPr>
        <p:spPr>
          <a:xfrm>
            <a:off x="-1192771" y="5648949"/>
            <a:ext cx="840858" cy="350607"/>
          </a:xfrm>
          <a:prstGeom prst="rect">
            <a:avLst/>
          </a:prstGeom>
          <a:solidFill>
            <a:srgbClr val="FEC903"/>
          </a:solidFill>
          <a:ln w="10795" cap="flat" cmpd="sng" algn="ctr">
            <a:solidFill>
              <a:srgbClr val="000000"/>
            </a:solidFill>
            <a:prstDash val="solid"/>
          </a:ln>
          <a:effectLst/>
        </p:spPr>
        <p:txBody>
          <a:bodyPr lIns="91424" tIns="45712" rIns="91424" bIns="45712"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sng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Rectangle 7"/>
          <p:cNvSpPr/>
          <p:nvPr userDrawn="1"/>
        </p:nvSpPr>
        <p:spPr>
          <a:xfrm>
            <a:off x="-1192771" y="5080748"/>
            <a:ext cx="840858" cy="350607"/>
          </a:xfrm>
          <a:prstGeom prst="rect">
            <a:avLst/>
          </a:prstGeom>
          <a:solidFill>
            <a:srgbClr val="C60A06"/>
          </a:solidFill>
          <a:ln w="10795" cap="flat" cmpd="sng" algn="ctr">
            <a:solidFill>
              <a:srgbClr val="000000"/>
            </a:solidFill>
            <a:prstDash val="solid"/>
          </a:ln>
          <a:effectLst/>
        </p:spPr>
        <p:txBody>
          <a:bodyPr lIns="91424" tIns="45712" rIns="91424" bIns="45712"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sng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Rectangle 8"/>
          <p:cNvSpPr/>
          <p:nvPr userDrawn="1"/>
        </p:nvSpPr>
        <p:spPr>
          <a:xfrm>
            <a:off x="-1192771" y="4518418"/>
            <a:ext cx="840858" cy="350607"/>
          </a:xfrm>
          <a:prstGeom prst="rect">
            <a:avLst/>
          </a:prstGeom>
          <a:solidFill>
            <a:srgbClr val="93CF96"/>
          </a:solidFill>
          <a:ln w="10795" cap="flat" cmpd="sng" algn="ctr">
            <a:solidFill>
              <a:srgbClr val="000000"/>
            </a:solidFill>
            <a:prstDash val="solid"/>
          </a:ln>
          <a:effectLst/>
        </p:spPr>
        <p:txBody>
          <a:bodyPr lIns="91424" tIns="45712" rIns="91424" bIns="45712"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sng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Rectangle 34"/>
          <p:cNvSpPr/>
          <p:nvPr userDrawn="1"/>
        </p:nvSpPr>
        <p:spPr>
          <a:xfrm>
            <a:off x="-1192771" y="6214213"/>
            <a:ext cx="840858" cy="350607"/>
          </a:xfrm>
          <a:prstGeom prst="rect">
            <a:avLst/>
          </a:prstGeom>
          <a:solidFill>
            <a:srgbClr val="FEC903">
              <a:lumMod val="40000"/>
              <a:lumOff val="60000"/>
            </a:srgbClr>
          </a:solidFill>
          <a:ln w="10795" cap="flat" cmpd="sng" algn="ctr">
            <a:solidFill>
              <a:srgbClr val="000000"/>
            </a:solidFill>
            <a:prstDash val="solid"/>
          </a:ln>
          <a:effectLst/>
        </p:spPr>
        <p:txBody>
          <a:bodyPr lIns="91424" tIns="45712" rIns="91424" bIns="45712"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sng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Rectangle 35"/>
          <p:cNvSpPr/>
          <p:nvPr userDrawn="1"/>
        </p:nvSpPr>
        <p:spPr>
          <a:xfrm>
            <a:off x="-1192771" y="2257354"/>
            <a:ext cx="840858" cy="350607"/>
          </a:xfrm>
          <a:prstGeom prst="rect">
            <a:avLst/>
          </a:prstGeom>
          <a:solidFill>
            <a:srgbClr val="FFFFFF">
              <a:lumMod val="75000"/>
            </a:srgbClr>
          </a:solidFill>
          <a:ln w="10795" cap="flat" cmpd="sng" algn="ctr">
            <a:solidFill>
              <a:srgbClr val="1C7A3B"/>
            </a:solidFill>
            <a:prstDash val="solid"/>
          </a:ln>
          <a:effectLst/>
        </p:spPr>
        <p:txBody>
          <a:bodyPr lIns="91424" tIns="45712" rIns="91424" bIns="45712"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sng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Rectangle 38"/>
          <p:cNvSpPr/>
          <p:nvPr userDrawn="1"/>
        </p:nvSpPr>
        <p:spPr>
          <a:xfrm>
            <a:off x="-1192771" y="2822618"/>
            <a:ext cx="840858" cy="350607"/>
          </a:xfrm>
          <a:prstGeom prst="rect">
            <a:avLst/>
          </a:prstGeom>
          <a:solidFill>
            <a:srgbClr val="DEF0D3"/>
          </a:solidFill>
          <a:ln w="10795" cap="flat" cmpd="sng" algn="ctr">
            <a:solidFill>
              <a:srgbClr val="000000"/>
            </a:solidFill>
            <a:prstDash val="solid"/>
          </a:ln>
          <a:effectLst/>
        </p:spPr>
        <p:txBody>
          <a:bodyPr lIns="91424" tIns="45712" rIns="91424" bIns="45712"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sng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Rectangle 39"/>
          <p:cNvSpPr/>
          <p:nvPr userDrawn="1"/>
        </p:nvSpPr>
        <p:spPr>
          <a:xfrm>
            <a:off x="-1192771" y="1693375"/>
            <a:ext cx="840858" cy="350607"/>
          </a:xfrm>
          <a:prstGeom prst="rect">
            <a:avLst/>
          </a:prstGeom>
          <a:solidFill>
            <a:srgbClr val="FFFFFF"/>
          </a:solidFill>
          <a:ln w="10795" cap="flat" cmpd="sng" algn="ctr">
            <a:solidFill>
              <a:srgbClr val="000000"/>
            </a:solidFill>
            <a:prstDash val="solid"/>
          </a:ln>
          <a:effectLst/>
        </p:spPr>
        <p:txBody>
          <a:bodyPr lIns="91424" tIns="45712" rIns="91424" bIns="45712"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sng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Rectangle 41"/>
          <p:cNvSpPr/>
          <p:nvPr userDrawn="1"/>
        </p:nvSpPr>
        <p:spPr>
          <a:xfrm>
            <a:off x="-1192771" y="1126822"/>
            <a:ext cx="840858" cy="350607"/>
          </a:xfrm>
          <a:prstGeom prst="rect">
            <a:avLst/>
          </a:prstGeom>
          <a:solidFill>
            <a:srgbClr val="000000"/>
          </a:solidFill>
          <a:ln w="10795" cap="flat" cmpd="sng" algn="ctr">
            <a:solidFill>
              <a:srgbClr val="000000"/>
            </a:solidFill>
            <a:prstDash val="solid"/>
          </a:ln>
          <a:effectLst/>
        </p:spPr>
        <p:txBody>
          <a:bodyPr lIns="91424" tIns="45712" rIns="91424" bIns="45712"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sng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1787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xStyles>
    <p:titleStyle>
      <a:lvl1pPr algn="l" defTabSz="966788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defTabSz="966788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  <a:ea typeface="MS PGothic" pitchFamily="34" charset="-128"/>
        </a:defRPr>
      </a:lvl2pPr>
      <a:lvl3pPr algn="l" defTabSz="966788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  <a:ea typeface="MS PGothic" pitchFamily="34" charset="-128"/>
        </a:defRPr>
      </a:lvl3pPr>
      <a:lvl4pPr algn="l" defTabSz="966788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  <a:ea typeface="MS PGothic" pitchFamily="34" charset="-128"/>
        </a:defRPr>
      </a:lvl4pPr>
      <a:lvl5pPr algn="l" defTabSz="966788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  <a:ea typeface="MS PGothic" pitchFamily="34" charset="-128"/>
        </a:defRPr>
      </a:lvl5pPr>
      <a:lvl6pPr marL="457200" algn="l" defTabSz="966788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  <a:ea typeface="MS PGothic" pitchFamily="34" charset="-128"/>
        </a:defRPr>
      </a:lvl6pPr>
      <a:lvl7pPr marL="914400" algn="l" defTabSz="966788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  <a:ea typeface="MS PGothic" pitchFamily="34" charset="-128"/>
        </a:defRPr>
      </a:lvl7pPr>
      <a:lvl8pPr marL="1371600" algn="l" defTabSz="966788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  <a:ea typeface="MS PGothic" pitchFamily="34" charset="-128"/>
        </a:defRPr>
      </a:lvl8pPr>
      <a:lvl9pPr marL="1828800" algn="l" defTabSz="966788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  <a:ea typeface="MS PGothic" pitchFamily="34" charset="-128"/>
        </a:defRPr>
      </a:lvl9pPr>
    </p:titleStyle>
    <p:bodyStyle>
      <a:lvl1pPr marL="192088" indent="-192088" algn="l" defTabSz="966788" rtl="0" eaLnBrk="1" fontAlgn="base" hangingPunct="1">
        <a:spcBef>
          <a:spcPct val="20000"/>
        </a:spcBef>
        <a:spcAft>
          <a:spcPct val="0"/>
        </a:spcAft>
        <a:buClr>
          <a:srgbClr val="007236"/>
        </a:buClr>
        <a:buFont typeface="Wingdings" pitchFamily="2" charset="2"/>
        <a:buChar char="n"/>
        <a:defRPr sz="16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71500" indent="-190500" algn="l" defTabSz="966788" rtl="0" eaLnBrk="1" fontAlgn="base" hangingPunct="1">
        <a:spcBef>
          <a:spcPct val="20000"/>
        </a:spcBef>
        <a:spcAft>
          <a:spcPct val="0"/>
        </a:spcAft>
        <a:buClr>
          <a:srgbClr val="007236"/>
        </a:buClr>
        <a:buFont typeface="Wingdings" pitchFamily="2" charset="2"/>
        <a:buChar char="§"/>
        <a:defRPr sz="14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54088" indent="-190500" algn="l" defTabSz="966788" rtl="0" eaLnBrk="1" fontAlgn="base" hangingPunct="1">
        <a:spcBef>
          <a:spcPct val="20000"/>
        </a:spcBef>
        <a:spcAft>
          <a:spcPct val="0"/>
        </a:spcAft>
        <a:buClr>
          <a:srgbClr val="007236"/>
        </a:buClr>
        <a:buFont typeface="Wingdings" pitchFamily="2" charset="2"/>
        <a:buChar char="§"/>
        <a:defRPr sz="14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31913" indent="-185738" algn="l" defTabSz="966788" rtl="0" eaLnBrk="1" fontAlgn="base" hangingPunct="1">
        <a:spcBef>
          <a:spcPct val="20000"/>
        </a:spcBef>
        <a:spcAft>
          <a:spcPct val="0"/>
        </a:spcAft>
        <a:buClr>
          <a:srgbClr val="007236"/>
        </a:buClr>
        <a:buFont typeface="Wingdings" pitchFamily="2" charset="2"/>
        <a:buChar char="§"/>
        <a:defRPr sz="14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714500" indent="-192088" algn="l" defTabSz="966788" rtl="0" eaLnBrk="1" fontAlgn="base" hangingPunct="1">
        <a:spcBef>
          <a:spcPct val="20000"/>
        </a:spcBef>
        <a:spcAft>
          <a:spcPct val="0"/>
        </a:spcAft>
        <a:buClr>
          <a:srgbClr val="007236"/>
        </a:buClr>
        <a:buFont typeface="Wingdings" pitchFamily="2" charset="2"/>
        <a:buChar char="§"/>
        <a:defRPr sz="1400" b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171700" indent="-192088" algn="l" defTabSz="966788" rtl="0" eaLnBrk="1" fontAlgn="base" hangingPunct="1">
        <a:spcBef>
          <a:spcPct val="20000"/>
        </a:spcBef>
        <a:spcAft>
          <a:spcPct val="0"/>
        </a:spcAft>
        <a:buClr>
          <a:srgbClr val="E2001A"/>
        </a:buClr>
        <a:buFont typeface="Wingdings" pitchFamily="2" charset="2"/>
        <a:buChar char="n"/>
        <a:defRPr sz="1200">
          <a:solidFill>
            <a:schemeClr val="tx1"/>
          </a:solidFill>
          <a:latin typeface="+mn-lt"/>
          <a:ea typeface="+mn-ea"/>
        </a:defRPr>
      </a:lvl6pPr>
      <a:lvl7pPr marL="2628900" indent="-192088" algn="l" defTabSz="966788" rtl="0" eaLnBrk="1" fontAlgn="base" hangingPunct="1">
        <a:spcBef>
          <a:spcPct val="20000"/>
        </a:spcBef>
        <a:spcAft>
          <a:spcPct val="0"/>
        </a:spcAft>
        <a:buClr>
          <a:srgbClr val="E2001A"/>
        </a:buClr>
        <a:buFont typeface="Wingdings" pitchFamily="2" charset="2"/>
        <a:buChar char="n"/>
        <a:defRPr sz="1200">
          <a:solidFill>
            <a:schemeClr val="tx1"/>
          </a:solidFill>
          <a:latin typeface="+mn-lt"/>
          <a:ea typeface="+mn-ea"/>
        </a:defRPr>
      </a:lvl7pPr>
      <a:lvl8pPr marL="3086100" indent="-192088" algn="l" defTabSz="966788" rtl="0" eaLnBrk="1" fontAlgn="base" hangingPunct="1">
        <a:spcBef>
          <a:spcPct val="20000"/>
        </a:spcBef>
        <a:spcAft>
          <a:spcPct val="0"/>
        </a:spcAft>
        <a:buClr>
          <a:srgbClr val="E2001A"/>
        </a:buClr>
        <a:buFont typeface="Wingdings" pitchFamily="2" charset="2"/>
        <a:buChar char="n"/>
        <a:defRPr sz="1200">
          <a:solidFill>
            <a:schemeClr val="tx1"/>
          </a:solidFill>
          <a:latin typeface="+mn-lt"/>
          <a:ea typeface="+mn-ea"/>
        </a:defRPr>
      </a:lvl8pPr>
      <a:lvl9pPr marL="3543300" indent="-192088" algn="l" defTabSz="966788" rtl="0" eaLnBrk="1" fontAlgn="base" hangingPunct="1">
        <a:spcBef>
          <a:spcPct val="20000"/>
        </a:spcBef>
        <a:spcAft>
          <a:spcPct val="0"/>
        </a:spcAft>
        <a:buClr>
          <a:srgbClr val="E2001A"/>
        </a:buClr>
        <a:buFont typeface="Wingdings" pitchFamily="2" charset="2"/>
        <a:buChar char="n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6"/>
            </p:custDataLst>
            <p:extLst/>
          </p:nvPr>
        </p:nvGraphicFramePr>
        <p:xfrm>
          <a:off x="1589" y="1589"/>
          <a:ext cx="158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" name="think-cell Slide" r:id="rId7" imgW="270" imgH="270" progId="TCLayout.ActiveDocument.1">
                  <p:embed/>
                </p:oleObj>
              </mc:Choice>
              <mc:Fallback>
                <p:oleObj name="think-cell Slide" r:id="rId7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1264" y="0"/>
            <a:ext cx="8154987" cy="951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uk-UA" dirty="0" smtClean="0"/>
              <a:t>Fare </a:t>
            </a:r>
            <a:r>
              <a:rPr lang="en-GB" altLang="uk-UA" dirty="0" err="1" smtClean="0"/>
              <a:t>clic</a:t>
            </a:r>
            <a:r>
              <a:rPr lang="en-GB" altLang="uk-UA" dirty="0" smtClean="0"/>
              <a:t> per </a:t>
            </a:r>
            <a:r>
              <a:rPr lang="en-GB" altLang="uk-UA" dirty="0" err="1" smtClean="0"/>
              <a:t>modificare</a:t>
            </a:r>
            <a:r>
              <a:rPr lang="en-GB" altLang="uk-UA" dirty="0" smtClean="0"/>
              <a:t> stile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1264" y="1259444"/>
            <a:ext cx="8154987" cy="5040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uk-UA" dirty="0" smtClean="0"/>
              <a:t>Fare </a:t>
            </a:r>
            <a:r>
              <a:rPr lang="en-GB" altLang="uk-UA" dirty="0" err="1" smtClean="0"/>
              <a:t>clic</a:t>
            </a:r>
            <a:r>
              <a:rPr lang="en-GB" altLang="uk-UA" dirty="0" smtClean="0"/>
              <a:t> per </a:t>
            </a:r>
            <a:r>
              <a:rPr lang="en-GB" altLang="uk-UA" dirty="0" err="1" smtClean="0"/>
              <a:t>modificare</a:t>
            </a:r>
            <a:r>
              <a:rPr lang="en-GB" altLang="uk-UA" dirty="0" smtClean="0"/>
              <a:t> </a:t>
            </a:r>
            <a:r>
              <a:rPr lang="en-GB" altLang="uk-UA" dirty="0" err="1" smtClean="0"/>
              <a:t>gli</a:t>
            </a:r>
            <a:r>
              <a:rPr lang="en-GB" altLang="uk-UA" dirty="0" smtClean="0"/>
              <a:t> </a:t>
            </a:r>
            <a:r>
              <a:rPr lang="en-GB" altLang="uk-UA" dirty="0" err="1" smtClean="0"/>
              <a:t>stili</a:t>
            </a:r>
            <a:r>
              <a:rPr lang="en-GB" altLang="uk-UA" dirty="0" smtClean="0"/>
              <a:t> del </a:t>
            </a:r>
            <a:r>
              <a:rPr lang="en-GB" altLang="uk-UA" dirty="0" err="1" smtClean="0"/>
              <a:t>testo</a:t>
            </a:r>
            <a:r>
              <a:rPr lang="en-GB" altLang="uk-UA" dirty="0" smtClean="0"/>
              <a:t> </a:t>
            </a:r>
            <a:r>
              <a:rPr lang="en-GB" altLang="uk-UA" dirty="0" err="1" smtClean="0"/>
              <a:t>dello</a:t>
            </a:r>
            <a:r>
              <a:rPr lang="en-GB" altLang="uk-UA" dirty="0" smtClean="0"/>
              <a:t> schema</a:t>
            </a:r>
          </a:p>
          <a:p>
            <a:pPr lvl="1"/>
            <a:r>
              <a:rPr lang="en-GB" altLang="uk-UA" dirty="0" smtClean="0"/>
              <a:t>Secondo </a:t>
            </a:r>
            <a:r>
              <a:rPr lang="en-GB" altLang="uk-UA" dirty="0" err="1" smtClean="0"/>
              <a:t>livello</a:t>
            </a:r>
            <a:endParaRPr lang="en-GB" altLang="uk-UA" dirty="0" smtClean="0"/>
          </a:p>
          <a:p>
            <a:pPr lvl="2"/>
            <a:r>
              <a:rPr lang="en-GB" altLang="uk-UA" dirty="0" err="1" smtClean="0"/>
              <a:t>Terzo</a:t>
            </a:r>
            <a:r>
              <a:rPr lang="en-GB" altLang="uk-UA" dirty="0" smtClean="0"/>
              <a:t> </a:t>
            </a:r>
            <a:r>
              <a:rPr lang="en-GB" altLang="uk-UA" dirty="0" err="1" smtClean="0"/>
              <a:t>livello</a:t>
            </a:r>
            <a:endParaRPr lang="en-GB" altLang="uk-UA" dirty="0" smtClean="0"/>
          </a:p>
          <a:p>
            <a:pPr lvl="3"/>
            <a:r>
              <a:rPr lang="en-GB" altLang="uk-UA" dirty="0" smtClean="0"/>
              <a:t>Quarto </a:t>
            </a:r>
            <a:r>
              <a:rPr lang="en-GB" altLang="uk-UA" dirty="0" err="1" smtClean="0"/>
              <a:t>livello</a:t>
            </a:r>
            <a:endParaRPr lang="en-GB" altLang="uk-UA" dirty="0" smtClean="0"/>
          </a:p>
          <a:p>
            <a:pPr lvl="4"/>
            <a:r>
              <a:rPr lang="en-GB" altLang="uk-UA" dirty="0" err="1" smtClean="0"/>
              <a:t>Quinto</a:t>
            </a:r>
            <a:r>
              <a:rPr lang="en-GB" altLang="uk-UA" dirty="0" smtClean="0"/>
              <a:t> </a:t>
            </a:r>
            <a:r>
              <a:rPr lang="en-GB" altLang="uk-UA" dirty="0" err="1" smtClean="0"/>
              <a:t>livello</a:t>
            </a:r>
            <a:endParaRPr lang="en-GB" altLang="uk-UA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48563" y="6553287"/>
            <a:ext cx="838200" cy="479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966788">
              <a:defRPr sz="1400" b="0" u="none">
                <a:solidFill>
                  <a:srgbClr val="0072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41693B4-AE59-479F-B4BA-6CBA5666A4D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8282" y="768547"/>
            <a:ext cx="1008112" cy="41568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700" b="1" u="none" dirty="0" smtClean="0">
                <a:solidFill>
                  <a:srgbClr val="0072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НАЦІОНАЛЬНИЙ </a:t>
            </a:r>
            <a:endParaRPr lang="en-US" sz="700" b="1" u="none" dirty="0" smtClean="0">
              <a:solidFill>
                <a:srgbClr val="00723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700" b="1" u="none" dirty="0" smtClean="0">
                <a:solidFill>
                  <a:srgbClr val="0072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 </a:t>
            </a:r>
            <a:endParaRPr lang="en-US" sz="700" b="1" u="none" dirty="0" smtClean="0">
              <a:solidFill>
                <a:srgbClr val="00723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700" b="1" u="none" dirty="0" smtClean="0">
                <a:solidFill>
                  <a:srgbClr val="0072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endParaRPr lang="uk-UA" sz="700" b="1" u="none" dirty="0">
              <a:solidFill>
                <a:srgbClr val="00723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09" y="171386"/>
            <a:ext cx="727858" cy="588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38100">
              <a:schemeClr val="bg1">
                <a:alpha val="58000"/>
              </a:schemeClr>
            </a:glow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347" y="69708"/>
            <a:ext cx="2664296" cy="781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 bwMode="auto">
          <a:xfrm flipH="1">
            <a:off x="1187723" y="851384"/>
            <a:ext cx="828092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723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Rectangle 4"/>
          <p:cNvSpPr/>
          <p:nvPr userDrawn="1"/>
        </p:nvSpPr>
        <p:spPr>
          <a:xfrm>
            <a:off x="-1192771" y="3387884"/>
            <a:ext cx="840858" cy="350607"/>
          </a:xfrm>
          <a:prstGeom prst="rect">
            <a:avLst/>
          </a:prstGeom>
          <a:solidFill>
            <a:srgbClr val="1C7A3B"/>
          </a:solidFill>
          <a:ln w="10795" cap="flat" cmpd="sng" algn="ctr">
            <a:solidFill>
              <a:srgbClr val="000000"/>
            </a:solidFill>
            <a:prstDash val="solid"/>
          </a:ln>
          <a:effectLst/>
        </p:spPr>
        <p:txBody>
          <a:bodyPr lIns="91424" tIns="45712" rIns="91424" bIns="45712"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sng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ectangle 5"/>
          <p:cNvSpPr/>
          <p:nvPr userDrawn="1"/>
        </p:nvSpPr>
        <p:spPr>
          <a:xfrm>
            <a:off x="-1192771" y="3953150"/>
            <a:ext cx="840858" cy="350607"/>
          </a:xfrm>
          <a:prstGeom prst="rect">
            <a:avLst/>
          </a:prstGeom>
          <a:solidFill>
            <a:srgbClr val="5DB761"/>
          </a:solidFill>
          <a:ln w="10795" cap="flat" cmpd="sng" algn="ctr">
            <a:solidFill>
              <a:srgbClr val="000000"/>
            </a:solidFill>
            <a:prstDash val="solid"/>
          </a:ln>
          <a:effectLst/>
        </p:spPr>
        <p:txBody>
          <a:bodyPr lIns="91424" tIns="45712" rIns="91424" bIns="45712"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sng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Rectangle 6"/>
          <p:cNvSpPr/>
          <p:nvPr userDrawn="1"/>
        </p:nvSpPr>
        <p:spPr>
          <a:xfrm>
            <a:off x="-1192771" y="5648949"/>
            <a:ext cx="840858" cy="350607"/>
          </a:xfrm>
          <a:prstGeom prst="rect">
            <a:avLst/>
          </a:prstGeom>
          <a:solidFill>
            <a:srgbClr val="FEC903"/>
          </a:solidFill>
          <a:ln w="10795" cap="flat" cmpd="sng" algn="ctr">
            <a:solidFill>
              <a:srgbClr val="000000"/>
            </a:solidFill>
            <a:prstDash val="solid"/>
          </a:ln>
          <a:effectLst/>
        </p:spPr>
        <p:txBody>
          <a:bodyPr lIns="91424" tIns="45712" rIns="91424" bIns="45712"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sng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7"/>
          <p:cNvSpPr/>
          <p:nvPr userDrawn="1"/>
        </p:nvSpPr>
        <p:spPr>
          <a:xfrm>
            <a:off x="-1192771" y="5080748"/>
            <a:ext cx="840858" cy="350607"/>
          </a:xfrm>
          <a:prstGeom prst="rect">
            <a:avLst/>
          </a:prstGeom>
          <a:solidFill>
            <a:srgbClr val="C60A06"/>
          </a:solidFill>
          <a:ln w="10795" cap="flat" cmpd="sng" algn="ctr">
            <a:solidFill>
              <a:srgbClr val="000000"/>
            </a:solidFill>
            <a:prstDash val="solid"/>
          </a:ln>
          <a:effectLst/>
        </p:spPr>
        <p:txBody>
          <a:bodyPr lIns="91424" tIns="45712" rIns="91424" bIns="45712"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sng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Rectangle 8"/>
          <p:cNvSpPr/>
          <p:nvPr userDrawn="1"/>
        </p:nvSpPr>
        <p:spPr>
          <a:xfrm>
            <a:off x="-1192771" y="4518418"/>
            <a:ext cx="840858" cy="350607"/>
          </a:xfrm>
          <a:prstGeom prst="rect">
            <a:avLst/>
          </a:prstGeom>
          <a:solidFill>
            <a:srgbClr val="93CF96"/>
          </a:solidFill>
          <a:ln w="10795" cap="flat" cmpd="sng" algn="ctr">
            <a:solidFill>
              <a:srgbClr val="000000"/>
            </a:solidFill>
            <a:prstDash val="solid"/>
          </a:ln>
          <a:effectLst/>
        </p:spPr>
        <p:txBody>
          <a:bodyPr lIns="91424" tIns="45712" rIns="91424" bIns="45712"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sng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Rectangle 34"/>
          <p:cNvSpPr/>
          <p:nvPr userDrawn="1"/>
        </p:nvSpPr>
        <p:spPr>
          <a:xfrm>
            <a:off x="-1192771" y="6214213"/>
            <a:ext cx="840858" cy="350607"/>
          </a:xfrm>
          <a:prstGeom prst="rect">
            <a:avLst/>
          </a:prstGeom>
          <a:solidFill>
            <a:srgbClr val="FEC903">
              <a:lumMod val="40000"/>
              <a:lumOff val="60000"/>
            </a:srgbClr>
          </a:solidFill>
          <a:ln w="10795" cap="flat" cmpd="sng" algn="ctr">
            <a:solidFill>
              <a:srgbClr val="000000"/>
            </a:solidFill>
            <a:prstDash val="solid"/>
          </a:ln>
          <a:effectLst/>
        </p:spPr>
        <p:txBody>
          <a:bodyPr lIns="91424" tIns="45712" rIns="91424" bIns="45712"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sng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Rectangle 35"/>
          <p:cNvSpPr/>
          <p:nvPr userDrawn="1"/>
        </p:nvSpPr>
        <p:spPr>
          <a:xfrm>
            <a:off x="-1192771" y="2257354"/>
            <a:ext cx="840858" cy="350607"/>
          </a:xfrm>
          <a:prstGeom prst="rect">
            <a:avLst/>
          </a:prstGeom>
          <a:solidFill>
            <a:srgbClr val="FFFFFF">
              <a:lumMod val="75000"/>
            </a:srgbClr>
          </a:solidFill>
          <a:ln w="10795" cap="flat" cmpd="sng" algn="ctr">
            <a:solidFill>
              <a:srgbClr val="1C7A3B"/>
            </a:solidFill>
            <a:prstDash val="solid"/>
          </a:ln>
          <a:effectLst/>
        </p:spPr>
        <p:txBody>
          <a:bodyPr lIns="91424" tIns="45712" rIns="91424" bIns="45712"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sng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Rectangle 38"/>
          <p:cNvSpPr/>
          <p:nvPr userDrawn="1"/>
        </p:nvSpPr>
        <p:spPr>
          <a:xfrm>
            <a:off x="-1192771" y="2822618"/>
            <a:ext cx="840858" cy="350607"/>
          </a:xfrm>
          <a:prstGeom prst="rect">
            <a:avLst/>
          </a:prstGeom>
          <a:solidFill>
            <a:srgbClr val="DEF0D3"/>
          </a:solidFill>
          <a:ln w="10795" cap="flat" cmpd="sng" algn="ctr">
            <a:solidFill>
              <a:srgbClr val="000000"/>
            </a:solidFill>
            <a:prstDash val="solid"/>
          </a:ln>
          <a:effectLst/>
        </p:spPr>
        <p:txBody>
          <a:bodyPr lIns="91424" tIns="45712" rIns="91424" bIns="45712"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sng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Rectangle 39"/>
          <p:cNvSpPr/>
          <p:nvPr userDrawn="1"/>
        </p:nvSpPr>
        <p:spPr>
          <a:xfrm>
            <a:off x="-1192771" y="1693375"/>
            <a:ext cx="840858" cy="350607"/>
          </a:xfrm>
          <a:prstGeom prst="rect">
            <a:avLst/>
          </a:prstGeom>
          <a:solidFill>
            <a:srgbClr val="FFFFFF"/>
          </a:solidFill>
          <a:ln w="10795" cap="flat" cmpd="sng" algn="ctr">
            <a:solidFill>
              <a:srgbClr val="000000"/>
            </a:solidFill>
            <a:prstDash val="solid"/>
          </a:ln>
          <a:effectLst/>
        </p:spPr>
        <p:txBody>
          <a:bodyPr lIns="91424" tIns="45712" rIns="91424" bIns="45712"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sng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Rectangle 41"/>
          <p:cNvSpPr/>
          <p:nvPr userDrawn="1"/>
        </p:nvSpPr>
        <p:spPr>
          <a:xfrm>
            <a:off x="-1192771" y="1126822"/>
            <a:ext cx="840858" cy="350607"/>
          </a:xfrm>
          <a:prstGeom prst="rect">
            <a:avLst/>
          </a:prstGeom>
          <a:solidFill>
            <a:srgbClr val="000000"/>
          </a:solidFill>
          <a:ln w="10795" cap="flat" cmpd="sng" algn="ctr">
            <a:solidFill>
              <a:srgbClr val="000000"/>
            </a:solidFill>
            <a:prstDash val="solid"/>
          </a:ln>
          <a:effectLst/>
        </p:spPr>
        <p:txBody>
          <a:bodyPr lIns="91424" tIns="45712" rIns="91424" bIns="45712"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sng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435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</p:sldLayoutIdLst>
  <p:hf hdr="0" ftr="0" dt="0"/>
  <p:txStyles>
    <p:titleStyle>
      <a:lvl1pPr algn="l" defTabSz="966788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defTabSz="966788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  <a:ea typeface="MS PGothic" pitchFamily="34" charset="-128"/>
        </a:defRPr>
      </a:lvl2pPr>
      <a:lvl3pPr algn="l" defTabSz="966788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  <a:ea typeface="MS PGothic" pitchFamily="34" charset="-128"/>
        </a:defRPr>
      </a:lvl3pPr>
      <a:lvl4pPr algn="l" defTabSz="966788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  <a:ea typeface="MS PGothic" pitchFamily="34" charset="-128"/>
        </a:defRPr>
      </a:lvl4pPr>
      <a:lvl5pPr algn="l" defTabSz="966788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  <a:ea typeface="MS PGothic" pitchFamily="34" charset="-128"/>
        </a:defRPr>
      </a:lvl5pPr>
      <a:lvl6pPr marL="457200" algn="l" defTabSz="966788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  <a:ea typeface="MS PGothic" pitchFamily="34" charset="-128"/>
        </a:defRPr>
      </a:lvl6pPr>
      <a:lvl7pPr marL="914400" algn="l" defTabSz="966788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  <a:ea typeface="MS PGothic" pitchFamily="34" charset="-128"/>
        </a:defRPr>
      </a:lvl7pPr>
      <a:lvl8pPr marL="1371600" algn="l" defTabSz="966788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  <a:ea typeface="MS PGothic" pitchFamily="34" charset="-128"/>
        </a:defRPr>
      </a:lvl8pPr>
      <a:lvl9pPr marL="1828800" algn="l" defTabSz="966788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  <a:ea typeface="MS PGothic" pitchFamily="34" charset="-128"/>
        </a:defRPr>
      </a:lvl9pPr>
    </p:titleStyle>
    <p:bodyStyle>
      <a:lvl1pPr marL="192088" indent="-192088" algn="l" defTabSz="966788" rtl="0" eaLnBrk="1" fontAlgn="base" hangingPunct="1">
        <a:spcBef>
          <a:spcPct val="20000"/>
        </a:spcBef>
        <a:spcAft>
          <a:spcPct val="0"/>
        </a:spcAft>
        <a:buClr>
          <a:srgbClr val="007236"/>
        </a:buClr>
        <a:buFont typeface="Wingdings" pitchFamily="2" charset="2"/>
        <a:buChar char="n"/>
        <a:defRPr sz="16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71500" indent="-190500" algn="l" defTabSz="966788" rtl="0" eaLnBrk="1" fontAlgn="base" hangingPunct="1">
        <a:spcBef>
          <a:spcPct val="20000"/>
        </a:spcBef>
        <a:spcAft>
          <a:spcPct val="0"/>
        </a:spcAft>
        <a:buClr>
          <a:srgbClr val="007236"/>
        </a:buClr>
        <a:buFont typeface="Wingdings" pitchFamily="2" charset="2"/>
        <a:buChar char="§"/>
        <a:defRPr sz="1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954088" indent="-190500" algn="l" defTabSz="966788" rtl="0" eaLnBrk="1" fontAlgn="base" hangingPunct="1">
        <a:spcBef>
          <a:spcPct val="20000"/>
        </a:spcBef>
        <a:spcAft>
          <a:spcPct val="0"/>
        </a:spcAft>
        <a:buClr>
          <a:srgbClr val="007236"/>
        </a:buClr>
        <a:buFont typeface="Wingdings" pitchFamily="2" charset="2"/>
        <a:buChar char="§"/>
        <a:defRPr sz="1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331913" indent="-185738" algn="l" defTabSz="966788" rtl="0" eaLnBrk="1" fontAlgn="base" hangingPunct="1">
        <a:spcBef>
          <a:spcPct val="20000"/>
        </a:spcBef>
        <a:spcAft>
          <a:spcPct val="0"/>
        </a:spcAft>
        <a:buClr>
          <a:srgbClr val="007236"/>
        </a:buClr>
        <a:buFont typeface="Wingdings" pitchFamily="2" charset="2"/>
        <a:buChar char="§"/>
        <a:defRPr sz="1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14500" indent="-192088" algn="l" defTabSz="966788" rtl="0" eaLnBrk="1" fontAlgn="base" hangingPunct="1">
        <a:spcBef>
          <a:spcPct val="20000"/>
        </a:spcBef>
        <a:spcAft>
          <a:spcPct val="0"/>
        </a:spcAft>
        <a:buClr>
          <a:srgbClr val="007236"/>
        </a:buClr>
        <a:buFont typeface="Wingdings" pitchFamily="2" charset="2"/>
        <a:buChar char="§"/>
        <a:defRPr sz="1400" b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171700" indent="-192088" algn="l" defTabSz="966788" rtl="0" eaLnBrk="1" fontAlgn="base" hangingPunct="1">
        <a:spcBef>
          <a:spcPct val="20000"/>
        </a:spcBef>
        <a:spcAft>
          <a:spcPct val="0"/>
        </a:spcAft>
        <a:buClr>
          <a:srgbClr val="E2001A"/>
        </a:buClr>
        <a:buFont typeface="Wingdings" pitchFamily="2" charset="2"/>
        <a:buChar char="n"/>
        <a:defRPr sz="1200">
          <a:solidFill>
            <a:schemeClr val="tx1"/>
          </a:solidFill>
          <a:latin typeface="+mn-lt"/>
          <a:ea typeface="+mn-ea"/>
        </a:defRPr>
      </a:lvl6pPr>
      <a:lvl7pPr marL="2628900" indent="-192088" algn="l" defTabSz="966788" rtl="0" eaLnBrk="1" fontAlgn="base" hangingPunct="1">
        <a:spcBef>
          <a:spcPct val="20000"/>
        </a:spcBef>
        <a:spcAft>
          <a:spcPct val="0"/>
        </a:spcAft>
        <a:buClr>
          <a:srgbClr val="E2001A"/>
        </a:buClr>
        <a:buFont typeface="Wingdings" pitchFamily="2" charset="2"/>
        <a:buChar char="n"/>
        <a:defRPr sz="1200">
          <a:solidFill>
            <a:schemeClr val="tx1"/>
          </a:solidFill>
          <a:latin typeface="+mn-lt"/>
          <a:ea typeface="+mn-ea"/>
        </a:defRPr>
      </a:lvl7pPr>
      <a:lvl8pPr marL="3086100" indent="-192088" algn="l" defTabSz="966788" rtl="0" eaLnBrk="1" fontAlgn="base" hangingPunct="1">
        <a:spcBef>
          <a:spcPct val="20000"/>
        </a:spcBef>
        <a:spcAft>
          <a:spcPct val="0"/>
        </a:spcAft>
        <a:buClr>
          <a:srgbClr val="E2001A"/>
        </a:buClr>
        <a:buFont typeface="Wingdings" pitchFamily="2" charset="2"/>
        <a:buChar char="n"/>
        <a:defRPr sz="1200">
          <a:solidFill>
            <a:schemeClr val="tx1"/>
          </a:solidFill>
          <a:latin typeface="+mn-lt"/>
          <a:ea typeface="+mn-ea"/>
        </a:defRPr>
      </a:lvl8pPr>
      <a:lvl9pPr marL="3543300" indent="-192088" algn="l" defTabSz="966788" rtl="0" eaLnBrk="1" fontAlgn="base" hangingPunct="1">
        <a:spcBef>
          <a:spcPct val="20000"/>
        </a:spcBef>
        <a:spcAft>
          <a:spcPct val="0"/>
        </a:spcAft>
        <a:buClr>
          <a:srgbClr val="E2001A"/>
        </a:buClr>
        <a:buFont typeface="Wingdings" pitchFamily="2" charset="2"/>
        <a:buChar char="n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2540956191"/>
              </p:ext>
            </p:extLst>
          </p:nvPr>
        </p:nvGraphicFramePr>
        <p:xfrm>
          <a:off x="1592" y="1589"/>
          <a:ext cx="158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" name="think-cell Slide" r:id="rId9" imgW="360" imgH="360" progId="TCLayout.ActiveDocument.1">
                  <p:embed/>
                </p:oleObj>
              </mc:Choice>
              <mc:Fallback>
                <p:oleObj name="think-cell Slide" r:id="rId9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2" y="1589"/>
                        <a:ext cx="1587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1267" y="3"/>
            <a:ext cx="8154987" cy="951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uk-UA" dirty="0" smtClean="0"/>
              <a:t>Fare </a:t>
            </a:r>
            <a:r>
              <a:rPr lang="en-GB" altLang="uk-UA" dirty="0" err="1" smtClean="0"/>
              <a:t>clic</a:t>
            </a:r>
            <a:r>
              <a:rPr lang="en-GB" altLang="uk-UA" dirty="0" smtClean="0"/>
              <a:t> per </a:t>
            </a:r>
            <a:r>
              <a:rPr lang="en-GB" altLang="uk-UA" dirty="0" err="1" smtClean="0"/>
              <a:t>modificare</a:t>
            </a:r>
            <a:r>
              <a:rPr lang="en-GB" altLang="uk-UA" dirty="0" smtClean="0"/>
              <a:t> stile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1267" y="1259447"/>
            <a:ext cx="8154987" cy="5040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uk-UA" dirty="0" smtClean="0"/>
              <a:t>Fare </a:t>
            </a:r>
            <a:r>
              <a:rPr lang="en-GB" altLang="uk-UA" dirty="0" err="1" smtClean="0"/>
              <a:t>clic</a:t>
            </a:r>
            <a:r>
              <a:rPr lang="en-GB" altLang="uk-UA" dirty="0" smtClean="0"/>
              <a:t> per </a:t>
            </a:r>
            <a:r>
              <a:rPr lang="en-GB" altLang="uk-UA" dirty="0" err="1" smtClean="0"/>
              <a:t>modificare</a:t>
            </a:r>
            <a:r>
              <a:rPr lang="en-GB" altLang="uk-UA" dirty="0" smtClean="0"/>
              <a:t> </a:t>
            </a:r>
            <a:r>
              <a:rPr lang="en-GB" altLang="uk-UA" dirty="0" err="1" smtClean="0"/>
              <a:t>gli</a:t>
            </a:r>
            <a:r>
              <a:rPr lang="en-GB" altLang="uk-UA" dirty="0" smtClean="0"/>
              <a:t> </a:t>
            </a:r>
            <a:r>
              <a:rPr lang="en-GB" altLang="uk-UA" dirty="0" err="1" smtClean="0"/>
              <a:t>stili</a:t>
            </a:r>
            <a:r>
              <a:rPr lang="en-GB" altLang="uk-UA" dirty="0" smtClean="0"/>
              <a:t> del </a:t>
            </a:r>
            <a:r>
              <a:rPr lang="en-GB" altLang="uk-UA" dirty="0" err="1" smtClean="0"/>
              <a:t>testo</a:t>
            </a:r>
            <a:r>
              <a:rPr lang="en-GB" altLang="uk-UA" dirty="0" smtClean="0"/>
              <a:t> </a:t>
            </a:r>
            <a:r>
              <a:rPr lang="en-GB" altLang="uk-UA" dirty="0" err="1" smtClean="0"/>
              <a:t>dello</a:t>
            </a:r>
            <a:r>
              <a:rPr lang="en-GB" altLang="uk-UA" dirty="0" smtClean="0"/>
              <a:t> schema</a:t>
            </a:r>
          </a:p>
          <a:p>
            <a:pPr lvl="1"/>
            <a:r>
              <a:rPr lang="en-GB" altLang="uk-UA" dirty="0" smtClean="0"/>
              <a:t>Secondo </a:t>
            </a:r>
            <a:r>
              <a:rPr lang="en-GB" altLang="uk-UA" dirty="0" err="1" smtClean="0"/>
              <a:t>livello</a:t>
            </a:r>
            <a:endParaRPr lang="en-GB" altLang="uk-UA" dirty="0" smtClean="0"/>
          </a:p>
          <a:p>
            <a:pPr lvl="2"/>
            <a:r>
              <a:rPr lang="en-GB" altLang="uk-UA" dirty="0" err="1" smtClean="0"/>
              <a:t>Terzo</a:t>
            </a:r>
            <a:r>
              <a:rPr lang="en-GB" altLang="uk-UA" dirty="0" smtClean="0"/>
              <a:t> </a:t>
            </a:r>
            <a:r>
              <a:rPr lang="en-GB" altLang="uk-UA" dirty="0" err="1" smtClean="0"/>
              <a:t>livello</a:t>
            </a:r>
            <a:endParaRPr lang="en-GB" altLang="uk-UA" dirty="0" smtClean="0"/>
          </a:p>
          <a:p>
            <a:pPr lvl="3"/>
            <a:r>
              <a:rPr lang="en-GB" altLang="uk-UA" dirty="0" smtClean="0"/>
              <a:t>Quarto </a:t>
            </a:r>
            <a:r>
              <a:rPr lang="en-GB" altLang="uk-UA" dirty="0" err="1" smtClean="0"/>
              <a:t>livello</a:t>
            </a:r>
            <a:endParaRPr lang="en-GB" altLang="uk-UA" dirty="0" smtClean="0"/>
          </a:p>
          <a:p>
            <a:pPr lvl="4"/>
            <a:r>
              <a:rPr lang="en-GB" altLang="uk-UA" dirty="0" err="1" smtClean="0"/>
              <a:t>Quinto</a:t>
            </a:r>
            <a:r>
              <a:rPr lang="en-GB" altLang="uk-UA" dirty="0" smtClean="0"/>
              <a:t> </a:t>
            </a:r>
            <a:r>
              <a:rPr lang="en-GB" altLang="uk-UA" dirty="0" err="1" smtClean="0"/>
              <a:t>livello</a:t>
            </a:r>
            <a:endParaRPr lang="en-GB" altLang="uk-UA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48563" y="6553290"/>
            <a:ext cx="838200" cy="479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966529">
              <a:defRPr sz="1400" b="0" u="none">
                <a:solidFill>
                  <a:srgbClr val="0072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41693B4-AE59-479F-B4BA-6CBA5666A4D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8281" y="768547"/>
            <a:ext cx="1008112" cy="430934"/>
          </a:xfrm>
          <a:prstGeom prst="rect">
            <a:avLst/>
          </a:prstGeom>
          <a:noFill/>
          <a:ln>
            <a:noFill/>
          </a:ln>
        </p:spPr>
        <p:txBody>
          <a:bodyPr wrap="square" lIns="91416" tIns="45708" rIns="91416" bIns="45708" rtlCol="0">
            <a:spAutoFit/>
          </a:bodyPr>
          <a:lstStyle/>
          <a:p>
            <a:pPr algn="ctr"/>
            <a:r>
              <a:rPr lang="uk-UA" sz="700" b="1" u="none" dirty="0" smtClean="0">
                <a:solidFill>
                  <a:srgbClr val="007236"/>
                </a:solidFill>
                <a:latin typeface="+mj-lt"/>
                <a:cs typeface="Arial" pitchFamily="34" charset="0"/>
              </a:rPr>
              <a:t>НАЦІОНАЛЬНИЙ </a:t>
            </a:r>
            <a:endParaRPr lang="en-US" sz="700" b="1" u="none" dirty="0" smtClean="0">
              <a:solidFill>
                <a:srgbClr val="007236"/>
              </a:solidFill>
              <a:latin typeface="+mj-lt"/>
              <a:cs typeface="Arial" pitchFamily="34" charset="0"/>
            </a:endParaRPr>
          </a:p>
          <a:p>
            <a:pPr algn="ctr"/>
            <a:r>
              <a:rPr lang="uk-UA" sz="700" b="1" u="none" dirty="0" smtClean="0">
                <a:solidFill>
                  <a:srgbClr val="007236"/>
                </a:solidFill>
                <a:latin typeface="+mj-lt"/>
                <a:cs typeface="Arial" pitchFamily="34" charset="0"/>
              </a:rPr>
              <a:t>БАНК </a:t>
            </a:r>
            <a:endParaRPr lang="en-US" sz="700" b="1" u="none" dirty="0" smtClean="0">
              <a:solidFill>
                <a:srgbClr val="007236"/>
              </a:solidFill>
              <a:latin typeface="+mj-lt"/>
              <a:cs typeface="Arial" pitchFamily="34" charset="0"/>
            </a:endParaRPr>
          </a:p>
          <a:p>
            <a:pPr algn="ctr"/>
            <a:r>
              <a:rPr lang="uk-UA" sz="700" b="1" u="none" dirty="0" smtClean="0">
                <a:solidFill>
                  <a:srgbClr val="007236"/>
                </a:solidFill>
                <a:latin typeface="+mj-lt"/>
                <a:cs typeface="Arial" pitchFamily="34" charset="0"/>
              </a:rPr>
              <a:t>УКРАЇНИ</a:t>
            </a:r>
            <a:endParaRPr lang="uk-UA" sz="700" b="1" u="none" dirty="0">
              <a:solidFill>
                <a:srgbClr val="007236"/>
              </a:solidFill>
              <a:latin typeface="+mj-lt"/>
              <a:cs typeface="Arial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12" y="171389"/>
            <a:ext cx="727858" cy="588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38100">
              <a:schemeClr val="bg1">
                <a:alpha val="58000"/>
              </a:schemeClr>
            </a:glow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347" y="69708"/>
            <a:ext cx="2664296" cy="781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 bwMode="auto">
          <a:xfrm flipH="1">
            <a:off x="1187723" y="851384"/>
            <a:ext cx="828092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723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Rectangle 4"/>
          <p:cNvSpPr/>
          <p:nvPr/>
        </p:nvSpPr>
        <p:spPr>
          <a:xfrm>
            <a:off x="-1593126" y="3261062"/>
            <a:ext cx="840858" cy="350762"/>
          </a:xfrm>
          <a:prstGeom prst="rect">
            <a:avLst/>
          </a:prstGeom>
          <a:solidFill>
            <a:srgbClr val="1C7A3B"/>
          </a:solidFill>
          <a:ln w="10795" cap="flat" cmpd="sng" algn="ctr">
            <a:solidFill>
              <a:srgbClr val="000000"/>
            </a:solidFill>
            <a:prstDash val="solid"/>
          </a:ln>
          <a:effectLst/>
        </p:spPr>
        <p:txBody>
          <a:bodyPr lIns="91424" tIns="45712" rIns="91424" bIns="45712"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u="none" kern="0" smtClea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" name="Rectangle 5"/>
          <p:cNvSpPr/>
          <p:nvPr/>
        </p:nvSpPr>
        <p:spPr>
          <a:xfrm>
            <a:off x="-1593126" y="3826577"/>
            <a:ext cx="840858" cy="350762"/>
          </a:xfrm>
          <a:prstGeom prst="rect">
            <a:avLst/>
          </a:prstGeom>
          <a:solidFill>
            <a:srgbClr val="5DB761"/>
          </a:solidFill>
          <a:ln w="10795" cap="flat" cmpd="sng" algn="ctr">
            <a:solidFill>
              <a:srgbClr val="000000"/>
            </a:solidFill>
            <a:prstDash val="solid"/>
          </a:ln>
          <a:effectLst/>
        </p:spPr>
        <p:txBody>
          <a:bodyPr lIns="91424" tIns="45712" rIns="91424" bIns="45712"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u="none" kern="0" smtClea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3" name="Rectangle 6"/>
          <p:cNvSpPr/>
          <p:nvPr/>
        </p:nvSpPr>
        <p:spPr>
          <a:xfrm>
            <a:off x="-1593126" y="5523124"/>
            <a:ext cx="840858" cy="350762"/>
          </a:xfrm>
          <a:prstGeom prst="rect">
            <a:avLst/>
          </a:prstGeom>
          <a:solidFill>
            <a:srgbClr val="FEC903"/>
          </a:solidFill>
          <a:ln w="10795" cap="flat" cmpd="sng" algn="ctr">
            <a:solidFill>
              <a:srgbClr val="000000"/>
            </a:solidFill>
            <a:prstDash val="solid"/>
          </a:ln>
          <a:effectLst/>
        </p:spPr>
        <p:txBody>
          <a:bodyPr lIns="91424" tIns="45712" rIns="91424" bIns="45712"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u="none" kern="0" smtClea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4" name="Rectangle 7"/>
          <p:cNvSpPr/>
          <p:nvPr/>
        </p:nvSpPr>
        <p:spPr>
          <a:xfrm>
            <a:off x="-1593126" y="4954672"/>
            <a:ext cx="840858" cy="350762"/>
          </a:xfrm>
          <a:prstGeom prst="rect">
            <a:avLst/>
          </a:prstGeom>
          <a:solidFill>
            <a:srgbClr val="C60A06"/>
          </a:solidFill>
          <a:ln w="10795" cap="flat" cmpd="sng" algn="ctr">
            <a:solidFill>
              <a:srgbClr val="000000"/>
            </a:solidFill>
            <a:prstDash val="solid"/>
          </a:ln>
          <a:effectLst/>
        </p:spPr>
        <p:txBody>
          <a:bodyPr lIns="91424" tIns="45712" rIns="91424" bIns="45712"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u="none" kern="0" smtClea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5" name="Rectangle 8"/>
          <p:cNvSpPr/>
          <p:nvPr/>
        </p:nvSpPr>
        <p:spPr>
          <a:xfrm>
            <a:off x="-1593126" y="4392094"/>
            <a:ext cx="840858" cy="350762"/>
          </a:xfrm>
          <a:prstGeom prst="rect">
            <a:avLst/>
          </a:prstGeom>
          <a:solidFill>
            <a:srgbClr val="93CF96"/>
          </a:solidFill>
          <a:ln w="10795" cap="flat" cmpd="sng" algn="ctr">
            <a:solidFill>
              <a:srgbClr val="000000"/>
            </a:solidFill>
            <a:prstDash val="solid"/>
          </a:ln>
          <a:effectLst/>
        </p:spPr>
        <p:txBody>
          <a:bodyPr lIns="91424" tIns="45712" rIns="91424" bIns="45712"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u="none" kern="0" smtClea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" name="Rectangle 34"/>
          <p:cNvSpPr/>
          <p:nvPr/>
        </p:nvSpPr>
        <p:spPr>
          <a:xfrm>
            <a:off x="-1593126" y="6088638"/>
            <a:ext cx="840858" cy="350762"/>
          </a:xfrm>
          <a:prstGeom prst="rect">
            <a:avLst/>
          </a:prstGeom>
          <a:solidFill>
            <a:srgbClr val="FEC903">
              <a:lumMod val="40000"/>
              <a:lumOff val="60000"/>
            </a:srgbClr>
          </a:solidFill>
          <a:ln w="10795" cap="flat" cmpd="sng" algn="ctr">
            <a:solidFill>
              <a:srgbClr val="000000"/>
            </a:solidFill>
            <a:prstDash val="solid"/>
          </a:ln>
          <a:effectLst/>
        </p:spPr>
        <p:txBody>
          <a:bodyPr lIns="91424" tIns="45712" rIns="91424" bIns="45712"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u="none" kern="0" smtClea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7" name="Rectangle 35"/>
          <p:cNvSpPr/>
          <p:nvPr/>
        </p:nvSpPr>
        <p:spPr>
          <a:xfrm>
            <a:off x="-1593126" y="2130033"/>
            <a:ext cx="840858" cy="350762"/>
          </a:xfrm>
          <a:prstGeom prst="rect">
            <a:avLst/>
          </a:prstGeom>
          <a:solidFill>
            <a:srgbClr val="FFFFFF">
              <a:lumMod val="75000"/>
            </a:srgbClr>
          </a:solidFill>
          <a:ln w="10795" cap="flat" cmpd="sng" algn="ctr">
            <a:solidFill>
              <a:srgbClr val="1C7A3B"/>
            </a:solidFill>
            <a:prstDash val="solid"/>
          </a:ln>
          <a:effectLst/>
        </p:spPr>
        <p:txBody>
          <a:bodyPr lIns="91424" tIns="45712" rIns="91424" bIns="45712"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u="none" kern="0" smtClea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8" name="Rectangle 38"/>
          <p:cNvSpPr/>
          <p:nvPr/>
        </p:nvSpPr>
        <p:spPr>
          <a:xfrm>
            <a:off x="-1593126" y="2695546"/>
            <a:ext cx="840858" cy="350762"/>
          </a:xfrm>
          <a:prstGeom prst="rect">
            <a:avLst/>
          </a:prstGeom>
          <a:solidFill>
            <a:srgbClr val="DEF0D3"/>
          </a:solidFill>
          <a:ln w="10795" cap="flat" cmpd="sng" algn="ctr">
            <a:solidFill>
              <a:srgbClr val="000000"/>
            </a:solidFill>
            <a:prstDash val="solid"/>
          </a:ln>
          <a:effectLst/>
        </p:spPr>
        <p:txBody>
          <a:bodyPr lIns="91424" tIns="45712" rIns="91424" bIns="45712"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u="none" kern="0" smtClea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9" name="Rectangle 39"/>
          <p:cNvSpPr/>
          <p:nvPr/>
        </p:nvSpPr>
        <p:spPr>
          <a:xfrm>
            <a:off x="-1593126" y="1565805"/>
            <a:ext cx="840858" cy="350762"/>
          </a:xfrm>
          <a:prstGeom prst="rect">
            <a:avLst/>
          </a:prstGeom>
          <a:solidFill>
            <a:srgbClr val="FFFFFF"/>
          </a:solidFill>
          <a:ln w="10795" cap="flat" cmpd="sng" algn="ctr">
            <a:solidFill>
              <a:srgbClr val="000000"/>
            </a:solidFill>
            <a:prstDash val="solid"/>
          </a:ln>
          <a:effectLst/>
        </p:spPr>
        <p:txBody>
          <a:bodyPr lIns="91424" tIns="45712" rIns="91424" bIns="45712"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u="none" kern="0" smtClea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0" name="Rectangle 41"/>
          <p:cNvSpPr/>
          <p:nvPr/>
        </p:nvSpPr>
        <p:spPr>
          <a:xfrm>
            <a:off x="-1593126" y="999002"/>
            <a:ext cx="840858" cy="350762"/>
          </a:xfrm>
          <a:prstGeom prst="rect">
            <a:avLst/>
          </a:prstGeom>
          <a:solidFill>
            <a:srgbClr val="000000"/>
          </a:solidFill>
          <a:ln w="10795" cap="flat" cmpd="sng" algn="ctr">
            <a:solidFill>
              <a:srgbClr val="000000"/>
            </a:solidFill>
            <a:prstDash val="solid"/>
          </a:ln>
          <a:effectLst/>
        </p:spPr>
        <p:txBody>
          <a:bodyPr lIns="91424" tIns="45712" rIns="91424" bIns="45712"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u="none" kern="0" smtClean="0">
              <a:solidFill>
                <a:srgbClr val="FFFFFF"/>
              </a:solidFill>
              <a:latin typeface="Calibri"/>
            </a:endParaRPr>
          </a:p>
        </p:txBody>
      </p:sp>
      <p:cxnSp>
        <p:nvCxnSpPr>
          <p:cNvPr id="21" name="Straight Connector 48"/>
          <p:cNvCxnSpPr/>
          <p:nvPr/>
        </p:nvCxnSpPr>
        <p:spPr>
          <a:xfrm>
            <a:off x="-1902617" y="946833"/>
            <a:ext cx="1454365" cy="0"/>
          </a:xfrm>
          <a:prstGeom prst="line">
            <a:avLst/>
          </a:prstGeom>
          <a:noFill/>
          <a:ln w="9525" cap="flat" cmpd="sng" algn="ctr">
            <a:solidFill>
              <a:srgbClr val="1C7A3B"/>
            </a:solidFill>
            <a:prstDash val="solid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-1615702" y="619593"/>
            <a:ext cx="880533" cy="277121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 algn="ctr"/>
            <a:r>
              <a:rPr lang="uk-UA" sz="1200" b="1" u="non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Колір</a:t>
            </a:r>
            <a:endParaRPr lang="en-GB" sz="1200" b="1" u="non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4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66529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defTabSz="966529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  <a:ea typeface="MS PGothic" pitchFamily="34" charset="-128"/>
        </a:defRPr>
      </a:lvl2pPr>
      <a:lvl3pPr algn="l" defTabSz="966529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  <a:ea typeface="MS PGothic" pitchFamily="34" charset="-128"/>
        </a:defRPr>
      </a:lvl3pPr>
      <a:lvl4pPr algn="l" defTabSz="966529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  <a:ea typeface="MS PGothic" pitchFamily="34" charset="-128"/>
        </a:defRPr>
      </a:lvl4pPr>
      <a:lvl5pPr algn="l" defTabSz="966529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  <a:ea typeface="MS PGothic" pitchFamily="34" charset="-128"/>
        </a:defRPr>
      </a:lvl5pPr>
      <a:lvl6pPr marL="457078" algn="l" defTabSz="966529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  <a:ea typeface="MS PGothic" pitchFamily="34" charset="-128"/>
        </a:defRPr>
      </a:lvl6pPr>
      <a:lvl7pPr marL="914156" algn="l" defTabSz="966529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  <a:ea typeface="MS PGothic" pitchFamily="34" charset="-128"/>
        </a:defRPr>
      </a:lvl7pPr>
      <a:lvl8pPr marL="1371233" algn="l" defTabSz="966529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  <a:ea typeface="MS PGothic" pitchFamily="34" charset="-128"/>
        </a:defRPr>
      </a:lvl8pPr>
      <a:lvl9pPr marL="1828312" algn="l" defTabSz="966529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  <a:ea typeface="MS PGothic" pitchFamily="34" charset="-128"/>
        </a:defRPr>
      </a:lvl9pPr>
    </p:titleStyle>
    <p:bodyStyle>
      <a:lvl1pPr marL="192037" indent="-192037" algn="l" defTabSz="966529" rtl="0" eaLnBrk="1" fontAlgn="base" hangingPunct="1">
        <a:spcBef>
          <a:spcPct val="20000"/>
        </a:spcBef>
        <a:spcAft>
          <a:spcPct val="0"/>
        </a:spcAft>
        <a:buClr>
          <a:srgbClr val="007236"/>
        </a:buClr>
        <a:buFont typeface="Wingdings" pitchFamily="2" charset="2"/>
        <a:buChar char="n"/>
        <a:defRPr sz="16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71347" indent="-190449" algn="l" defTabSz="966529" rtl="0" eaLnBrk="1" fontAlgn="base" hangingPunct="1">
        <a:spcBef>
          <a:spcPct val="20000"/>
        </a:spcBef>
        <a:spcAft>
          <a:spcPct val="0"/>
        </a:spcAft>
        <a:buClr>
          <a:srgbClr val="007236"/>
        </a:buClr>
        <a:buFont typeface="Wingdings" pitchFamily="2" charset="2"/>
        <a:buChar char="§"/>
        <a:defRPr sz="1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953833" indent="-190449" algn="l" defTabSz="966529" rtl="0" eaLnBrk="1" fontAlgn="base" hangingPunct="1">
        <a:spcBef>
          <a:spcPct val="20000"/>
        </a:spcBef>
        <a:spcAft>
          <a:spcPct val="0"/>
        </a:spcAft>
        <a:buClr>
          <a:srgbClr val="007236"/>
        </a:buClr>
        <a:buFont typeface="Wingdings" pitchFamily="2" charset="2"/>
        <a:buChar char="§"/>
        <a:defRPr sz="1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331557" indent="-185688" algn="l" defTabSz="966529" rtl="0" eaLnBrk="1" fontAlgn="base" hangingPunct="1">
        <a:spcBef>
          <a:spcPct val="20000"/>
        </a:spcBef>
        <a:spcAft>
          <a:spcPct val="0"/>
        </a:spcAft>
        <a:buClr>
          <a:srgbClr val="007236"/>
        </a:buClr>
        <a:buFont typeface="Wingdings" pitchFamily="2" charset="2"/>
        <a:buChar char="§"/>
        <a:defRPr sz="1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14042" indent="-192037" algn="l" defTabSz="966529" rtl="0" eaLnBrk="1" fontAlgn="base" hangingPunct="1">
        <a:spcBef>
          <a:spcPct val="20000"/>
        </a:spcBef>
        <a:spcAft>
          <a:spcPct val="0"/>
        </a:spcAft>
        <a:buClr>
          <a:srgbClr val="007236"/>
        </a:buClr>
        <a:buFont typeface="Wingdings" pitchFamily="2" charset="2"/>
        <a:buChar char="§"/>
        <a:defRPr sz="1400" b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171120" indent="-192037" algn="l" defTabSz="966529" rtl="0" eaLnBrk="1" fontAlgn="base" hangingPunct="1">
        <a:spcBef>
          <a:spcPct val="20000"/>
        </a:spcBef>
        <a:spcAft>
          <a:spcPct val="0"/>
        </a:spcAft>
        <a:buClr>
          <a:srgbClr val="E2001A"/>
        </a:buClr>
        <a:buFont typeface="Wingdings" pitchFamily="2" charset="2"/>
        <a:buChar char="n"/>
        <a:defRPr sz="1200">
          <a:solidFill>
            <a:schemeClr val="tx1"/>
          </a:solidFill>
          <a:latin typeface="+mn-lt"/>
          <a:ea typeface="+mn-ea"/>
        </a:defRPr>
      </a:lvl6pPr>
      <a:lvl7pPr marL="2628198" indent="-192037" algn="l" defTabSz="966529" rtl="0" eaLnBrk="1" fontAlgn="base" hangingPunct="1">
        <a:spcBef>
          <a:spcPct val="20000"/>
        </a:spcBef>
        <a:spcAft>
          <a:spcPct val="0"/>
        </a:spcAft>
        <a:buClr>
          <a:srgbClr val="E2001A"/>
        </a:buClr>
        <a:buFont typeface="Wingdings" pitchFamily="2" charset="2"/>
        <a:buChar char="n"/>
        <a:defRPr sz="1200">
          <a:solidFill>
            <a:schemeClr val="tx1"/>
          </a:solidFill>
          <a:latin typeface="+mn-lt"/>
          <a:ea typeface="+mn-ea"/>
        </a:defRPr>
      </a:lvl7pPr>
      <a:lvl8pPr marL="3085275" indent="-192037" algn="l" defTabSz="966529" rtl="0" eaLnBrk="1" fontAlgn="base" hangingPunct="1">
        <a:spcBef>
          <a:spcPct val="20000"/>
        </a:spcBef>
        <a:spcAft>
          <a:spcPct val="0"/>
        </a:spcAft>
        <a:buClr>
          <a:srgbClr val="E2001A"/>
        </a:buClr>
        <a:buFont typeface="Wingdings" pitchFamily="2" charset="2"/>
        <a:buChar char="n"/>
        <a:defRPr sz="1200">
          <a:solidFill>
            <a:schemeClr val="tx1"/>
          </a:solidFill>
          <a:latin typeface="+mn-lt"/>
          <a:ea typeface="+mn-ea"/>
        </a:defRPr>
      </a:lvl8pPr>
      <a:lvl9pPr marL="3542354" indent="-192037" algn="l" defTabSz="966529" rtl="0" eaLnBrk="1" fontAlgn="base" hangingPunct="1">
        <a:spcBef>
          <a:spcPct val="20000"/>
        </a:spcBef>
        <a:spcAft>
          <a:spcPct val="0"/>
        </a:spcAft>
        <a:buClr>
          <a:srgbClr val="E2001A"/>
        </a:buClr>
        <a:buFont typeface="Wingdings" pitchFamily="2" charset="2"/>
        <a:buChar char="n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uk-UA"/>
      </a:defPPr>
      <a:lvl1pPr marL="0" algn="l" defTabSz="9141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78" algn="l" defTabSz="9141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56" algn="l" defTabSz="9141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33" algn="l" defTabSz="9141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12" algn="l" defTabSz="9141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88" algn="l" defTabSz="9141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466" algn="l" defTabSz="9141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544" algn="l" defTabSz="9141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622" algn="l" defTabSz="9141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8"/>
            </p:custDataLst>
            <p:extLst/>
          </p:nvPr>
        </p:nvGraphicFramePr>
        <p:xfrm>
          <a:off x="1589" y="1589"/>
          <a:ext cx="158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7" name="think-cell Slide" r:id="rId9" imgW="270" imgH="270" progId="TCLayout.ActiveDocument.1">
                  <p:embed/>
                </p:oleObj>
              </mc:Choice>
              <mc:Fallback>
                <p:oleObj name="think-cell Slide" r:id="rId9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1264" y="0"/>
            <a:ext cx="8154987" cy="951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uk-UA" dirty="0" smtClean="0"/>
              <a:t>Fare </a:t>
            </a:r>
            <a:r>
              <a:rPr lang="en-GB" altLang="uk-UA" dirty="0" err="1" smtClean="0"/>
              <a:t>clic</a:t>
            </a:r>
            <a:r>
              <a:rPr lang="en-GB" altLang="uk-UA" dirty="0" smtClean="0"/>
              <a:t> per </a:t>
            </a:r>
            <a:r>
              <a:rPr lang="en-GB" altLang="uk-UA" dirty="0" err="1" smtClean="0"/>
              <a:t>modificare</a:t>
            </a:r>
            <a:r>
              <a:rPr lang="en-GB" altLang="uk-UA" dirty="0" smtClean="0"/>
              <a:t> stile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1264" y="1259444"/>
            <a:ext cx="8154987" cy="5040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uk-UA" dirty="0" smtClean="0"/>
              <a:t>Fare </a:t>
            </a:r>
            <a:r>
              <a:rPr lang="en-GB" altLang="uk-UA" dirty="0" err="1" smtClean="0"/>
              <a:t>clic</a:t>
            </a:r>
            <a:r>
              <a:rPr lang="en-GB" altLang="uk-UA" dirty="0" smtClean="0"/>
              <a:t> per </a:t>
            </a:r>
            <a:r>
              <a:rPr lang="en-GB" altLang="uk-UA" dirty="0" err="1" smtClean="0"/>
              <a:t>modificare</a:t>
            </a:r>
            <a:r>
              <a:rPr lang="en-GB" altLang="uk-UA" dirty="0" smtClean="0"/>
              <a:t> </a:t>
            </a:r>
            <a:r>
              <a:rPr lang="en-GB" altLang="uk-UA" dirty="0" err="1" smtClean="0"/>
              <a:t>gli</a:t>
            </a:r>
            <a:r>
              <a:rPr lang="en-GB" altLang="uk-UA" dirty="0" smtClean="0"/>
              <a:t> </a:t>
            </a:r>
            <a:r>
              <a:rPr lang="en-GB" altLang="uk-UA" dirty="0" err="1" smtClean="0"/>
              <a:t>stili</a:t>
            </a:r>
            <a:r>
              <a:rPr lang="en-GB" altLang="uk-UA" dirty="0" smtClean="0"/>
              <a:t> del </a:t>
            </a:r>
            <a:r>
              <a:rPr lang="en-GB" altLang="uk-UA" dirty="0" err="1" smtClean="0"/>
              <a:t>testo</a:t>
            </a:r>
            <a:r>
              <a:rPr lang="en-GB" altLang="uk-UA" dirty="0" smtClean="0"/>
              <a:t> </a:t>
            </a:r>
            <a:r>
              <a:rPr lang="en-GB" altLang="uk-UA" dirty="0" err="1" smtClean="0"/>
              <a:t>dello</a:t>
            </a:r>
            <a:r>
              <a:rPr lang="en-GB" altLang="uk-UA" dirty="0" smtClean="0"/>
              <a:t> schema</a:t>
            </a:r>
          </a:p>
          <a:p>
            <a:pPr lvl="1"/>
            <a:r>
              <a:rPr lang="en-GB" altLang="uk-UA" dirty="0" smtClean="0"/>
              <a:t>Secondo </a:t>
            </a:r>
            <a:r>
              <a:rPr lang="en-GB" altLang="uk-UA" dirty="0" err="1" smtClean="0"/>
              <a:t>livello</a:t>
            </a:r>
            <a:endParaRPr lang="en-GB" altLang="uk-UA" dirty="0" smtClean="0"/>
          </a:p>
          <a:p>
            <a:pPr lvl="2"/>
            <a:r>
              <a:rPr lang="en-GB" altLang="uk-UA" dirty="0" err="1" smtClean="0"/>
              <a:t>Terzo</a:t>
            </a:r>
            <a:r>
              <a:rPr lang="en-GB" altLang="uk-UA" dirty="0" smtClean="0"/>
              <a:t> </a:t>
            </a:r>
            <a:r>
              <a:rPr lang="en-GB" altLang="uk-UA" dirty="0" err="1" smtClean="0"/>
              <a:t>livello</a:t>
            </a:r>
            <a:endParaRPr lang="en-GB" altLang="uk-UA" dirty="0" smtClean="0"/>
          </a:p>
          <a:p>
            <a:pPr lvl="3"/>
            <a:r>
              <a:rPr lang="en-GB" altLang="uk-UA" dirty="0" smtClean="0"/>
              <a:t>Quarto </a:t>
            </a:r>
            <a:r>
              <a:rPr lang="en-GB" altLang="uk-UA" dirty="0" err="1" smtClean="0"/>
              <a:t>livello</a:t>
            </a:r>
            <a:endParaRPr lang="en-GB" altLang="uk-UA" dirty="0" smtClean="0"/>
          </a:p>
          <a:p>
            <a:pPr lvl="4"/>
            <a:r>
              <a:rPr lang="en-GB" altLang="uk-UA" dirty="0" err="1" smtClean="0"/>
              <a:t>Quinto</a:t>
            </a:r>
            <a:r>
              <a:rPr lang="en-GB" altLang="uk-UA" dirty="0" smtClean="0"/>
              <a:t> </a:t>
            </a:r>
            <a:r>
              <a:rPr lang="en-GB" altLang="uk-UA" dirty="0" err="1" smtClean="0"/>
              <a:t>livello</a:t>
            </a:r>
            <a:endParaRPr lang="en-GB" altLang="uk-UA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48563" y="6553287"/>
            <a:ext cx="838200" cy="479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966788">
              <a:defRPr sz="1400" b="0" u="none">
                <a:solidFill>
                  <a:srgbClr val="0072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41693B4-AE59-479F-B4BA-6CBA5666A4D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8282" y="768547"/>
            <a:ext cx="1008112" cy="41568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700" b="1" u="none" dirty="0" smtClean="0">
                <a:solidFill>
                  <a:srgbClr val="007236"/>
                </a:solidFill>
                <a:latin typeface="+mj-lt"/>
                <a:cs typeface="Arial" pitchFamily="34" charset="0"/>
              </a:rPr>
              <a:t>НАЦІОНАЛЬНИЙ </a:t>
            </a:r>
            <a:endParaRPr lang="en-US" sz="700" b="1" u="none" dirty="0" smtClean="0">
              <a:solidFill>
                <a:srgbClr val="007236"/>
              </a:solidFill>
              <a:latin typeface="+mj-lt"/>
              <a:cs typeface="Arial" pitchFamily="34" charset="0"/>
            </a:endParaRPr>
          </a:p>
          <a:p>
            <a:pPr algn="ctr"/>
            <a:r>
              <a:rPr lang="uk-UA" sz="700" b="1" u="none" dirty="0" smtClean="0">
                <a:solidFill>
                  <a:srgbClr val="007236"/>
                </a:solidFill>
                <a:latin typeface="+mj-lt"/>
                <a:cs typeface="Arial" pitchFamily="34" charset="0"/>
              </a:rPr>
              <a:t>БАНК </a:t>
            </a:r>
            <a:endParaRPr lang="en-US" sz="700" b="1" u="none" dirty="0" smtClean="0">
              <a:solidFill>
                <a:srgbClr val="007236"/>
              </a:solidFill>
              <a:latin typeface="+mj-lt"/>
              <a:cs typeface="Arial" pitchFamily="34" charset="0"/>
            </a:endParaRPr>
          </a:p>
          <a:p>
            <a:pPr algn="ctr"/>
            <a:r>
              <a:rPr lang="uk-UA" sz="700" b="1" u="none" dirty="0" smtClean="0">
                <a:solidFill>
                  <a:srgbClr val="007236"/>
                </a:solidFill>
                <a:latin typeface="+mj-lt"/>
                <a:cs typeface="Arial" pitchFamily="34" charset="0"/>
              </a:rPr>
              <a:t>УКРАЇНИ</a:t>
            </a:r>
            <a:endParaRPr lang="uk-UA" sz="700" b="1" u="none" dirty="0">
              <a:solidFill>
                <a:srgbClr val="007236"/>
              </a:solidFill>
              <a:latin typeface="+mj-lt"/>
              <a:cs typeface="Arial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09" y="171386"/>
            <a:ext cx="727858" cy="588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38100">
              <a:schemeClr val="bg1">
                <a:alpha val="58000"/>
              </a:schemeClr>
            </a:glow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347" y="69708"/>
            <a:ext cx="2664296" cy="781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 bwMode="auto">
          <a:xfrm flipH="1">
            <a:off x="1187723" y="851384"/>
            <a:ext cx="828092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723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Rectangle 4"/>
          <p:cNvSpPr/>
          <p:nvPr userDrawn="1"/>
        </p:nvSpPr>
        <p:spPr>
          <a:xfrm>
            <a:off x="-1192771" y="3387884"/>
            <a:ext cx="840858" cy="350607"/>
          </a:xfrm>
          <a:prstGeom prst="rect">
            <a:avLst/>
          </a:prstGeom>
          <a:solidFill>
            <a:srgbClr val="1C7A3B"/>
          </a:solidFill>
          <a:ln w="10795" cap="flat" cmpd="sng" algn="ctr">
            <a:solidFill>
              <a:srgbClr val="000000"/>
            </a:solidFill>
            <a:prstDash val="solid"/>
          </a:ln>
          <a:effectLst/>
        </p:spPr>
        <p:txBody>
          <a:bodyPr lIns="91424" tIns="45712" rIns="91424" bIns="45712"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sng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ectangle 5"/>
          <p:cNvSpPr/>
          <p:nvPr userDrawn="1"/>
        </p:nvSpPr>
        <p:spPr>
          <a:xfrm>
            <a:off x="-1192771" y="3953150"/>
            <a:ext cx="840858" cy="350607"/>
          </a:xfrm>
          <a:prstGeom prst="rect">
            <a:avLst/>
          </a:prstGeom>
          <a:solidFill>
            <a:srgbClr val="5DB761"/>
          </a:solidFill>
          <a:ln w="10795" cap="flat" cmpd="sng" algn="ctr">
            <a:solidFill>
              <a:srgbClr val="000000"/>
            </a:solidFill>
            <a:prstDash val="solid"/>
          </a:ln>
          <a:effectLst/>
        </p:spPr>
        <p:txBody>
          <a:bodyPr lIns="91424" tIns="45712" rIns="91424" bIns="45712"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sng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Rectangle 6"/>
          <p:cNvSpPr/>
          <p:nvPr userDrawn="1"/>
        </p:nvSpPr>
        <p:spPr>
          <a:xfrm>
            <a:off x="-1192771" y="5648949"/>
            <a:ext cx="840858" cy="350607"/>
          </a:xfrm>
          <a:prstGeom prst="rect">
            <a:avLst/>
          </a:prstGeom>
          <a:solidFill>
            <a:srgbClr val="FEC903"/>
          </a:solidFill>
          <a:ln w="10795" cap="flat" cmpd="sng" algn="ctr">
            <a:solidFill>
              <a:srgbClr val="000000"/>
            </a:solidFill>
            <a:prstDash val="solid"/>
          </a:ln>
          <a:effectLst/>
        </p:spPr>
        <p:txBody>
          <a:bodyPr lIns="91424" tIns="45712" rIns="91424" bIns="45712"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sng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7"/>
          <p:cNvSpPr/>
          <p:nvPr userDrawn="1"/>
        </p:nvSpPr>
        <p:spPr>
          <a:xfrm>
            <a:off x="-1192771" y="5080748"/>
            <a:ext cx="840858" cy="350607"/>
          </a:xfrm>
          <a:prstGeom prst="rect">
            <a:avLst/>
          </a:prstGeom>
          <a:solidFill>
            <a:srgbClr val="C60A06"/>
          </a:solidFill>
          <a:ln w="10795" cap="flat" cmpd="sng" algn="ctr">
            <a:solidFill>
              <a:srgbClr val="000000"/>
            </a:solidFill>
            <a:prstDash val="solid"/>
          </a:ln>
          <a:effectLst/>
        </p:spPr>
        <p:txBody>
          <a:bodyPr lIns="91424" tIns="45712" rIns="91424" bIns="45712"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sng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Rectangle 8"/>
          <p:cNvSpPr/>
          <p:nvPr userDrawn="1"/>
        </p:nvSpPr>
        <p:spPr>
          <a:xfrm>
            <a:off x="-1192771" y="4518418"/>
            <a:ext cx="840858" cy="350607"/>
          </a:xfrm>
          <a:prstGeom prst="rect">
            <a:avLst/>
          </a:prstGeom>
          <a:solidFill>
            <a:srgbClr val="93CF96"/>
          </a:solidFill>
          <a:ln w="10795" cap="flat" cmpd="sng" algn="ctr">
            <a:solidFill>
              <a:srgbClr val="000000"/>
            </a:solidFill>
            <a:prstDash val="solid"/>
          </a:ln>
          <a:effectLst/>
        </p:spPr>
        <p:txBody>
          <a:bodyPr lIns="91424" tIns="45712" rIns="91424" bIns="45712"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sng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Rectangle 34"/>
          <p:cNvSpPr/>
          <p:nvPr userDrawn="1"/>
        </p:nvSpPr>
        <p:spPr>
          <a:xfrm>
            <a:off x="-1192771" y="6214213"/>
            <a:ext cx="840858" cy="350607"/>
          </a:xfrm>
          <a:prstGeom prst="rect">
            <a:avLst/>
          </a:prstGeom>
          <a:solidFill>
            <a:srgbClr val="FEC903">
              <a:lumMod val="40000"/>
              <a:lumOff val="60000"/>
            </a:srgbClr>
          </a:solidFill>
          <a:ln w="10795" cap="flat" cmpd="sng" algn="ctr">
            <a:solidFill>
              <a:srgbClr val="000000"/>
            </a:solidFill>
            <a:prstDash val="solid"/>
          </a:ln>
          <a:effectLst/>
        </p:spPr>
        <p:txBody>
          <a:bodyPr lIns="91424" tIns="45712" rIns="91424" bIns="45712"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sng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Rectangle 35"/>
          <p:cNvSpPr/>
          <p:nvPr userDrawn="1"/>
        </p:nvSpPr>
        <p:spPr>
          <a:xfrm>
            <a:off x="-1192771" y="2257354"/>
            <a:ext cx="840858" cy="350607"/>
          </a:xfrm>
          <a:prstGeom prst="rect">
            <a:avLst/>
          </a:prstGeom>
          <a:solidFill>
            <a:srgbClr val="FFFFFF">
              <a:lumMod val="75000"/>
            </a:srgbClr>
          </a:solidFill>
          <a:ln w="10795" cap="flat" cmpd="sng" algn="ctr">
            <a:solidFill>
              <a:srgbClr val="1C7A3B"/>
            </a:solidFill>
            <a:prstDash val="solid"/>
          </a:ln>
          <a:effectLst/>
        </p:spPr>
        <p:txBody>
          <a:bodyPr lIns="91424" tIns="45712" rIns="91424" bIns="45712"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sng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Rectangle 38"/>
          <p:cNvSpPr/>
          <p:nvPr userDrawn="1"/>
        </p:nvSpPr>
        <p:spPr>
          <a:xfrm>
            <a:off x="-1192771" y="2822618"/>
            <a:ext cx="840858" cy="350607"/>
          </a:xfrm>
          <a:prstGeom prst="rect">
            <a:avLst/>
          </a:prstGeom>
          <a:solidFill>
            <a:srgbClr val="DEF0D3"/>
          </a:solidFill>
          <a:ln w="10795" cap="flat" cmpd="sng" algn="ctr">
            <a:solidFill>
              <a:srgbClr val="000000"/>
            </a:solidFill>
            <a:prstDash val="solid"/>
          </a:ln>
          <a:effectLst/>
        </p:spPr>
        <p:txBody>
          <a:bodyPr lIns="91424" tIns="45712" rIns="91424" bIns="45712"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sng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Rectangle 39"/>
          <p:cNvSpPr/>
          <p:nvPr userDrawn="1"/>
        </p:nvSpPr>
        <p:spPr>
          <a:xfrm>
            <a:off x="-1192771" y="1693375"/>
            <a:ext cx="840858" cy="350607"/>
          </a:xfrm>
          <a:prstGeom prst="rect">
            <a:avLst/>
          </a:prstGeom>
          <a:solidFill>
            <a:srgbClr val="FFFFFF"/>
          </a:solidFill>
          <a:ln w="10795" cap="flat" cmpd="sng" algn="ctr">
            <a:solidFill>
              <a:srgbClr val="000000"/>
            </a:solidFill>
            <a:prstDash val="solid"/>
          </a:ln>
          <a:effectLst/>
        </p:spPr>
        <p:txBody>
          <a:bodyPr lIns="91424" tIns="45712" rIns="91424" bIns="45712"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sng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Rectangle 41"/>
          <p:cNvSpPr/>
          <p:nvPr userDrawn="1"/>
        </p:nvSpPr>
        <p:spPr>
          <a:xfrm>
            <a:off x="-1192771" y="1126822"/>
            <a:ext cx="840858" cy="350607"/>
          </a:xfrm>
          <a:prstGeom prst="rect">
            <a:avLst/>
          </a:prstGeom>
          <a:solidFill>
            <a:srgbClr val="000000"/>
          </a:solidFill>
          <a:ln w="10795" cap="flat" cmpd="sng" algn="ctr">
            <a:solidFill>
              <a:srgbClr val="000000"/>
            </a:solidFill>
            <a:prstDash val="solid"/>
          </a:ln>
          <a:effectLst/>
        </p:spPr>
        <p:txBody>
          <a:bodyPr lIns="91424" tIns="45712" rIns="91424" bIns="45712"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sng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1095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</p:sldLayoutIdLst>
  <p:hf hdr="0" ftr="0" dt="0"/>
  <p:txStyles>
    <p:titleStyle>
      <a:lvl1pPr algn="l" defTabSz="966788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defTabSz="966788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  <a:ea typeface="MS PGothic" pitchFamily="34" charset="-128"/>
        </a:defRPr>
      </a:lvl2pPr>
      <a:lvl3pPr algn="l" defTabSz="966788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  <a:ea typeface="MS PGothic" pitchFamily="34" charset="-128"/>
        </a:defRPr>
      </a:lvl3pPr>
      <a:lvl4pPr algn="l" defTabSz="966788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  <a:ea typeface="MS PGothic" pitchFamily="34" charset="-128"/>
        </a:defRPr>
      </a:lvl4pPr>
      <a:lvl5pPr algn="l" defTabSz="966788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  <a:ea typeface="MS PGothic" pitchFamily="34" charset="-128"/>
        </a:defRPr>
      </a:lvl5pPr>
      <a:lvl6pPr marL="457200" algn="l" defTabSz="966788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  <a:ea typeface="MS PGothic" pitchFamily="34" charset="-128"/>
        </a:defRPr>
      </a:lvl6pPr>
      <a:lvl7pPr marL="914400" algn="l" defTabSz="966788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  <a:ea typeface="MS PGothic" pitchFamily="34" charset="-128"/>
        </a:defRPr>
      </a:lvl7pPr>
      <a:lvl8pPr marL="1371600" algn="l" defTabSz="966788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  <a:ea typeface="MS PGothic" pitchFamily="34" charset="-128"/>
        </a:defRPr>
      </a:lvl8pPr>
      <a:lvl9pPr marL="1828800" algn="l" defTabSz="966788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  <a:ea typeface="MS PGothic" pitchFamily="34" charset="-128"/>
        </a:defRPr>
      </a:lvl9pPr>
    </p:titleStyle>
    <p:bodyStyle>
      <a:lvl1pPr marL="192088" indent="-192088" algn="l" defTabSz="966788" rtl="0" eaLnBrk="1" fontAlgn="base" hangingPunct="1">
        <a:spcBef>
          <a:spcPct val="20000"/>
        </a:spcBef>
        <a:spcAft>
          <a:spcPct val="0"/>
        </a:spcAft>
        <a:buClr>
          <a:srgbClr val="007236"/>
        </a:buClr>
        <a:buFont typeface="Wingdings" pitchFamily="2" charset="2"/>
        <a:buChar char="n"/>
        <a:defRPr sz="16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71500" indent="-190500" algn="l" defTabSz="966788" rtl="0" eaLnBrk="1" fontAlgn="base" hangingPunct="1">
        <a:spcBef>
          <a:spcPct val="20000"/>
        </a:spcBef>
        <a:spcAft>
          <a:spcPct val="0"/>
        </a:spcAft>
        <a:buClr>
          <a:srgbClr val="007236"/>
        </a:buClr>
        <a:buFont typeface="Wingdings" pitchFamily="2" charset="2"/>
        <a:buChar char="§"/>
        <a:defRPr sz="1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954088" indent="-190500" algn="l" defTabSz="966788" rtl="0" eaLnBrk="1" fontAlgn="base" hangingPunct="1">
        <a:spcBef>
          <a:spcPct val="20000"/>
        </a:spcBef>
        <a:spcAft>
          <a:spcPct val="0"/>
        </a:spcAft>
        <a:buClr>
          <a:srgbClr val="007236"/>
        </a:buClr>
        <a:buFont typeface="Wingdings" pitchFamily="2" charset="2"/>
        <a:buChar char="§"/>
        <a:defRPr sz="1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331913" indent="-185738" algn="l" defTabSz="966788" rtl="0" eaLnBrk="1" fontAlgn="base" hangingPunct="1">
        <a:spcBef>
          <a:spcPct val="20000"/>
        </a:spcBef>
        <a:spcAft>
          <a:spcPct val="0"/>
        </a:spcAft>
        <a:buClr>
          <a:srgbClr val="007236"/>
        </a:buClr>
        <a:buFont typeface="Wingdings" pitchFamily="2" charset="2"/>
        <a:buChar char="§"/>
        <a:defRPr sz="1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14500" indent="-192088" algn="l" defTabSz="966788" rtl="0" eaLnBrk="1" fontAlgn="base" hangingPunct="1">
        <a:spcBef>
          <a:spcPct val="20000"/>
        </a:spcBef>
        <a:spcAft>
          <a:spcPct val="0"/>
        </a:spcAft>
        <a:buClr>
          <a:srgbClr val="007236"/>
        </a:buClr>
        <a:buFont typeface="Wingdings" pitchFamily="2" charset="2"/>
        <a:buChar char="§"/>
        <a:defRPr sz="1400" b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171700" indent="-192088" algn="l" defTabSz="966788" rtl="0" eaLnBrk="1" fontAlgn="base" hangingPunct="1">
        <a:spcBef>
          <a:spcPct val="20000"/>
        </a:spcBef>
        <a:spcAft>
          <a:spcPct val="0"/>
        </a:spcAft>
        <a:buClr>
          <a:srgbClr val="E2001A"/>
        </a:buClr>
        <a:buFont typeface="Wingdings" pitchFamily="2" charset="2"/>
        <a:buChar char="n"/>
        <a:defRPr sz="1200">
          <a:solidFill>
            <a:schemeClr val="tx1"/>
          </a:solidFill>
          <a:latin typeface="+mn-lt"/>
          <a:ea typeface="+mn-ea"/>
        </a:defRPr>
      </a:lvl6pPr>
      <a:lvl7pPr marL="2628900" indent="-192088" algn="l" defTabSz="966788" rtl="0" eaLnBrk="1" fontAlgn="base" hangingPunct="1">
        <a:spcBef>
          <a:spcPct val="20000"/>
        </a:spcBef>
        <a:spcAft>
          <a:spcPct val="0"/>
        </a:spcAft>
        <a:buClr>
          <a:srgbClr val="E2001A"/>
        </a:buClr>
        <a:buFont typeface="Wingdings" pitchFamily="2" charset="2"/>
        <a:buChar char="n"/>
        <a:defRPr sz="1200">
          <a:solidFill>
            <a:schemeClr val="tx1"/>
          </a:solidFill>
          <a:latin typeface="+mn-lt"/>
          <a:ea typeface="+mn-ea"/>
        </a:defRPr>
      </a:lvl7pPr>
      <a:lvl8pPr marL="3086100" indent="-192088" algn="l" defTabSz="966788" rtl="0" eaLnBrk="1" fontAlgn="base" hangingPunct="1">
        <a:spcBef>
          <a:spcPct val="20000"/>
        </a:spcBef>
        <a:spcAft>
          <a:spcPct val="0"/>
        </a:spcAft>
        <a:buClr>
          <a:srgbClr val="E2001A"/>
        </a:buClr>
        <a:buFont typeface="Wingdings" pitchFamily="2" charset="2"/>
        <a:buChar char="n"/>
        <a:defRPr sz="1200">
          <a:solidFill>
            <a:schemeClr val="tx1"/>
          </a:solidFill>
          <a:latin typeface="+mn-lt"/>
          <a:ea typeface="+mn-ea"/>
        </a:defRPr>
      </a:lvl8pPr>
      <a:lvl9pPr marL="3543300" indent="-192088" algn="l" defTabSz="966788" rtl="0" eaLnBrk="1" fontAlgn="base" hangingPunct="1">
        <a:spcBef>
          <a:spcPct val="20000"/>
        </a:spcBef>
        <a:spcAft>
          <a:spcPct val="0"/>
        </a:spcAft>
        <a:buClr>
          <a:srgbClr val="E2001A"/>
        </a:buClr>
        <a:buFont typeface="Wingdings" pitchFamily="2" charset="2"/>
        <a:buChar char="n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6"/>
            </p:custDataLst>
            <p:extLst/>
          </p:nvPr>
        </p:nvGraphicFramePr>
        <p:xfrm>
          <a:off x="1590" y="1590"/>
          <a:ext cx="158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think-cell Slide" r:id="rId7" imgW="270" imgH="270" progId="TCLayout.ActiveDocument.1">
                  <p:embed/>
                </p:oleObj>
              </mc:Choice>
              <mc:Fallback>
                <p:oleObj name="think-cell Slide" r:id="rId7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90" y="1590"/>
                        <a:ext cx="158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1265" y="1"/>
            <a:ext cx="8154987" cy="951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uk-UA" dirty="0" smtClean="0"/>
              <a:t>Fare </a:t>
            </a:r>
            <a:r>
              <a:rPr lang="en-GB" altLang="uk-UA" dirty="0" err="1" smtClean="0"/>
              <a:t>clic</a:t>
            </a:r>
            <a:r>
              <a:rPr lang="en-GB" altLang="uk-UA" dirty="0" smtClean="0"/>
              <a:t> per </a:t>
            </a:r>
            <a:r>
              <a:rPr lang="en-GB" altLang="uk-UA" dirty="0" err="1" smtClean="0"/>
              <a:t>modificare</a:t>
            </a:r>
            <a:r>
              <a:rPr lang="en-GB" altLang="uk-UA" dirty="0" smtClean="0"/>
              <a:t> stile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1265" y="1259445"/>
            <a:ext cx="8154987" cy="5040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uk-UA" dirty="0" smtClean="0"/>
              <a:t>Fare </a:t>
            </a:r>
            <a:r>
              <a:rPr lang="en-GB" altLang="uk-UA" dirty="0" err="1" smtClean="0"/>
              <a:t>clic</a:t>
            </a:r>
            <a:r>
              <a:rPr lang="en-GB" altLang="uk-UA" dirty="0" smtClean="0"/>
              <a:t> per </a:t>
            </a:r>
            <a:r>
              <a:rPr lang="en-GB" altLang="uk-UA" dirty="0" err="1" smtClean="0"/>
              <a:t>modificare</a:t>
            </a:r>
            <a:r>
              <a:rPr lang="en-GB" altLang="uk-UA" dirty="0" smtClean="0"/>
              <a:t> </a:t>
            </a:r>
            <a:r>
              <a:rPr lang="en-GB" altLang="uk-UA" dirty="0" err="1" smtClean="0"/>
              <a:t>gli</a:t>
            </a:r>
            <a:r>
              <a:rPr lang="en-GB" altLang="uk-UA" dirty="0" smtClean="0"/>
              <a:t> </a:t>
            </a:r>
            <a:r>
              <a:rPr lang="en-GB" altLang="uk-UA" dirty="0" err="1" smtClean="0"/>
              <a:t>stili</a:t>
            </a:r>
            <a:r>
              <a:rPr lang="en-GB" altLang="uk-UA" dirty="0" smtClean="0"/>
              <a:t> del </a:t>
            </a:r>
            <a:r>
              <a:rPr lang="en-GB" altLang="uk-UA" dirty="0" err="1" smtClean="0"/>
              <a:t>testo</a:t>
            </a:r>
            <a:r>
              <a:rPr lang="en-GB" altLang="uk-UA" dirty="0" smtClean="0"/>
              <a:t> </a:t>
            </a:r>
            <a:r>
              <a:rPr lang="en-GB" altLang="uk-UA" dirty="0" err="1" smtClean="0"/>
              <a:t>dello</a:t>
            </a:r>
            <a:r>
              <a:rPr lang="en-GB" altLang="uk-UA" dirty="0" smtClean="0"/>
              <a:t> schema</a:t>
            </a:r>
          </a:p>
          <a:p>
            <a:pPr lvl="1"/>
            <a:r>
              <a:rPr lang="en-GB" altLang="uk-UA" dirty="0" smtClean="0"/>
              <a:t>Secondo </a:t>
            </a:r>
            <a:r>
              <a:rPr lang="en-GB" altLang="uk-UA" dirty="0" err="1" smtClean="0"/>
              <a:t>livello</a:t>
            </a:r>
            <a:endParaRPr lang="en-GB" altLang="uk-UA" dirty="0" smtClean="0"/>
          </a:p>
          <a:p>
            <a:pPr lvl="2"/>
            <a:r>
              <a:rPr lang="en-GB" altLang="uk-UA" dirty="0" err="1" smtClean="0"/>
              <a:t>Terzo</a:t>
            </a:r>
            <a:r>
              <a:rPr lang="en-GB" altLang="uk-UA" dirty="0" smtClean="0"/>
              <a:t> </a:t>
            </a:r>
            <a:r>
              <a:rPr lang="en-GB" altLang="uk-UA" dirty="0" err="1" smtClean="0"/>
              <a:t>livello</a:t>
            </a:r>
            <a:endParaRPr lang="en-GB" altLang="uk-UA" dirty="0" smtClean="0"/>
          </a:p>
          <a:p>
            <a:pPr lvl="3"/>
            <a:r>
              <a:rPr lang="en-GB" altLang="uk-UA" dirty="0" smtClean="0"/>
              <a:t>Quarto </a:t>
            </a:r>
            <a:r>
              <a:rPr lang="en-GB" altLang="uk-UA" dirty="0" err="1" smtClean="0"/>
              <a:t>livello</a:t>
            </a:r>
            <a:endParaRPr lang="en-GB" altLang="uk-UA" dirty="0" smtClean="0"/>
          </a:p>
          <a:p>
            <a:pPr lvl="4"/>
            <a:r>
              <a:rPr lang="en-GB" altLang="uk-UA" dirty="0" err="1" smtClean="0"/>
              <a:t>Quinto</a:t>
            </a:r>
            <a:r>
              <a:rPr lang="en-GB" altLang="uk-UA" dirty="0" smtClean="0"/>
              <a:t> </a:t>
            </a:r>
            <a:r>
              <a:rPr lang="en-GB" altLang="uk-UA" dirty="0" err="1" smtClean="0"/>
              <a:t>livello</a:t>
            </a:r>
            <a:endParaRPr lang="en-GB" altLang="uk-UA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48563" y="6553288"/>
            <a:ext cx="838200" cy="479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954748">
              <a:defRPr sz="1383" b="0" u="none">
                <a:solidFill>
                  <a:srgbClr val="0072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41693B4-AE59-479F-B4BA-6CBA5666A4D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8281" y="768547"/>
            <a:ext cx="1008112" cy="41126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784989"/>
            <a:r>
              <a:rPr lang="uk-UA" sz="691" b="1" dirty="0">
                <a:solidFill>
                  <a:srgbClr val="0072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НАЦІОНАЛЬНИЙ </a:t>
            </a:r>
            <a:endParaRPr lang="en-US" sz="691" b="1" dirty="0">
              <a:solidFill>
                <a:srgbClr val="00723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784989"/>
            <a:r>
              <a:rPr lang="uk-UA" sz="691" b="1" dirty="0">
                <a:solidFill>
                  <a:srgbClr val="0072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 </a:t>
            </a:r>
            <a:endParaRPr lang="en-US" sz="691" b="1" dirty="0">
              <a:solidFill>
                <a:srgbClr val="00723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784989"/>
            <a:r>
              <a:rPr lang="uk-UA" sz="691" b="1" dirty="0">
                <a:solidFill>
                  <a:srgbClr val="0072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10" y="171387"/>
            <a:ext cx="727858" cy="588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38100">
              <a:schemeClr val="bg1">
                <a:alpha val="58000"/>
              </a:schemeClr>
            </a:glow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347" y="69709"/>
            <a:ext cx="2664296" cy="781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 bwMode="auto">
          <a:xfrm flipH="1">
            <a:off x="1187723" y="851384"/>
            <a:ext cx="828092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723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Rectangle 4"/>
          <p:cNvSpPr/>
          <p:nvPr userDrawn="1"/>
        </p:nvSpPr>
        <p:spPr>
          <a:xfrm>
            <a:off x="-1192771" y="3387885"/>
            <a:ext cx="840858" cy="350607"/>
          </a:xfrm>
          <a:prstGeom prst="rect">
            <a:avLst/>
          </a:prstGeom>
          <a:solidFill>
            <a:srgbClr val="1C7A3B"/>
          </a:solidFill>
          <a:ln w="10795" cap="flat" cmpd="sng" algn="ctr">
            <a:solidFill>
              <a:srgbClr val="000000"/>
            </a:solidFill>
            <a:prstDash val="solid"/>
          </a:ln>
          <a:effectLst/>
        </p:spPr>
        <p:txBody>
          <a:bodyPr lIns="90284" tIns="45142" rIns="90284" bIns="45142" rtlCol="0" anchor="ctr"/>
          <a:lstStyle/>
          <a:p>
            <a:pPr algn="ctr" defTabSz="95993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988" u="sng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" name="Rectangle 5"/>
          <p:cNvSpPr/>
          <p:nvPr userDrawn="1"/>
        </p:nvSpPr>
        <p:spPr>
          <a:xfrm>
            <a:off x="-1192771" y="3953151"/>
            <a:ext cx="840858" cy="350607"/>
          </a:xfrm>
          <a:prstGeom prst="rect">
            <a:avLst/>
          </a:prstGeom>
          <a:solidFill>
            <a:srgbClr val="5DB761"/>
          </a:solidFill>
          <a:ln w="10795" cap="flat" cmpd="sng" algn="ctr">
            <a:solidFill>
              <a:srgbClr val="000000"/>
            </a:solidFill>
            <a:prstDash val="solid"/>
          </a:ln>
          <a:effectLst/>
        </p:spPr>
        <p:txBody>
          <a:bodyPr lIns="90284" tIns="45142" rIns="90284" bIns="45142" rtlCol="0" anchor="ctr"/>
          <a:lstStyle/>
          <a:p>
            <a:pPr algn="ctr" defTabSz="95993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988" u="sng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3" name="Rectangle 6"/>
          <p:cNvSpPr/>
          <p:nvPr userDrawn="1"/>
        </p:nvSpPr>
        <p:spPr>
          <a:xfrm>
            <a:off x="-1192771" y="5648950"/>
            <a:ext cx="840858" cy="350607"/>
          </a:xfrm>
          <a:prstGeom prst="rect">
            <a:avLst/>
          </a:prstGeom>
          <a:solidFill>
            <a:srgbClr val="FEC903"/>
          </a:solidFill>
          <a:ln w="10795" cap="flat" cmpd="sng" algn="ctr">
            <a:solidFill>
              <a:srgbClr val="000000"/>
            </a:solidFill>
            <a:prstDash val="solid"/>
          </a:ln>
          <a:effectLst/>
        </p:spPr>
        <p:txBody>
          <a:bodyPr lIns="90284" tIns="45142" rIns="90284" bIns="45142" rtlCol="0" anchor="ctr"/>
          <a:lstStyle/>
          <a:p>
            <a:pPr algn="ctr" defTabSz="95993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988" u="sng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4" name="Rectangle 7"/>
          <p:cNvSpPr/>
          <p:nvPr userDrawn="1"/>
        </p:nvSpPr>
        <p:spPr>
          <a:xfrm>
            <a:off x="-1192771" y="5080749"/>
            <a:ext cx="840858" cy="350607"/>
          </a:xfrm>
          <a:prstGeom prst="rect">
            <a:avLst/>
          </a:prstGeom>
          <a:solidFill>
            <a:srgbClr val="C60A06"/>
          </a:solidFill>
          <a:ln w="10795" cap="flat" cmpd="sng" algn="ctr">
            <a:solidFill>
              <a:srgbClr val="000000"/>
            </a:solidFill>
            <a:prstDash val="solid"/>
          </a:ln>
          <a:effectLst/>
        </p:spPr>
        <p:txBody>
          <a:bodyPr lIns="90284" tIns="45142" rIns="90284" bIns="45142" rtlCol="0" anchor="ctr"/>
          <a:lstStyle/>
          <a:p>
            <a:pPr algn="ctr" defTabSz="95993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988" u="sng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5" name="Rectangle 8"/>
          <p:cNvSpPr/>
          <p:nvPr userDrawn="1"/>
        </p:nvSpPr>
        <p:spPr>
          <a:xfrm>
            <a:off x="-1192771" y="4518419"/>
            <a:ext cx="840858" cy="350607"/>
          </a:xfrm>
          <a:prstGeom prst="rect">
            <a:avLst/>
          </a:prstGeom>
          <a:solidFill>
            <a:srgbClr val="93CF96"/>
          </a:solidFill>
          <a:ln w="10795" cap="flat" cmpd="sng" algn="ctr">
            <a:solidFill>
              <a:srgbClr val="000000"/>
            </a:solidFill>
            <a:prstDash val="solid"/>
          </a:ln>
          <a:effectLst/>
        </p:spPr>
        <p:txBody>
          <a:bodyPr lIns="90284" tIns="45142" rIns="90284" bIns="45142" rtlCol="0" anchor="ctr"/>
          <a:lstStyle/>
          <a:p>
            <a:pPr algn="ctr" defTabSz="95993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988" u="sng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" name="Rectangle 34"/>
          <p:cNvSpPr/>
          <p:nvPr userDrawn="1"/>
        </p:nvSpPr>
        <p:spPr>
          <a:xfrm>
            <a:off x="-1192771" y="6214214"/>
            <a:ext cx="840858" cy="350607"/>
          </a:xfrm>
          <a:prstGeom prst="rect">
            <a:avLst/>
          </a:prstGeom>
          <a:solidFill>
            <a:srgbClr val="FEC903">
              <a:lumMod val="40000"/>
              <a:lumOff val="60000"/>
            </a:srgbClr>
          </a:solidFill>
          <a:ln w="10795" cap="flat" cmpd="sng" algn="ctr">
            <a:solidFill>
              <a:srgbClr val="000000"/>
            </a:solidFill>
            <a:prstDash val="solid"/>
          </a:ln>
          <a:effectLst/>
        </p:spPr>
        <p:txBody>
          <a:bodyPr lIns="90284" tIns="45142" rIns="90284" bIns="45142" rtlCol="0" anchor="ctr"/>
          <a:lstStyle/>
          <a:p>
            <a:pPr algn="ctr" defTabSz="95993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988" u="sng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7" name="Rectangle 35"/>
          <p:cNvSpPr/>
          <p:nvPr userDrawn="1"/>
        </p:nvSpPr>
        <p:spPr>
          <a:xfrm>
            <a:off x="-1192771" y="2257355"/>
            <a:ext cx="840858" cy="350607"/>
          </a:xfrm>
          <a:prstGeom prst="rect">
            <a:avLst/>
          </a:prstGeom>
          <a:solidFill>
            <a:srgbClr val="FFFFFF">
              <a:lumMod val="75000"/>
            </a:srgbClr>
          </a:solidFill>
          <a:ln w="10795" cap="flat" cmpd="sng" algn="ctr">
            <a:solidFill>
              <a:srgbClr val="1C7A3B"/>
            </a:solidFill>
            <a:prstDash val="solid"/>
          </a:ln>
          <a:effectLst/>
        </p:spPr>
        <p:txBody>
          <a:bodyPr lIns="90284" tIns="45142" rIns="90284" bIns="45142" rtlCol="0" anchor="ctr"/>
          <a:lstStyle/>
          <a:p>
            <a:pPr algn="ctr" defTabSz="95993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988" u="sng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8" name="Rectangle 38"/>
          <p:cNvSpPr/>
          <p:nvPr userDrawn="1"/>
        </p:nvSpPr>
        <p:spPr>
          <a:xfrm>
            <a:off x="-1192771" y="2822619"/>
            <a:ext cx="840858" cy="350607"/>
          </a:xfrm>
          <a:prstGeom prst="rect">
            <a:avLst/>
          </a:prstGeom>
          <a:solidFill>
            <a:srgbClr val="DEF0D3"/>
          </a:solidFill>
          <a:ln w="10795" cap="flat" cmpd="sng" algn="ctr">
            <a:solidFill>
              <a:srgbClr val="000000"/>
            </a:solidFill>
            <a:prstDash val="solid"/>
          </a:ln>
          <a:effectLst/>
        </p:spPr>
        <p:txBody>
          <a:bodyPr lIns="90284" tIns="45142" rIns="90284" bIns="45142" rtlCol="0" anchor="ctr"/>
          <a:lstStyle/>
          <a:p>
            <a:pPr algn="ctr" defTabSz="95993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988" u="sng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9" name="Rectangle 39"/>
          <p:cNvSpPr/>
          <p:nvPr userDrawn="1"/>
        </p:nvSpPr>
        <p:spPr>
          <a:xfrm>
            <a:off x="-1192771" y="1693376"/>
            <a:ext cx="840858" cy="350607"/>
          </a:xfrm>
          <a:prstGeom prst="rect">
            <a:avLst/>
          </a:prstGeom>
          <a:solidFill>
            <a:srgbClr val="FFFFFF"/>
          </a:solidFill>
          <a:ln w="10795" cap="flat" cmpd="sng" algn="ctr">
            <a:solidFill>
              <a:srgbClr val="000000"/>
            </a:solidFill>
            <a:prstDash val="solid"/>
          </a:ln>
          <a:effectLst/>
        </p:spPr>
        <p:txBody>
          <a:bodyPr lIns="90284" tIns="45142" rIns="90284" bIns="45142" rtlCol="0" anchor="ctr"/>
          <a:lstStyle/>
          <a:p>
            <a:pPr algn="ctr" defTabSz="95993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988" u="sng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0" name="Rectangle 41"/>
          <p:cNvSpPr/>
          <p:nvPr userDrawn="1"/>
        </p:nvSpPr>
        <p:spPr>
          <a:xfrm>
            <a:off x="-1192771" y="1126823"/>
            <a:ext cx="840858" cy="350607"/>
          </a:xfrm>
          <a:prstGeom prst="rect">
            <a:avLst/>
          </a:prstGeom>
          <a:solidFill>
            <a:srgbClr val="000000"/>
          </a:solidFill>
          <a:ln w="10795" cap="flat" cmpd="sng" algn="ctr">
            <a:solidFill>
              <a:srgbClr val="000000"/>
            </a:solidFill>
            <a:prstDash val="solid"/>
          </a:ln>
          <a:effectLst/>
        </p:spPr>
        <p:txBody>
          <a:bodyPr lIns="90284" tIns="45142" rIns="90284" bIns="45142" rtlCol="0" anchor="ctr"/>
          <a:lstStyle/>
          <a:p>
            <a:pPr algn="ctr" defTabSz="95993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988" u="sng" kern="0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1726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</p:sldLayoutIdLst>
  <p:hf hdr="0" ftr="0" dt="0"/>
  <p:txStyles>
    <p:titleStyle>
      <a:lvl1pPr algn="l" defTabSz="954748" rtl="0" eaLnBrk="1" fontAlgn="base" hangingPunct="1">
        <a:spcBef>
          <a:spcPct val="0"/>
        </a:spcBef>
        <a:spcAft>
          <a:spcPct val="0"/>
        </a:spcAft>
        <a:defRPr sz="1975" b="1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defTabSz="954748" rtl="0" eaLnBrk="1" fontAlgn="base" hangingPunct="1">
        <a:spcBef>
          <a:spcPct val="0"/>
        </a:spcBef>
        <a:spcAft>
          <a:spcPct val="0"/>
        </a:spcAft>
        <a:defRPr sz="1975" b="1">
          <a:solidFill>
            <a:schemeClr val="tx2"/>
          </a:solidFill>
          <a:latin typeface="Arial" pitchFamily="34" charset="0"/>
          <a:ea typeface="MS PGothic" pitchFamily="34" charset="-128"/>
        </a:defRPr>
      </a:lvl2pPr>
      <a:lvl3pPr algn="l" defTabSz="954748" rtl="0" eaLnBrk="1" fontAlgn="base" hangingPunct="1">
        <a:spcBef>
          <a:spcPct val="0"/>
        </a:spcBef>
        <a:spcAft>
          <a:spcPct val="0"/>
        </a:spcAft>
        <a:defRPr sz="1975" b="1">
          <a:solidFill>
            <a:schemeClr val="tx2"/>
          </a:solidFill>
          <a:latin typeface="Arial" pitchFamily="34" charset="0"/>
          <a:ea typeface="MS PGothic" pitchFamily="34" charset="-128"/>
        </a:defRPr>
      </a:lvl3pPr>
      <a:lvl4pPr algn="l" defTabSz="954748" rtl="0" eaLnBrk="1" fontAlgn="base" hangingPunct="1">
        <a:spcBef>
          <a:spcPct val="0"/>
        </a:spcBef>
        <a:spcAft>
          <a:spcPct val="0"/>
        </a:spcAft>
        <a:defRPr sz="1975" b="1">
          <a:solidFill>
            <a:schemeClr val="tx2"/>
          </a:solidFill>
          <a:latin typeface="Arial" pitchFamily="34" charset="0"/>
          <a:ea typeface="MS PGothic" pitchFamily="34" charset="-128"/>
        </a:defRPr>
      </a:lvl4pPr>
      <a:lvl5pPr algn="l" defTabSz="954748" rtl="0" eaLnBrk="1" fontAlgn="base" hangingPunct="1">
        <a:spcBef>
          <a:spcPct val="0"/>
        </a:spcBef>
        <a:spcAft>
          <a:spcPct val="0"/>
        </a:spcAft>
        <a:defRPr sz="1975" b="1">
          <a:solidFill>
            <a:schemeClr val="tx2"/>
          </a:solidFill>
          <a:latin typeface="Arial" pitchFamily="34" charset="0"/>
          <a:ea typeface="MS PGothic" pitchFamily="34" charset="-128"/>
        </a:defRPr>
      </a:lvl5pPr>
      <a:lvl6pPr marL="451506" algn="l" defTabSz="954748" rtl="0" eaLnBrk="1" fontAlgn="base" hangingPunct="1">
        <a:spcBef>
          <a:spcPct val="0"/>
        </a:spcBef>
        <a:spcAft>
          <a:spcPct val="0"/>
        </a:spcAft>
        <a:defRPr sz="1975" b="1">
          <a:solidFill>
            <a:schemeClr val="tx2"/>
          </a:solidFill>
          <a:latin typeface="Arial" pitchFamily="34" charset="0"/>
          <a:ea typeface="MS PGothic" pitchFamily="34" charset="-128"/>
        </a:defRPr>
      </a:lvl6pPr>
      <a:lvl7pPr marL="903013" algn="l" defTabSz="954748" rtl="0" eaLnBrk="1" fontAlgn="base" hangingPunct="1">
        <a:spcBef>
          <a:spcPct val="0"/>
        </a:spcBef>
        <a:spcAft>
          <a:spcPct val="0"/>
        </a:spcAft>
        <a:defRPr sz="1975" b="1">
          <a:solidFill>
            <a:schemeClr val="tx2"/>
          </a:solidFill>
          <a:latin typeface="Arial" pitchFamily="34" charset="0"/>
          <a:ea typeface="MS PGothic" pitchFamily="34" charset="-128"/>
        </a:defRPr>
      </a:lvl7pPr>
      <a:lvl8pPr marL="1354519" algn="l" defTabSz="954748" rtl="0" eaLnBrk="1" fontAlgn="base" hangingPunct="1">
        <a:spcBef>
          <a:spcPct val="0"/>
        </a:spcBef>
        <a:spcAft>
          <a:spcPct val="0"/>
        </a:spcAft>
        <a:defRPr sz="1975" b="1">
          <a:solidFill>
            <a:schemeClr val="tx2"/>
          </a:solidFill>
          <a:latin typeface="Arial" pitchFamily="34" charset="0"/>
          <a:ea typeface="MS PGothic" pitchFamily="34" charset="-128"/>
        </a:defRPr>
      </a:lvl8pPr>
      <a:lvl9pPr marL="1806026" algn="l" defTabSz="954748" rtl="0" eaLnBrk="1" fontAlgn="base" hangingPunct="1">
        <a:spcBef>
          <a:spcPct val="0"/>
        </a:spcBef>
        <a:spcAft>
          <a:spcPct val="0"/>
        </a:spcAft>
        <a:defRPr sz="1975" b="1">
          <a:solidFill>
            <a:schemeClr val="tx2"/>
          </a:solidFill>
          <a:latin typeface="Arial" pitchFamily="34" charset="0"/>
          <a:ea typeface="MS PGothic" pitchFamily="34" charset="-128"/>
        </a:defRPr>
      </a:lvl9pPr>
    </p:titleStyle>
    <p:bodyStyle>
      <a:lvl1pPr marL="189696" indent="-189696" algn="l" defTabSz="954748" rtl="0" eaLnBrk="1" fontAlgn="base" hangingPunct="1">
        <a:spcBef>
          <a:spcPct val="20000"/>
        </a:spcBef>
        <a:spcAft>
          <a:spcPct val="0"/>
        </a:spcAft>
        <a:buClr>
          <a:srgbClr val="007236"/>
        </a:buClr>
        <a:buFont typeface="Wingdings" pitchFamily="2" charset="2"/>
        <a:buChar char="n"/>
        <a:defRPr sz="158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64383" indent="-188127" algn="l" defTabSz="954748" rtl="0" eaLnBrk="1" fontAlgn="base" hangingPunct="1">
        <a:spcBef>
          <a:spcPct val="20000"/>
        </a:spcBef>
        <a:spcAft>
          <a:spcPct val="0"/>
        </a:spcAft>
        <a:buClr>
          <a:srgbClr val="007236"/>
        </a:buClr>
        <a:buFont typeface="Wingdings" pitchFamily="2" charset="2"/>
        <a:buChar char="§"/>
        <a:defRPr sz="1383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942207" indent="-188127" algn="l" defTabSz="954748" rtl="0" eaLnBrk="1" fontAlgn="base" hangingPunct="1">
        <a:spcBef>
          <a:spcPct val="20000"/>
        </a:spcBef>
        <a:spcAft>
          <a:spcPct val="0"/>
        </a:spcAft>
        <a:buClr>
          <a:srgbClr val="007236"/>
        </a:buClr>
        <a:buFont typeface="Wingdings" pitchFamily="2" charset="2"/>
        <a:buChar char="§"/>
        <a:defRPr sz="1383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315327" indent="-183425" algn="l" defTabSz="954748" rtl="0" eaLnBrk="1" fontAlgn="base" hangingPunct="1">
        <a:spcBef>
          <a:spcPct val="20000"/>
        </a:spcBef>
        <a:spcAft>
          <a:spcPct val="0"/>
        </a:spcAft>
        <a:buClr>
          <a:srgbClr val="007236"/>
        </a:buClr>
        <a:buFont typeface="Wingdings" pitchFamily="2" charset="2"/>
        <a:buChar char="§"/>
        <a:defRPr sz="1383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693149" indent="-189696" algn="l" defTabSz="954748" rtl="0" eaLnBrk="1" fontAlgn="base" hangingPunct="1">
        <a:spcBef>
          <a:spcPct val="20000"/>
        </a:spcBef>
        <a:spcAft>
          <a:spcPct val="0"/>
        </a:spcAft>
        <a:buClr>
          <a:srgbClr val="007236"/>
        </a:buClr>
        <a:buFont typeface="Wingdings" pitchFamily="2" charset="2"/>
        <a:buChar char="§"/>
        <a:defRPr sz="1383" b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144655" indent="-189696" algn="l" defTabSz="954748" rtl="0" eaLnBrk="1" fontAlgn="base" hangingPunct="1">
        <a:spcBef>
          <a:spcPct val="20000"/>
        </a:spcBef>
        <a:spcAft>
          <a:spcPct val="0"/>
        </a:spcAft>
        <a:buClr>
          <a:srgbClr val="E2001A"/>
        </a:buClr>
        <a:buFont typeface="Wingdings" pitchFamily="2" charset="2"/>
        <a:buChar char="n"/>
        <a:defRPr sz="1185">
          <a:solidFill>
            <a:schemeClr val="tx1"/>
          </a:solidFill>
          <a:latin typeface="+mn-lt"/>
          <a:ea typeface="+mn-ea"/>
        </a:defRPr>
      </a:lvl6pPr>
      <a:lvl7pPr marL="2596162" indent="-189696" algn="l" defTabSz="954748" rtl="0" eaLnBrk="1" fontAlgn="base" hangingPunct="1">
        <a:spcBef>
          <a:spcPct val="20000"/>
        </a:spcBef>
        <a:spcAft>
          <a:spcPct val="0"/>
        </a:spcAft>
        <a:buClr>
          <a:srgbClr val="E2001A"/>
        </a:buClr>
        <a:buFont typeface="Wingdings" pitchFamily="2" charset="2"/>
        <a:buChar char="n"/>
        <a:defRPr sz="1185">
          <a:solidFill>
            <a:schemeClr val="tx1"/>
          </a:solidFill>
          <a:latin typeface="+mn-lt"/>
          <a:ea typeface="+mn-ea"/>
        </a:defRPr>
      </a:lvl7pPr>
      <a:lvl8pPr marL="3047668" indent="-189696" algn="l" defTabSz="954748" rtl="0" eaLnBrk="1" fontAlgn="base" hangingPunct="1">
        <a:spcBef>
          <a:spcPct val="20000"/>
        </a:spcBef>
        <a:spcAft>
          <a:spcPct val="0"/>
        </a:spcAft>
        <a:buClr>
          <a:srgbClr val="E2001A"/>
        </a:buClr>
        <a:buFont typeface="Wingdings" pitchFamily="2" charset="2"/>
        <a:buChar char="n"/>
        <a:defRPr sz="1185">
          <a:solidFill>
            <a:schemeClr val="tx1"/>
          </a:solidFill>
          <a:latin typeface="+mn-lt"/>
          <a:ea typeface="+mn-ea"/>
        </a:defRPr>
      </a:lvl8pPr>
      <a:lvl9pPr marL="3499174" indent="-189696" algn="l" defTabSz="954748" rtl="0" eaLnBrk="1" fontAlgn="base" hangingPunct="1">
        <a:spcBef>
          <a:spcPct val="20000"/>
        </a:spcBef>
        <a:spcAft>
          <a:spcPct val="0"/>
        </a:spcAft>
        <a:buClr>
          <a:srgbClr val="E2001A"/>
        </a:buClr>
        <a:buFont typeface="Wingdings" pitchFamily="2" charset="2"/>
        <a:buChar char="n"/>
        <a:defRPr sz="1185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uk-UA"/>
      </a:defPPr>
      <a:lvl1pPr marL="0" algn="l" defTabSz="903013" rtl="0" eaLnBrk="1" latinLnBrk="0" hangingPunct="1">
        <a:defRPr sz="1777" kern="1200">
          <a:solidFill>
            <a:schemeClr val="tx1"/>
          </a:solidFill>
          <a:latin typeface="+mn-lt"/>
          <a:ea typeface="+mn-ea"/>
          <a:cs typeface="+mn-cs"/>
        </a:defRPr>
      </a:lvl1pPr>
      <a:lvl2pPr marL="451506" algn="l" defTabSz="903013" rtl="0" eaLnBrk="1" latinLnBrk="0" hangingPunct="1">
        <a:defRPr sz="1777" kern="1200">
          <a:solidFill>
            <a:schemeClr val="tx1"/>
          </a:solidFill>
          <a:latin typeface="+mn-lt"/>
          <a:ea typeface="+mn-ea"/>
          <a:cs typeface="+mn-cs"/>
        </a:defRPr>
      </a:lvl2pPr>
      <a:lvl3pPr marL="903013" algn="l" defTabSz="903013" rtl="0" eaLnBrk="1" latinLnBrk="0" hangingPunct="1">
        <a:defRPr sz="1777" kern="1200">
          <a:solidFill>
            <a:schemeClr val="tx1"/>
          </a:solidFill>
          <a:latin typeface="+mn-lt"/>
          <a:ea typeface="+mn-ea"/>
          <a:cs typeface="+mn-cs"/>
        </a:defRPr>
      </a:lvl3pPr>
      <a:lvl4pPr marL="1354519" algn="l" defTabSz="903013" rtl="0" eaLnBrk="1" latinLnBrk="0" hangingPunct="1">
        <a:defRPr sz="1777" kern="1200">
          <a:solidFill>
            <a:schemeClr val="tx1"/>
          </a:solidFill>
          <a:latin typeface="+mn-lt"/>
          <a:ea typeface="+mn-ea"/>
          <a:cs typeface="+mn-cs"/>
        </a:defRPr>
      </a:lvl4pPr>
      <a:lvl5pPr marL="1806026" algn="l" defTabSz="903013" rtl="0" eaLnBrk="1" latinLnBrk="0" hangingPunct="1">
        <a:defRPr sz="1777" kern="1200">
          <a:solidFill>
            <a:schemeClr val="tx1"/>
          </a:solidFill>
          <a:latin typeface="+mn-lt"/>
          <a:ea typeface="+mn-ea"/>
          <a:cs typeface="+mn-cs"/>
        </a:defRPr>
      </a:lvl5pPr>
      <a:lvl6pPr marL="2257532" algn="l" defTabSz="903013" rtl="0" eaLnBrk="1" latinLnBrk="0" hangingPunct="1">
        <a:defRPr sz="1777" kern="1200">
          <a:solidFill>
            <a:schemeClr val="tx1"/>
          </a:solidFill>
          <a:latin typeface="+mn-lt"/>
          <a:ea typeface="+mn-ea"/>
          <a:cs typeface="+mn-cs"/>
        </a:defRPr>
      </a:lvl6pPr>
      <a:lvl7pPr marL="2709038" algn="l" defTabSz="903013" rtl="0" eaLnBrk="1" latinLnBrk="0" hangingPunct="1">
        <a:defRPr sz="1777" kern="1200">
          <a:solidFill>
            <a:schemeClr val="tx1"/>
          </a:solidFill>
          <a:latin typeface="+mn-lt"/>
          <a:ea typeface="+mn-ea"/>
          <a:cs typeface="+mn-cs"/>
        </a:defRPr>
      </a:lvl7pPr>
      <a:lvl8pPr marL="3160545" algn="l" defTabSz="903013" rtl="0" eaLnBrk="1" latinLnBrk="0" hangingPunct="1">
        <a:defRPr sz="1777" kern="1200">
          <a:solidFill>
            <a:schemeClr val="tx1"/>
          </a:solidFill>
          <a:latin typeface="+mn-lt"/>
          <a:ea typeface="+mn-ea"/>
          <a:cs typeface="+mn-cs"/>
        </a:defRPr>
      </a:lvl8pPr>
      <a:lvl9pPr marL="3612051" algn="l" defTabSz="903013" rtl="0" eaLnBrk="1" latinLnBrk="0" hangingPunct="1">
        <a:defRPr sz="177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zakon5.rada.gov.ua/laws/show/852-15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тексту 1"/>
          <p:cNvSpPr>
            <a:spLocks noGrp="1"/>
          </p:cNvSpPr>
          <p:nvPr>
            <p:ph type="body" sz="quarter" idx="10"/>
          </p:nvPr>
        </p:nvSpPr>
        <p:spPr>
          <a:xfrm>
            <a:off x="1250848" y="2657139"/>
            <a:ext cx="8295587" cy="1516828"/>
          </a:xfrm>
        </p:spPr>
        <p:txBody>
          <a:bodyPr/>
          <a:lstStyle/>
          <a:p>
            <a:pPr algn="ctr">
              <a:spcBef>
                <a:spcPts val="500"/>
              </a:spcBef>
            </a:pPr>
            <a:r>
              <a:rPr lang="ru-RU" sz="2400" dirty="0" err="1"/>
              <a:t>Положення</a:t>
            </a:r>
            <a:r>
              <a:rPr lang="ru-RU" sz="2400" dirty="0"/>
              <a:t> про </a:t>
            </a:r>
            <a:r>
              <a:rPr lang="ru-RU" sz="2400" dirty="0" err="1"/>
              <a:t>застосування</a:t>
            </a:r>
            <a:r>
              <a:rPr lang="ru-RU" sz="2400" dirty="0"/>
              <a:t> </a:t>
            </a:r>
            <a:r>
              <a:rPr lang="ru-RU" sz="2400" dirty="0" err="1"/>
              <a:t>електронного</a:t>
            </a:r>
            <a:r>
              <a:rPr lang="ru-RU" sz="2400" dirty="0"/>
              <a:t> </a:t>
            </a:r>
            <a:endParaRPr lang="en-US" sz="2400" dirty="0" smtClean="0"/>
          </a:p>
          <a:p>
            <a:pPr algn="ctr">
              <a:spcBef>
                <a:spcPts val="500"/>
              </a:spcBef>
            </a:pPr>
            <a:r>
              <a:rPr lang="ru-RU" sz="2400" dirty="0" err="1" smtClean="0"/>
              <a:t>підпису</a:t>
            </a:r>
            <a:r>
              <a:rPr lang="ru-RU" sz="2400" dirty="0" smtClean="0"/>
              <a:t> </a:t>
            </a:r>
            <a:r>
              <a:rPr lang="ru-RU" sz="2400" dirty="0"/>
              <a:t>в </a:t>
            </a:r>
            <a:r>
              <a:rPr lang="ru-RU" sz="2400" dirty="0" err="1"/>
              <a:t>банківській</a:t>
            </a:r>
            <a:r>
              <a:rPr lang="ru-RU" sz="2400" dirty="0"/>
              <a:t> </a:t>
            </a:r>
            <a:r>
              <a:rPr lang="ru-RU" sz="2400" dirty="0" err="1"/>
              <a:t>системі</a:t>
            </a:r>
            <a:r>
              <a:rPr lang="ru-RU" sz="2400" dirty="0"/>
              <a:t> </a:t>
            </a:r>
            <a:r>
              <a:rPr lang="ru-RU" sz="2400" dirty="0" err="1" smtClean="0"/>
              <a:t>України</a:t>
            </a:r>
            <a:endParaRPr lang="en-US" sz="2400" dirty="0" smtClean="0"/>
          </a:p>
          <a:p>
            <a:endParaRPr lang="uk-UA" sz="2400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quarter" idx="11"/>
          </p:nvPr>
        </p:nvSpPr>
        <p:spPr>
          <a:xfrm>
            <a:off x="1407672" y="6240983"/>
            <a:ext cx="3671887" cy="384345"/>
          </a:xfrm>
        </p:spPr>
        <p:txBody>
          <a:bodyPr/>
          <a:lstStyle/>
          <a:p>
            <a:pPr>
              <a:spcBef>
                <a:spcPct val="0"/>
              </a:spcBef>
              <a:buClrTx/>
            </a:pPr>
            <a:r>
              <a:rPr lang="uk-UA" altLang="ru-RU" b="1" dirty="0">
                <a:solidFill>
                  <a:prstClr val="black"/>
                </a:solidFill>
              </a:rPr>
              <a:t>Київ,</a:t>
            </a:r>
            <a:r>
              <a:rPr lang="uk-UA" altLang="ru-RU" dirty="0">
                <a:solidFill>
                  <a:prstClr val="black"/>
                </a:solidFill>
              </a:rPr>
              <a:t> </a:t>
            </a:r>
            <a:endParaRPr lang="uk-UA" altLang="ru-RU" dirty="0" smtClean="0">
              <a:solidFill>
                <a:prstClr val="black"/>
              </a:solidFill>
            </a:endParaRPr>
          </a:p>
          <a:p>
            <a:pPr>
              <a:spcBef>
                <a:spcPct val="0"/>
              </a:spcBef>
              <a:buClrTx/>
            </a:pPr>
            <a:r>
              <a:rPr lang="uk-UA" altLang="ru-RU" dirty="0" smtClean="0">
                <a:solidFill>
                  <a:prstClr val="black"/>
                </a:solidFill>
              </a:rPr>
              <a:t>Грудень 2017 </a:t>
            </a:r>
            <a:r>
              <a:rPr lang="uk-UA" altLang="ru-RU" dirty="0">
                <a:solidFill>
                  <a:prstClr val="black"/>
                </a:solidFill>
              </a:rPr>
              <a:t>року</a:t>
            </a:r>
          </a:p>
        </p:txBody>
      </p:sp>
      <p:sp>
        <p:nvSpPr>
          <p:cNvPr id="5" name="Текст 1"/>
          <p:cNvSpPr txBox="1">
            <a:spLocks/>
          </p:cNvSpPr>
          <p:nvPr/>
        </p:nvSpPr>
        <p:spPr bwMode="auto">
          <a:xfrm>
            <a:off x="1407672" y="5344245"/>
            <a:ext cx="5792360" cy="795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defTabSz="9667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None/>
              <a:defRPr sz="2000" b="1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71500" indent="-190500" algn="l" defTabSz="9667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54088" indent="-190500" algn="l" defTabSz="9667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31913" indent="-185738" algn="l" defTabSz="9667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714500" indent="-192088" algn="l" defTabSz="9667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Char char="§"/>
              <a:defRPr sz="1400" b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171700" indent="-192088" algn="l" defTabSz="966788" rtl="0" fontAlgn="base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itchFamily="2" charset="2"/>
              <a:buChar char="n"/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2628900" indent="-192088" algn="l" defTabSz="966788" rtl="0" fontAlgn="base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itchFamily="2" charset="2"/>
              <a:buChar char="n"/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3086100" indent="-192088" algn="l" defTabSz="966788" rtl="0" fontAlgn="base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itchFamily="2" charset="2"/>
              <a:buChar char="n"/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3543300" indent="-192088" algn="l" defTabSz="966788" rtl="0" fontAlgn="base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itchFamily="2" charset="2"/>
              <a:buChar char="n"/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defTabSz="734263" eaLnBrk="1" hangingPunct="1">
              <a:defRPr/>
            </a:pPr>
            <a:endParaRPr lang="en-US" sz="1400" b="0" u="none" kern="0" dirty="0" smtClean="0">
              <a:solidFill>
                <a:sysClr val="windowText" lastClr="000000"/>
              </a:solidFill>
            </a:endParaRPr>
          </a:p>
          <a:p>
            <a:pPr defTabSz="734263" eaLnBrk="1" hangingPunct="1">
              <a:defRPr/>
            </a:pPr>
            <a:r>
              <a:rPr lang="uk-UA" sz="1400" b="0" u="none" kern="0" dirty="0" smtClean="0">
                <a:solidFill>
                  <a:sysClr val="windowText" lastClr="000000"/>
                </a:solidFill>
              </a:rPr>
              <a:t>Департамент </a:t>
            </a:r>
            <a:r>
              <a:rPr lang="uk-UA" sz="1400" b="0" kern="0" dirty="0" smtClean="0">
                <a:solidFill>
                  <a:sysClr val="windowText" lastClr="000000"/>
                </a:solidFill>
              </a:rPr>
              <a:t>безпеки</a:t>
            </a:r>
            <a:endParaRPr lang="uk-UA" sz="1400" b="0" u="none" kern="0" dirty="0" smtClean="0">
              <a:solidFill>
                <a:sysClr val="windowText" lastClr="000000"/>
              </a:solidFill>
            </a:endParaRPr>
          </a:p>
          <a:p>
            <a:pPr defTabSz="734263" eaLnBrk="1" hangingPunct="1">
              <a:defRPr/>
            </a:pPr>
            <a:r>
              <a:rPr lang="uk-UA" sz="1400" b="0" kern="0" dirty="0" smtClean="0">
                <a:solidFill>
                  <a:sysClr val="windowText" lastClr="000000"/>
                </a:solidFill>
              </a:rPr>
              <a:t>Гуска Ігор</a:t>
            </a:r>
            <a:endParaRPr lang="uk-UA" sz="1400" b="0" u="none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98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Нормативна база використання електронного підпису в Україні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53400EF4-D14B-4B3E-8643-5A6D23594193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 algn="r"/>
              <a:t>2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 bwMode="auto">
          <a:xfrm>
            <a:off x="657928" y="1304807"/>
            <a:ext cx="193466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C7935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Прямая соединительная линия 29"/>
          <p:cNvCxnSpPr/>
          <p:nvPr/>
        </p:nvCxnSpPr>
        <p:spPr bwMode="auto">
          <a:xfrm flipV="1">
            <a:off x="678180" y="3418543"/>
            <a:ext cx="8258700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C7935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Прямая соединительная линия 38"/>
          <p:cNvCxnSpPr/>
          <p:nvPr/>
        </p:nvCxnSpPr>
        <p:spPr bwMode="auto">
          <a:xfrm>
            <a:off x="2698522" y="1309093"/>
            <a:ext cx="623835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C7935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Прямоугольник 40"/>
          <p:cNvSpPr/>
          <p:nvPr/>
        </p:nvSpPr>
        <p:spPr bwMode="auto">
          <a:xfrm>
            <a:off x="2698522" y="1463040"/>
            <a:ext cx="6251269" cy="1793356"/>
          </a:xfrm>
          <a:prstGeom prst="rect">
            <a:avLst/>
          </a:prstGeom>
          <a:solidFill>
            <a:srgbClr val="DEF0D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ts val="600"/>
              </a:spcBef>
              <a:spcAft>
                <a:spcPct val="0"/>
              </a:spcAft>
            </a:pPr>
            <a:r>
              <a:rPr lang="uk-UA" sz="1000" dirty="0" smtClean="0"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Стаття 1: «</a:t>
            </a:r>
            <a:r>
              <a:rPr lang="uk-UA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електронний підпис - дані в електронній формі, які </a:t>
            </a:r>
            <a:r>
              <a:rPr lang="uk-UA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додаються до </a:t>
            </a:r>
            <a:r>
              <a:rPr lang="uk-UA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інших електронних даних або логічно з ними пов'язані </a:t>
            </a:r>
            <a:r>
              <a:rPr lang="uk-UA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 призначені </a:t>
            </a:r>
            <a:r>
              <a:rPr lang="uk-UA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ідентифікації </a:t>
            </a:r>
            <a:r>
              <a:rPr lang="uk-UA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підписувача</a:t>
            </a:r>
            <a:r>
              <a:rPr lang="uk-UA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цих даних; </a:t>
            </a:r>
            <a:br>
              <a:rPr lang="uk-UA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електронний цифровий підпис - вид електронного підпису, </a:t>
            </a:r>
            <a:r>
              <a:rPr lang="uk-UA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отриманого </a:t>
            </a:r>
            <a:r>
              <a:rPr lang="uk-UA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результатом криптографічного перетворення набору </a:t>
            </a:r>
            <a:r>
              <a:rPr lang="uk-UA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електронних </a:t>
            </a:r>
            <a:r>
              <a:rPr lang="uk-UA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даних, який додається до цього набору або логічно з </a:t>
            </a:r>
            <a:r>
              <a:rPr lang="uk-UA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ним </a:t>
            </a:r>
            <a:r>
              <a:rPr lang="uk-UA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поєднується і дає змогу підтвердити його цілісність та </a:t>
            </a:r>
            <a:r>
              <a:rPr lang="uk-UA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ідентифікувати </a:t>
            </a:r>
            <a:r>
              <a:rPr lang="uk-UA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підписувача</a:t>
            </a:r>
            <a:r>
              <a:rPr lang="uk-UA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Електронний цифровий підпис </a:t>
            </a:r>
            <a:r>
              <a:rPr lang="uk-UA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накладається </a:t>
            </a:r>
            <a:r>
              <a:rPr lang="uk-UA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допомогою особистого ключа та перевіряється за </a:t>
            </a:r>
            <a:r>
              <a:rPr lang="uk-UA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 </a:t>
            </a:r>
            <a:r>
              <a:rPr lang="uk-UA" sz="1000"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відкритого </a:t>
            </a:r>
            <a:r>
              <a:rPr lang="uk-UA" sz="1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ключа</a:t>
            </a:r>
            <a:r>
              <a:rPr lang="ru-RU" sz="1000" smtClean="0"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.»</a:t>
            </a:r>
            <a:endParaRPr lang="ru-RU" sz="1000" baseline="30000" dirty="0"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ts val="600"/>
              </a:spcBef>
              <a:spcAft>
                <a:spcPct val="0"/>
              </a:spcAft>
            </a:pPr>
            <a:r>
              <a:rPr lang="uk-UA" sz="1000" dirty="0"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Стаття </a:t>
            </a:r>
            <a:r>
              <a:rPr lang="uk-UA" sz="1000" dirty="0" smtClean="0"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3: «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Електронний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підпис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визнаний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недійсним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електронну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форму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ґрунтується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посиленому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сертифікаті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ключа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.»</a:t>
            </a:r>
          </a:p>
          <a:p>
            <a:pPr defTabSz="914400" eaLnBrk="0" fontAlgn="base" hangingPunct="0">
              <a:spcBef>
                <a:spcPts val="600"/>
              </a:spcBef>
              <a:spcAft>
                <a:spcPct val="0"/>
              </a:spcAft>
            </a:pPr>
            <a:r>
              <a:rPr lang="uk-UA" sz="1000" dirty="0"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Стаття </a:t>
            </a:r>
            <a:r>
              <a:rPr lang="uk-UA" sz="1000" dirty="0" smtClean="0"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5: «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електронного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підпису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тому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числі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електронного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цифрового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підпису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банківській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системі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суб'єктами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переказу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коштів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визначається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Національним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банком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.»</a:t>
            </a:r>
            <a:endParaRPr kumimoji="0" lang="uk-UA" sz="1000" b="0" i="0" strike="noStrike" cap="none" normalizeH="0" baseline="3000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 bwMode="auto">
          <a:xfrm>
            <a:off x="2698522" y="3469229"/>
            <a:ext cx="6251269" cy="1440000"/>
          </a:xfrm>
          <a:prstGeom prst="rect">
            <a:avLst/>
          </a:prstGeom>
          <a:solidFill>
            <a:srgbClr val="DEF0D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ts val="600"/>
              </a:spcBef>
              <a:spcAft>
                <a:spcPct val="0"/>
              </a:spcAft>
            </a:pP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Стаття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6.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«Для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ідентифікації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автора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електронного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документа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використовуватися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електронний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підпис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Накладанням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електронного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підпису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завершується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електронного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документа. 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Відносини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пов'язані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використанням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електронних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цифрових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підписів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регулюються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законом. 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видів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електронних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підписів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електронному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документообігу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суб'єктами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електронного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документообігу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договірних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засадах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.»</a:t>
            </a:r>
            <a:endParaRPr lang="uk-UA" sz="1000" dirty="0" smtClean="0"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ts val="600"/>
              </a:spcBef>
              <a:spcAft>
                <a:spcPct val="0"/>
              </a:spcAft>
            </a:pPr>
            <a:r>
              <a:rPr lang="uk-UA" sz="1100" dirty="0" smtClean="0"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Стаття 7: «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Оригіналом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електронного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документа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вважається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електронний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примірник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 з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обов’язковими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реквізитами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тому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числі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електронним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підписом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автора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підписом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прирівняним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власноручного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підпису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Закону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"Про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електронний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цифровий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підпис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.»</a:t>
            </a:r>
            <a:endParaRPr lang="uk-UA" sz="1000" baseline="30000" dirty="0"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 bwMode="auto">
          <a:xfrm>
            <a:off x="2774903" y="5238974"/>
            <a:ext cx="6174888" cy="1624405"/>
          </a:xfrm>
          <a:prstGeom prst="rect">
            <a:avLst/>
          </a:prstGeom>
          <a:solidFill>
            <a:srgbClr val="DEF0D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ts val="600"/>
              </a:spcBef>
              <a:spcAft>
                <a:spcPct val="0"/>
              </a:spcAft>
            </a:pPr>
            <a:r>
              <a:rPr lang="uk-UA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 2</a:t>
            </a:r>
            <a:r>
              <a:rPr lang="uk-UA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«Установа </a:t>
            </a:r>
            <a:r>
              <a:rPr lang="uk-UA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застосовує електронний цифровий підпис лише за </a:t>
            </a:r>
            <a:r>
              <a:rPr lang="uk-UA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умови </a:t>
            </a:r>
            <a:r>
              <a:rPr lang="uk-UA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 надійних засобів електронного цифрового </a:t>
            </a:r>
            <a:r>
              <a:rPr lang="uk-UA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підпису</a:t>
            </a:r>
            <a:r>
              <a:rPr lang="uk-UA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 повинне бути підтверджено сертифікатом відповідності </a:t>
            </a:r>
            <a:r>
              <a:rPr lang="uk-UA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 </a:t>
            </a:r>
            <a:r>
              <a:rPr lang="uk-UA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позитивним </a:t>
            </a:r>
            <a:r>
              <a:rPr lang="uk-UA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експертним висновком за результатами державної </a:t>
            </a:r>
            <a:r>
              <a:rPr lang="uk-UA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експертизи </a:t>
            </a:r>
            <a:r>
              <a:rPr lang="uk-UA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сфері криптографічного захисту інформації, отриманим </a:t>
            </a:r>
            <a:r>
              <a:rPr lang="uk-UA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uk-UA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ці засоби від Адміністрації </a:t>
            </a:r>
            <a:r>
              <a:rPr lang="uk-UA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Держспецзв'язку</a:t>
            </a:r>
            <a:r>
              <a:rPr lang="uk-UA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 наявності </a:t>
            </a:r>
            <a:r>
              <a:rPr lang="uk-UA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посилених </a:t>
            </a:r>
            <a:r>
              <a:rPr lang="uk-UA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сертифікатів відкритих ключів у своїх </a:t>
            </a:r>
            <a:r>
              <a:rPr lang="uk-UA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рацівників</a:t>
            </a:r>
            <a:r>
              <a:rPr lang="uk-UA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підписувачів</a:t>
            </a:r>
            <a:r>
              <a:rPr lang="uk-UA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uk-UA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вчинення правочинів, надання адміністративних та інших </a:t>
            </a:r>
            <a:r>
              <a:rPr lang="uk-UA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 </a:t>
            </a:r>
            <a:r>
              <a:rPr lang="uk-UA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електронній формі, здійснення інформаційного обміну з </a:t>
            </a:r>
            <a:r>
              <a:rPr lang="uk-UA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іншими </a:t>
            </a:r>
            <a:r>
              <a:rPr lang="uk-UA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юридичними особами установи використовують виключно </a:t>
            </a:r>
            <a:r>
              <a:rPr lang="uk-UA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захищені </a:t>
            </a:r>
            <a:r>
              <a:rPr lang="uk-UA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носії з урахуванням вимог, передбачених абзацом першим </a:t>
            </a:r>
            <a:r>
              <a:rPr lang="uk-UA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цього </a:t>
            </a:r>
            <a:r>
              <a:rPr lang="uk-UA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пункту</a:t>
            </a:r>
            <a:r>
              <a:rPr lang="uk-UA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.»</a:t>
            </a:r>
            <a:endParaRPr kumimoji="0" lang="uk-UA" sz="10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</p:txBody>
      </p:sp>
      <p:cxnSp>
        <p:nvCxnSpPr>
          <p:cNvPr id="48" name="Прямая соединительная линия 47"/>
          <p:cNvCxnSpPr/>
          <p:nvPr/>
        </p:nvCxnSpPr>
        <p:spPr bwMode="auto">
          <a:xfrm flipV="1">
            <a:off x="678180" y="5069719"/>
            <a:ext cx="8244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C7935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Прямоугольник 48"/>
          <p:cNvSpPr/>
          <p:nvPr/>
        </p:nvSpPr>
        <p:spPr bwMode="auto">
          <a:xfrm>
            <a:off x="678180" y="1463040"/>
            <a:ext cx="1914412" cy="1739037"/>
          </a:xfrm>
          <a:prstGeom prst="rect">
            <a:avLst/>
          </a:prstGeom>
          <a:solidFill>
            <a:srgbClr val="93CF9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18000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200" dirty="0"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Закон </a:t>
            </a:r>
            <a:r>
              <a:rPr lang="uk-UA" sz="1200" dirty="0" smtClean="0"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України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200" dirty="0" smtClean="0"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Про </a:t>
            </a:r>
            <a:r>
              <a:rPr lang="uk-UA" sz="1200" dirty="0"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електронний цифровий підпис.</a:t>
            </a:r>
          </a:p>
        </p:txBody>
      </p:sp>
      <p:sp>
        <p:nvSpPr>
          <p:cNvPr id="50" name="Прямоугольник 49"/>
          <p:cNvSpPr/>
          <p:nvPr/>
        </p:nvSpPr>
        <p:spPr bwMode="auto">
          <a:xfrm>
            <a:off x="657929" y="3513706"/>
            <a:ext cx="1934663" cy="1440000"/>
          </a:xfrm>
          <a:prstGeom prst="rect">
            <a:avLst/>
          </a:prstGeom>
          <a:solidFill>
            <a:srgbClr val="93CF9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18000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200" dirty="0"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Закон України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200" dirty="0"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Про </a:t>
            </a:r>
            <a:r>
              <a:rPr lang="uk-UA" sz="1200" dirty="0" smtClean="0"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електронні документи та електронний документообіг </a:t>
            </a:r>
            <a:r>
              <a:rPr lang="uk-UA" sz="1200" dirty="0"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цифровий підпис</a:t>
            </a:r>
            <a:endParaRPr kumimoji="0" lang="uk-UA" sz="11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51" name="Прямоугольник 50"/>
          <p:cNvSpPr/>
          <p:nvPr/>
        </p:nvSpPr>
        <p:spPr bwMode="auto">
          <a:xfrm>
            <a:off x="632951" y="5238974"/>
            <a:ext cx="1959641" cy="1624405"/>
          </a:xfrm>
          <a:prstGeom prst="rect">
            <a:avLst/>
          </a:prstGeom>
          <a:solidFill>
            <a:srgbClr val="93CF9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18000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Постанова КМ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28.10.04 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1452 "Про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затвердження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Порядку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ЕЦП органами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державної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органами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місцевого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самоврядування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підприємствами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установами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організаціями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державної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власності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</a:p>
        </p:txBody>
      </p:sp>
      <p:sp>
        <p:nvSpPr>
          <p:cNvPr id="3" name="AutoShape 6" descr="Картинки по запросу есфлаг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714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Правові засади використання електронного </a:t>
            </a:r>
            <a:r>
              <a:rPr lang="uk-UA" dirty="0"/>
              <a:t>підпису в </a:t>
            </a:r>
            <a:r>
              <a:rPr lang="uk-UA" dirty="0" smtClean="0"/>
              <a:t>банківській системі Україні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53400EF4-D14B-4B3E-8643-5A6D23594193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 algn="r"/>
              <a:t>3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 bwMode="auto">
          <a:xfrm>
            <a:off x="657928" y="1304807"/>
            <a:ext cx="193466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C7935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Прямая соединительная линия 38"/>
          <p:cNvCxnSpPr/>
          <p:nvPr/>
        </p:nvCxnSpPr>
        <p:spPr bwMode="auto">
          <a:xfrm>
            <a:off x="2698522" y="1309093"/>
            <a:ext cx="623835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C7935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Прямоугольник 40"/>
          <p:cNvSpPr/>
          <p:nvPr/>
        </p:nvSpPr>
        <p:spPr bwMode="auto">
          <a:xfrm>
            <a:off x="2698522" y="1463040"/>
            <a:ext cx="6251269" cy="613186"/>
          </a:xfrm>
          <a:prstGeom prst="rect">
            <a:avLst/>
          </a:prstGeom>
          <a:solidFill>
            <a:srgbClr val="DEF0D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ts val="600"/>
              </a:spcBef>
              <a:spcAft>
                <a:spcPct val="0"/>
              </a:spcAft>
            </a:pPr>
            <a:r>
              <a:rPr lang="uk-UA" sz="1000" dirty="0"/>
              <a:t>Положення </a:t>
            </a:r>
            <a:r>
              <a:rPr lang="uk-UA" sz="1000" dirty="0" smtClean="0"/>
              <a:t>визначає </a:t>
            </a:r>
            <a:r>
              <a:rPr lang="uk-UA" sz="1000" dirty="0"/>
              <a:t>організаційно-методологічні умови застосування електронного підпису в банківській системі України під час створення, оброблення та зберігання електронних документів, пов'язаних із вчиненням правочинів.</a:t>
            </a:r>
            <a:endParaRPr kumimoji="0" lang="uk-UA" sz="1000" b="0" i="0" strike="noStrike" cap="none" normalizeH="0" baseline="3000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 bwMode="auto">
          <a:xfrm>
            <a:off x="2698522" y="2332557"/>
            <a:ext cx="6251269" cy="389127"/>
          </a:xfrm>
          <a:prstGeom prst="rect">
            <a:avLst/>
          </a:prstGeom>
          <a:solidFill>
            <a:srgbClr val="DEF0D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ts val="600"/>
              </a:spcBef>
              <a:spcAft>
                <a:spcPct val="0"/>
              </a:spcAft>
            </a:pPr>
            <a:r>
              <a:rPr lang="ru-RU" sz="1000" dirty="0" err="1"/>
              <a:t>Суб'єктами</a:t>
            </a:r>
            <a:r>
              <a:rPr lang="ru-RU" sz="1000" dirty="0"/>
              <a:t>, на </a:t>
            </a:r>
            <a:r>
              <a:rPr lang="ru-RU" sz="1000" dirty="0" err="1"/>
              <a:t>яких</a:t>
            </a:r>
            <a:r>
              <a:rPr lang="ru-RU" sz="1000" dirty="0"/>
              <a:t> </a:t>
            </a:r>
            <a:r>
              <a:rPr lang="ru-RU" sz="1000" dirty="0" err="1"/>
              <a:t>поширюється</a:t>
            </a:r>
            <a:r>
              <a:rPr lang="ru-RU" sz="1000" dirty="0"/>
              <a:t> </a:t>
            </a:r>
            <a:r>
              <a:rPr lang="ru-RU" sz="1000" dirty="0" err="1"/>
              <a:t>дія</a:t>
            </a:r>
            <a:r>
              <a:rPr lang="ru-RU" sz="1000" dirty="0"/>
              <a:t> </a:t>
            </a:r>
            <a:r>
              <a:rPr lang="ru-RU" sz="1000" dirty="0" err="1"/>
              <a:t>цього</a:t>
            </a:r>
            <a:r>
              <a:rPr lang="ru-RU" sz="1000" dirty="0"/>
              <a:t> </a:t>
            </a:r>
            <a:r>
              <a:rPr lang="ru-RU" sz="1000" dirty="0" err="1"/>
              <a:t>Положення</a:t>
            </a:r>
            <a:r>
              <a:rPr lang="ru-RU" sz="1000" dirty="0"/>
              <a:t>, є </a:t>
            </a:r>
            <a:r>
              <a:rPr lang="ru-RU" sz="1000" dirty="0" err="1"/>
              <a:t>Національний</a:t>
            </a:r>
            <a:r>
              <a:rPr lang="ru-RU" sz="1000" dirty="0"/>
              <a:t> банк </a:t>
            </a:r>
            <a:r>
              <a:rPr lang="ru-RU" sz="1000" dirty="0" err="1"/>
              <a:t>України</a:t>
            </a:r>
            <a:r>
              <a:rPr lang="ru-RU" sz="1000" dirty="0"/>
              <a:t>, банки </a:t>
            </a:r>
            <a:r>
              <a:rPr lang="ru-RU" sz="1000" dirty="0" err="1"/>
              <a:t>України</a:t>
            </a:r>
            <a:r>
              <a:rPr lang="ru-RU" sz="1000" dirty="0"/>
              <a:t>, </a:t>
            </a:r>
            <a:r>
              <a:rPr lang="ru-RU" sz="1000" dirty="0" err="1"/>
              <a:t>клієнти</a:t>
            </a:r>
            <a:r>
              <a:rPr lang="ru-RU" sz="1000" dirty="0"/>
              <a:t> та </a:t>
            </a:r>
            <a:r>
              <a:rPr lang="ru-RU" sz="1000" dirty="0" err="1"/>
              <a:t>контрагенти</a:t>
            </a:r>
            <a:r>
              <a:rPr lang="ru-RU" sz="1000" dirty="0"/>
              <a:t> </a:t>
            </a:r>
            <a:r>
              <a:rPr lang="ru-RU" sz="1000" dirty="0" err="1"/>
              <a:t>банків</a:t>
            </a:r>
            <a:r>
              <a:rPr lang="ru-RU" sz="1000" dirty="0"/>
              <a:t> </a:t>
            </a:r>
            <a:r>
              <a:rPr lang="ru-RU" sz="1000" dirty="0" err="1"/>
              <a:t>України</a:t>
            </a:r>
            <a:r>
              <a:rPr lang="ru-RU" sz="1000" dirty="0"/>
              <a:t> </a:t>
            </a:r>
            <a:endParaRPr lang="uk-UA" sz="1000" baseline="30000" dirty="0"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 bwMode="auto">
          <a:xfrm>
            <a:off x="2709786" y="2969110"/>
            <a:ext cx="6174888" cy="871370"/>
          </a:xfrm>
          <a:prstGeom prst="rect">
            <a:avLst/>
          </a:prstGeom>
          <a:solidFill>
            <a:srgbClr val="DEF0D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ts val="600"/>
              </a:spcBef>
              <a:spcAft>
                <a:spcPct val="0"/>
              </a:spcAft>
            </a:pPr>
            <a:r>
              <a:rPr lang="ru-RU" sz="1000" dirty="0" err="1"/>
              <a:t>Норми</a:t>
            </a:r>
            <a:r>
              <a:rPr lang="ru-RU" sz="1000" dirty="0"/>
              <a:t> </a:t>
            </a:r>
            <a:r>
              <a:rPr lang="ru-RU" sz="1000" dirty="0" err="1"/>
              <a:t>цього</a:t>
            </a:r>
            <a:r>
              <a:rPr lang="ru-RU" sz="1000" dirty="0"/>
              <a:t> </a:t>
            </a:r>
            <a:r>
              <a:rPr lang="ru-RU" sz="1000" dirty="0" err="1"/>
              <a:t>Положення</a:t>
            </a:r>
            <a:r>
              <a:rPr lang="ru-RU" sz="1000" dirty="0"/>
              <a:t> </a:t>
            </a:r>
            <a:r>
              <a:rPr lang="ru-RU" sz="1000" dirty="0" err="1"/>
              <a:t>щодо</a:t>
            </a:r>
            <a:r>
              <a:rPr lang="ru-RU" sz="1000" dirty="0"/>
              <a:t> </a:t>
            </a:r>
            <a:r>
              <a:rPr lang="ru-RU" sz="1000" dirty="0" err="1"/>
              <a:t>використання</a:t>
            </a:r>
            <a:r>
              <a:rPr lang="ru-RU" sz="1000" dirty="0"/>
              <a:t> ЕП </a:t>
            </a:r>
            <a:r>
              <a:rPr lang="ru-RU" sz="1000" dirty="0" err="1"/>
              <a:t>ніяким</a:t>
            </a:r>
            <a:r>
              <a:rPr lang="ru-RU" sz="1000" dirty="0"/>
              <a:t> чином не </a:t>
            </a:r>
            <a:r>
              <a:rPr lang="ru-RU" sz="1000" dirty="0" err="1"/>
              <a:t>можуть</a:t>
            </a:r>
            <a:r>
              <a:rPr lang="ru-RU" sz="1000" dirty="0"/>
              <a:t> </a:t>
            </a:r>
            <a:r>
              <a:rPr lang="ru-RU" sz="1000" dirty="0" err="1"/>
              <a:t>тлумачитись</a:t>
            </a:r>
            <a:r>
              <a:rPr lang="ru-RU" sz="1000" dirty="0"/>
              <a:t> як </a:t>
            </a:r>
            <a:r>
              <a:rPr lang="ru-RU" sz="1000" dirty="0" err="1"/>
              <a:t>такі</a:t>
            </a:r>
            <a:r>
              <a:rPr lang="ru-RU" sz="1000" dirty="0"/>
              <a:t>, </a:t>
            </a:r>
            <a:r>
              <a:rPr lang="ru-RU" sz="1000" dirty="0" err="1"/>
              <a:t>що</a:t>
            </a:r>
            <a:r>
              <a:rPr lang="ru-RU" sz="1000" dirty="0"/>
              <a:t> будь-</a:t>
            </a:r>
            <a:r>
              <a:rPr lang="ru-RU" sz="1000" dirty="0" err="1"/>
              <a:t>яким</a:t>
            </a:r>
            <a:r>
              <a:rPr lang="ru-RU" sz="1000" dirty="0"/>
              <a:t> чином </a:t>
            </a:r>
            <a:r>
              <a:rPr lang="ru-RU" sz="1000" dirty="0" err="1"/>
              <a:t>обмежують</a:t>
            </a:r>
            <a:r>
              <a:rPr lang="ru-RU" sz="1000" dirty="0"/>
              <a:t> права </a:t>
            </a:r>
            <a:r>
              <a:rPr lang="ru-RU" sz="1000" dirty="0" err="1"/>
              <a:t>суб'єктів</a:t>
            </a:r>
            <a:r>
              <a:rPr lang="ru-RU" sz="1000" dirty="0"/>
              <a:t> </a:t>
            </a:r>
            <a:r>
              <a:rPr lang="ru-RU" sz="1000" dirty="0" err="1"/>
              <a:t>електронної</a:t>
            </a:r>
            <a:r>
              <a:rPr lang="ru-RU" sz="1000" dirty="0"/>
              <a:t> </a:t>
            </a:r>
            <a:r>
              <a:rPr lang="ru-RU" sz="1000" dirty="0" err="1"/>
              <a:t>взаємодії</a:t>
            </a:r>
            <a:r>
              <a:rPr lang="ru-RU" sz="1000" dirty="0"/>
              <a:t> </a:t>
            </a:r>
            <a:r>
              <a:rPr lang="ru-RU" sz="1000" dirty="0" err="1"/>
              <a:t>вчиняти</a:t>
            </a:r>
            <a:r>
              <a:rPr lang="ru-RU" sz="1000" dirty="0"/>
              <a:t> </a:t>
            </a:r>
            <a:r>
              <a:rPr lang="ru-RU" sz="1000" dirty="0" err="1"/>
              <a:t>правочини</a:t>
            </a:r>
            <a:r>
              <a:rPr lang="ru-RU" sz="1000" dirty="0"/>
              <a:t> в </a:t>
            </a:r>
            <a:r>
              <a:rPr lang="ru-RU" sz="1000" dirty="0" err="1"/>
              <a:t>усній</a:t>
            </a:r>
            <a:r>
              <a:rPr lang="ru-RU" sz="1000" dirty="0"/>
              <a:t> </a:t>
            </a:r>
            <a:r>
              <a:rPr lang="ru-RU" sz="1000" dirty="0" err="1"/>
              <a:t>формі</a:t>
            </a:r>
            <a:r>
              <a:rPr lang="ru-RU" sz="1000" dirty="0"/>
              <a:t> </a:t>
            </a:r>
            <a:r>
              <a:rPr lang="ru-RU" sz="1000" dirty="0" err="1"/>
              <a:t>чи</a:t>
            </a:r>
            <a:r>
              <a:rPr lang="ru-RU" sz="1000" dirty="0"/>
              <a:t> у </a:t>
            </a:r>
            <a:r>
              <a:rPr lang="ru-RU" sz="1000" dirty="0" err="1"/>
              <a:t>вигляді</a:t>
            </a:r>
            <a:r>
              <a:rPr lang="ru-RU" sz="1000" dirty="0"/>
              <a:t> </a:t>
            </a:r>
            <a:r>
              <a:rPr lang="ru-RU" sz="1000" dirty="0" err="1"/>
              <a:t>паперових</a:t>
            </a:r>
            <a:r>
              <a:rPr lang="ru-RU" sz="1000" dirty="0"/>
              <a:t> </a:t>
            </a:r>
            <a:r>
              <a:rPr lang="ru-RU" sz="1000" dirty="0" err="1"/>
              <a:t>документів</a:t>
            </a:r>
            <a:r>
              <a:rPr lang="ru-RU" sz="1000" dirty="0"/>
              <a:t>, у тому </a:t>
            </a:r>
            <a:r>
              <a:rPr lang="ru-RU" sz="1000" dirty="0" err="1"/>
              <a:t>числі</a:t>
            </a:r>
            <a:r>
              <a:rPr lang="ru-RU" sz="1000" dirty="0"/>
              <a:t> </a:t>
            </a:r>
            <a:r>
              <a:rPr lang="ru-RU" sz="1000" dirty="0" err="1"/>
              <a:t>змінювати</a:t>
            </a:r>
            <a:r>
              <a:rPr lang="ru-RU" sz="1000" dirty="0"/>
              <a:t>, </a:t>
            </a:r>
            <a:r>
              <a:rPr lang="ru-RU" sz="1000" dirty="0" err="1"/>
              <a:t>доповнювати</a:t>
            </a:r>
            <a:r>
              <a:rPr lang="ru-RU" sz="1000" dirty="0"/>
              <a:t> </a:t>
            </a:r>
            <a:r>
              <a:rPr lang="ru-RU" sz="1000" dirty="0" err="1"/>
              <a:t>або</a:t>
            </a:r>
            <a:r>
              <a:rPr lang="ru-RU" sz="1000" dirty="0"/>
              <a:t> </a:t>
            </a:r>
            <a:r>
              <a:rPr lang="ru-RU" sz="1000" dirty="0" err="1"/>
              <a:t>припиняти</a:t>
            </a:r>
            <a:r>
              <a:rPr lang="ru-RU" sz="1000" dirty="0"/>
              <a:t> </a:t>
            </a:r>
            <a:r>
              <a:rPr lang="ru-RU" sz="1000" dirty="0" err="1"/>
              <a:t>дію</a:t>
            </a:r>
            <a:r>
              <a:rPr lang="ru-RU" sz="1000" dirty="0"/>
              <a:t> </a:t>
            </a:r>
            <a:r>
              <a:rPr lang="ru-RU" sz="1000" dirty="0" err="1"/>
              <a:t>електронних</a:t>
            </a:r>
            <a:r>
              <a:rPr lang="ru-RU" sz="1000" dirty="0"/>
              <a:t> </a:t>
            </a:r>
            <a:r>
              <a:rPr lang="ru-RU" sz="1000" dirty="0" err="1"/>
              <a:t>документів</a:t>
            </a:r>
            <a:r>
              <a:rPr lang="ru-RU" sz="1000" dirty="0"/>
              <a:t> </a:t>
            </a:r>
            <a:r>
              <a:rPr lang="ru-RU" sz="1000" dirty="0" err="1"/>
              <a:t>паперовими</a:t>
            </a:r>
            <a:r>
              <a:rPr lang="ru-RU" sz="1000" dirty="0"/>
              <a:t> документами </a:t>
            </a:r>
            <a:r>
              <a:rPr lang="ru-RU" sz="1000" dirty="0" err="1"/>
              <a:t>чи</a:t>
            </a:r>
            <a:r>
              <a:rPr lang="ru-RU" sz="1000" dirty="0"/>
              <a:t> в </a:t>
            </a:r>
            <a:r>
              <a:rPr lang="ru-RU" sz="1000" dirty="0" err="1"/>
              <a:t>іншій</a:t>
            </a:r>
            <a:r>
              <a:rPr lang="ru-RU" sz="1000" dirty="0"/>
              <a:t> не </a:t>
            </a:r>
            <a:r>
              <a:rPr lang="ru-RU" sz="1000" dirty="0" err="1"/>
              <a:t>забороненій</a:t>
            </a:r>
            <a:r>
              <a:rPr lang="ru-RU" sz="1000" dirty="0"/>
              <a:t> </a:t>
            </a:r>
            <a:r>
              <a:rPr lang="ru-RU" sz="1000" dirty="0" err="1"/>
              <a:t>законодавством</a:t>
            </a:r>
            <a:r>
              <a:rPr lang="ru-RU" sz="1000" dirty="0"/>
              <a:t> </a:t>
            </a:r>
            <a:r>
              <a:rPr lang="ru-RU" sz="1000" dirty="0" err="1"/>
              <a:t>формі</a:t>
            </a:r>
            <a:r>
              <a:rPr lang="ru-RU" sz="1000" dirty="0"/>
              <a:t> і </a:t>
            </a:r>
            <a:r>
              <a:rPr lang="ru-RU" sz="1000" dirty="0" err="1"/>
              <a:t>навпаки</a:t>
            </a:r>
            <a:r>
              <a:rPr lang="ru-RU" sz="1000" dirty="0"/>
              <a:t>.</a:t>
            </a:r>
            <a:endParaRPr kumimoji="0" lang="uk-UA" sz="10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</p:txBody>
      </p:sp>
      <p:sp>
        <p:nvSpPr>
          <p:cNvPr id="49" name="Прямоугольник 48"/>
          <p:cNvSpPr/>
          <p:nvPr/>
        </p:nvSpPr>
        <p:spPr bwMode="auto">
          <a:xfrm>
            <a:off x="678180" y="1463040"/>
            <a:ext cx="1914412" cy="1739037"/>
          </a:xfrm>
          <a:prstGeom prst="rect">
            <a:avLst/>
          </a:prstGeom>
          <a:solidFill>
            <a:srgbClr val="93CF9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18000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/>
              <a:t>ПОЛОЖЕННЯ </a:t>
            </a:r>
            <a:br>
              <a:rPr lang="ru-RU" sz="1200" dirty="0"/>
            </a:br>
            <a:r>
              <a:rPr lang="ru-RU" sz="1200" dirty="0"/>
              <a:t>про </a:t>
            </a:r>
            <a:r>
              <a:rPr lang="ru-RU" sz="1200" dirty="0" err="1"/>
              <a:t>застосування</a:t>
            </a:r>
            <a:r>
              <a:rPr lang="ru-RU" sz="1200" dirty="0"/>
              <a:t> </a:t>
            </a:r>
            <a:r>
              <a:rPr lang="ru-RU" sz="1200" dirty="0" err="1"/>
              <a:t>електронного</a:t>
            </a:r>
            <a:r>
              <a:rPr lang="ru-RU" sz="1200" dirty="0"/>
              <a:t> </a:t>
            </a:r>
            <a:r>
              <a:rPr lang="ru-RU" sz="1200" dirty="0" err="1"/>
              <a:t>підпису</a:t>
            </a:r>
            <a:r>
              <a:rPr lang="ru-RU" sz="1200" dirty="0"/>
              <a:t> в </a:t>
            </a:r>
            <a:r>
              <a:rPr lang="ru-RU" sz="1200" dirty="0" err="1"/>
              <a:t>банківській</a:t>
            </a:r>
            <a:r>
              <a:rPr lang="ru-RU" sz="1200" dirty="0"/>
              <a:t> </a:t>
            </a:r>
            <a:r>
              <a:rPr lang="ru-RU" sz="1200" dirty="0" err="1"/>
              <a:t>системі</a:t>
            </a:r>
            <a:r>
              <a:rPr lang="ru-RU" sz="1200" dirty="0"/>
              <a:t> </a:t>
            </a:r>
            <a:r>
              <a:rPr lang="ru-RU" sz="1200" dirty="0" err="1"/>
              <a:t>України</a:t>
            </a:r>
            <a:endParaRPr lang="uk-UA" sz="1200" dirty="0"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</p:txBody>
      </p:sp>
      <p:sp>
        <p:nvSpPr>
          <p:cNvPr id="3" name="AutoShape 6" descr="Картинки по запросу есфлаг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2698522" y="4032209"/>
            <a:ext cx="6174888" cy="871370"/>
          </a:xfrm>
          <a:prstGeom prst="rect">
            <a:avLst/>
          </a:prstGeom>
          <a:solidFill>
            <a:srgbClr val="DEF0D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ts val="600"/>
              </a:spcBef>
              <a:spcAft>
                <a:spcPct val="0"/>
              </a:spcAft>
            </a:pPr>
            <a:r>
              <a:rPr lang="uk-UA" sz="1000" dirty="0"/>
              <a:t>Створення та зберігання електронних документів у банківській системі має здійснюватися із забезпеченням можливості перевірки їх цілісності та справжності незалежною третьою стороною. Якщо ЕП не додається до підписаних електронних даних, а логічно пов'язується з ними, то має бути забезпечена можливість перевірити цей зв'язок протягом усього життєвого циклу електронного документа від його створення до знищення або постійного зберігання.</a:t>
            </a:r>
            <a:endParaRPr kumimoji="0" lang="uk-UA" sz="10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2709786" y="5088308"/>
            <a:ext cx="6251269" cy="731579"/>
          </a:xfrm>
          <a:prstGeom prst="rect">
            <a:avLst/>
          </a:prstGeom>
          <a:solidFill>
            <a:srgbClr val="DEF0D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ts val="600"/>
              </a:spcBef>
              <a:spcAft>
                <a:spcPct val="0"/>
              </a:spcAft>
            </a:pPr>
            <a:r>
              <a:rPr lang="uk-UA" sz="1000" dirty="0" err="1"/>
              <a:t>Підписувач</a:t>
            </a:r>
            <a:r>
              <a:rPr lang="uk-UA" sz="1000" dirty="0"/>
              <a:t>, який здійснює накладання ЕП на електронний документ, цим самим засвідчує, що ознайомився з усім текстом документа, повністю зрозумів його зміст, не має заперечень до тексту документа і свідомо застосовував свій підпис у контексті, передбаченому документом (підписав, погодив, засвідчив тощо).</a:t>
            </a:r>
            <a:endParaRPr lang="uk-UA" sz="1000" baseline="30000" dirty="0"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056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Правові засади використання електронного </a:t>
            </a:r>
            <a:r>
              <a:rPr lang="uk-UA" dirty="0"/>
              <a:t>підпису в </a:t>
            </a:r>
            <a:r>
              <a:rPr lang="uk-UA" dirty="0" smtClean="0"/>
              <a:t>банківській системі Україні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53400EF4-D14B-4B3E-8643-5A6D23594193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 algn="r"/>
              <a:t>4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 bwMode="auto">
          <a:xfrm>
            <a:off x="1226372" y="1309093"/>
            <a:ext cx="771050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C7935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Прямоугольник 40"/>
          <p:cNvSpPr/>
          <p:nvPr/>
        </p:nvSpPr>
        <p:spPr bwMode="auto">
          <a:xfrm>
            <a:off x="1226372" y="2517288"/>
            <a:ext cx="7723419" cy="2538806"/>
          </a:xfrm>
          <a:prstGeom prst="rect">
            <a:avLst/>
          </a:prstGeom>
          <a:solidFill>
            <a:srgbClr val="DEF0D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ru-RU" sz="1400" dirty="0">
              <a:latin typeface="+mj-lt"/>
            </a:endParaRPr>
          </a:p>
          <a:p>
            <a:r>
              <a:rPr lang="ru-RU" sz="1400" dirty="0">
                <a:latin typeface="+mj-lt"/>
              </a:rPr>
              <a:t>1) </a:t>
            </a:r>
            <a:r>
              <a:rPr lang="ru-RU" sz="1400" dirty="0" err="1">
                <a:latin typeface="+mj-lt"/>
              </a:rPr>
              <a:t>створення</a:t>
            </a:r>
            <a:r>
              <a:rPr lang="ru-RU" sz="1400" dirty="0">
                <a:latin typeface="+mj-lt"/>
              </a:rPr>
              <a:t> і </a:t>
            </a:r>
            <a:r>
              <a:rPr lang="ru-RU" sz="1400" dirty="0" err="1">
                <a:latin typeface="+mj-lt"/>
              </a:rPr>
              <a:t>засвідчення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електронної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копії</a:t>
            </a:r>
            <a:r>
              <a:rPr lang="ru-RU" sz="1400" dirty="0">
                <a:latin typeface="+mj-lt"/>
              </a:rPr>
              <a:t> з </a:t>
            </a:r>
            <a:r>
              <a:rPr lang="ru-RU" sz="1400" dirty="0" err="1">
                <a:latin typeface="+mj-lt"/>
              </a:rPr>
              <a:t>паперового</a:t>
            </a:r>
            <a:r>
              <a:rPr lang="ru-RU" sz="1400" dirty="0">
                <a:latin typeface="+mj-lt"/>
              </a:rPr>
              <a:t> документа;</a:t>
            </a:r>
          </a:p>
          <a:p>
            <a:endParaRPr lang="ru-RU" sz="1400" dirty="0" smtClean="0">
              <a:latin typeface="+mj-lt"/>
            </a:endParaRPr>
          </a:p>
          <a:p>
            <a:r>
              <a:rPr lang="ru-RU" sz="1400" dirty="0" smtClean="0">
                <a:latin typeface="+mj-lt"/>
              </a:rPr>
              <a:t>2</a:t>
            </a:r>
            <a:r>
              <a:rPr lang="ru-RU" sz="1400" dirty="0">
                <a:latin typeface="+mj-lt"/>
              </a:rPr>
              <a:t>) </a:t>
            </a:r>
            <a:r>
              <a:rPr lang="ru-RU" sz="1400" dirty="0" err="1">
                <a:latin typeface="+mj-lt"/>
              </a:rPr>
              <a:t>створення</a:t>
            </a:r>
            <a:r>
              <a:rPr lang="ru-RU" sz="1400" dirty="0">
                <a:latin typeface="+mj-lt"/>
              </a:rPr>
              <a:t> і </a:t>
            </a:r>
            <a:r>
              <a:rPr lang="ru-RU" sz="1400" dirty="0" err="1">
                <a:latin typeface="+mj-lt"/>
              </a:rPr>
              <a:t>засвідчення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копії</a:t>
            </a:r>
            <a:r>
              <a:rPr lang="ru-RU" sz="1400" dirty="0">
                <a:latin typeface="+mj-lt"/>
              </a:rPr>
              <a:t> на </a:t>
            </a:r>
            <a:r>
              <a:rPr lang="ru-RU" sz="1400" dirty="0" err="1">
                <a:latin typeface="+mj-lt"/>
              </a:rPr>
              <a:t>папері</a:t>
            </a:r>
            <a:r>
              <a:rPr lang="ru-RU" sz="1400" dirty="0">
                <a:latin typeface="+mj-lt"/>
              </a:rPr>
              <a:t> з </a:t>
            </a:r>
            <a:r>
              <a:rPr lang="ru-RU" sz="1400" dirty="0" err="1">
                <a:latin typeface="+mj-lt"/>
              </a:rPr>
              <a:t>електронного</a:t>
            </a:r>
            <a:r>
              <a:rPr lang="ru-RU" sz="1400" dirty="0">
                <a:latin typeface="+mj-lt"/>
              </a:rPr>
              <a:t> документа;</a:t>
            </a:r>
          </a:p>
          <a:p>
            <a:endParaRPr lang="ru-RU" sz="1400" dirty="0" smtClean="0">
              <a:latin typeface="+mj-lt"/>
            </a:endParaRPr>
          </a:p>
          <a:p>
            <a:r>
              <a:rPr lang="ru-RU" sz="1400" dirty="0" smtClean="0">
                <a:latin typeface="+mj-lt"/>
              </a:rPr>
              <a:t>3</a:t>
            </a:r>
            <a:r>
              <a:rPr lang="ru-RU" sz="1400" dirty="0">
                <a:latin typeface="+mj-lt"/>
              </a:rPr>
              <a:t>) </a:t>
            </a:r>
            <a:r>
              <a:rPr lang="ru-RU" sz="1400" dirty="0" err="1">
                <a:latin typeface="+mj-lt"/>
              </a:rPr>
              <a:t>виявлення</a:t>
            </a:r>
            <a:r>
              <a:rPr lang="ru-RU" sz="1400" dirty="0">
                <a:latin typeface="+mj-lt"/>
              </a:rPr>
              <a:t> будь-</a:t>
            </a:r>
            <a:r>
              <a:rPr lang="ru-RU" sz="1400" dirty="0" err="1">
                <a:latin typeface="+mj-lt"/>
              </a:rPr>
              <a:t>яких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змін</a:t>
            </a:r>
            <a:r>
              <a:rPr lang="ru-RU" sz="1400" dirty="0">
                <a:latin typeface="+mj-lt"/>
              </a:rPr>
              <a:t> в </a:t>
            </a:r>
            <a:r>
              <a:rPr lang="ru-RU" sz="1400" dirty="0" err="1">
                <a:latin typeface="+mj-lt"/>
              </a:rPr>
              <a:t>електронному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документі</a:t>
            </a:r>
            <a:r>
              <a:rPr lang="ru-RU" sz="1400" dirty="0">
                <a:latin typeface="+mj-lt"/>
              </a:rPr>
              <a:t>;</a:t>
            </a:r>
          </a:p>
          <a:p>
            <a:endParaRPr lang="ru-RU" sz="1400" dirty="0" smtClean="0">
              <a:latin typeface="+mj-lt"/>
            </a:endParaRPr>
          </a:p>
          <a:p>
            <a:r>
              <a:rPr lang="ru-RU" sz="1400" dirty="0" smtClean="0">
                <a:latin typeface="+mj-lt"/>
              </a:rPr>
              <a:t>4</a:t>
            </a:r>
            <a:r>
              <a:rPr lang="ru-RU" sz="1400" dirty="0">
                <a:latin typeface="+mj-lt"/>
              </a:rPr>
              <a:t>) </a:t>
            </a:r>
            <a:r>
              <a:rPr lang="ru-RU" sz="1400" dirty="0" err="1">
                <a:latin typeface="+mj-lt"/>
              </a:rPr>
              <a:t>виявлення</a:t>
            </a:r>
            <a:r>
              <a:rPr lang="ru-RU" sz="1400" dirty="0">
                <a:latin typeface="+mj-lt"/>
              </a:rPr>
              <a:t> будь-</a:t>
            </a:r>
            <a:r>
              <a:rPr lang="ru-RU" sz="1400" dirty="0" err="1">
                <a:latin typeface="+mj-lt"/>
              </a:rPr>
              <a:t>яких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змін</a:t>
            </a:r>
            <a:r>
              <a:rPr lang="ru-RU" sz="1400" dirty="0">
                <a:latin typeface="+mj-lt"/>
              </a:rPr>
              <a:t> ЕП </a:t>
            </a:r>
            <a:r>
              <a:rPr lang="ru-RU" sz="1400" dirty="0" err="1">
                <a:latin typeface="+mj-lt"/>
              </a:rPr>
              <a:t>після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підписання</a:t>
            </a:r>
            <a:r>
              <a:rPr lang="ru-RU" sz="1400" dirty="0">
                <a:latin typeface="+mj-lt"/>
              </a:rPr>
              <a:t> </a:t>
            </a:r>
            <a:r>
              <a:rPr lang="ru-RU" sz="1400" dirty="0" err="1">
                <a:latin typeface="+mj-lt"/>
              </a:rPr>
              <a:t>електронного</a:t>
            </a:r>
            <a:r>
              <a:rPr lang="ru-RU" sz="1400" dirty="0">
                <a:latin typeface="+mj-lt"/>
              </a:rPr>
              <a:t> документа;</a:t>
            </a:r>
          </a:p>
          <a:p>
            <a:endParaRPr lang="ru-RU" sz="1400" dirty="0" smtClean="0">
              <a:latin typeface="+mj-lt"/>
            </a:endParaRPr>
          </a:p>
          <a:p>
            <a:r>
              <a:rPr lang="ru-RU" sz="1400" dirty="0" smtClean="0">
                <a:latin typeface="+mj-lt"/>
              </a:rPr>
              <a:t>5</a:t>
            </a:r>
            <a:r>
              <a:rPr lang="ru-RU" sz="1400" dirty="0">
                <a:latin typeface="+mj-lt"/>
              </a:rPr>
              <a:t>) </a:t>
            </a:r>
            <a:r>
              <a:rPr lang="ru-RU" sz="1400" dirty="0" err="1">
                <a:latin typeface="+mj-lt"/>
              </a:rPr>
              <a:t>роботи</a:t>
            </a:r>
            <a:r>
              <a:rPr lang="ru-RU" sz="1400" dirty="0">
                <a:latin typeface="+mj-lt"/>
              </a:rPr>
              <a:t> з ЕЦП </a:t>
            </a:r>
            <a:r>
              <a:rPr lang="ru-RU" sz="1400" dirty="0" err="1">
                <a:latin typeface="+mj-lt"/>
              </a:rPr>
              <a:t>юридичної</a:t>
            </a:r>
            <a:r>
              <a:rPr lang="ru-RU" sz="1400" dirty="0">
                <a:latin typeface="+mj-lt"/>
              </a:rPr>
              <a:t> особи в банку.</a:t>
            </a:r>
          </a:p>
        </p:txBody>
      </p:sp>
      <p:sp>
        <p:nvSpPr>
          <p:cNvPr id="44" name="Прямоугольник 43"/>
          <p:cNvSpPr/>
          <p:nvPr/>
        </p:nvSpPr>
        <p:spPr bwMode="auto">
          <a:xfrm>
            <a:off x="1226372" y="1439672"/>
            <a:ext cx="7710508" cy="72261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ts val="600"/>
              </a:spcBef>
              <a:spcAft>
                <a:spcPct val="0"/>
              </a:spcAft>
            </a:pPr>
            <a:r>
              <a:rPr lang="ru-RU" sz="1600" dirty="0">
                <a:latin typeface="+mj-lt"/>
              </a:rPr>
              <a:t>Банки </a:t>
            </a:r>
            <a:r>
              <a:rPr lang="ru-RU" sz="1600" dirty="0" err="1">
                <a:latin typeface="+mj-lt"/>
              </a:rPr>
              <a:t>України</a:t>
            </a:r>
            <a:r>
              <a:rPr lang="ru-RU" sz="1600" dirty="0">
                <a:latin typeface="+mj-lt"/>
              </a:rPr>
              <a:t> </a:t>
            </a:r>
            <a:r>
              <a:rPr lang="ru-RU" sz="1600" dirty="0" err="1">
                <a:latin typeface="+mj-lt"/>
              </a:rPr>
              <a:t>зобов'язані</a:t>
            </a:r>
            <a:r>
              <a:rPr lang="ru-RU" sz="1600" dirty="0">
                <a:latin typeface="+mj-lt"/>
              </a:rPr>
              <a:t> </a:t>
            </a:r>
            <a:r>
              <a:rPr lang="ru-RU" sz="1600" dirty="0" err="1">
                <a:latin typeface="+mj-lt"/>
              </a:rPr>
              <a:t>розробити</a:t>
            </a:r>
            <a:r>
              <a:rPr lang="ru-RU" sz="1600" dirty="0">
                <a:latin typeface="+mj-lt"/>
              </a:rPr>
              <a:t> з </a:t>
            </a:r>
            <a:r>
              <a:rPr lang="ru-RU" sz="1600" dirty="0" err="1">
                <a:latin typeface="+mj-lt"/>
              </a:rPr>
              <a:t>урахуванням</a:t>
            </a:r>
            <a:r>
              <a:rPr lang="ru-RU" sz="1600" dirty="0">
                <a:latin typeface="+mj-lt"/>
              </a:rPr>
              <a:t> </a:t>
            </a:r>
            <a:r>
              <a:rPr lang="ru-RU" sz="1600" dirty="0" err="1">
                <a:latin typeface="+mj-lt"/>
              </a:rPr>
              <a:t>вимог</a:t>
            </a:r>
            <a:r>
              <a:rPr lang="ru-RU" sz="1600" dirty="0">
                <a:latin typeface="+mj-lt"/>
              </a:rPr>
              <a:t> </a:t>
            </a:r>
            <a:r>
              <a:rPr lang="ru-RU" sz="1600" dirty="0" err="1">
                <a:latin typeface="+mj-lt"/>
              </a:rPr>
              <a:t>законодавства</a:t>
            </a:r>
            <a:r>
              <a:rPr lang="ru-RU" sz="1600" dirty="0">
                <a:latin typeface="+mj-lt"/>
              </a:rPr>
              <a:t> </a:t>
            </a:r>
            <a:r>
              <a:rPr lang="ru-RU" sz="1600" dirty="0" err="1">
                <a:latin typeface="+mj-lt"/>
              </a:rPr>
              <a:t>України</a:t>
            </a:r>
            <a:r>
              <a:rPr lang="ru-RU" sz="1600" dirty="0">
                <a:latin typeface="+mj-lt"/>
              </a:rPr>
              <a:t> </a:t>
            </a:r>
            <a:r>
              <a:rPr lang="ru-RU" sz="1600" dirty="0" err="1">
                <a:latin typeface="+mj-lt"/>
              </a:rPr>
              <a:t>внутрішні</a:t>
            </a:r>
            <a:r>
              <a:rPr lang="ru-RU" sz="1600" dirty="0">
                <a:latin typeface="+mj-lt"/>
              </a:rPr>
              <a:t> </a:t>
            </a:r>
            <a:r>
              <a:rPr lang="ru-RU" sz="1600" dirty="0" err="1">
                <a:latin typeface="+mj-lt"/>
              </a:rPr>
              <a:t>документи</a:t>
            </a:r>
            <a:r>
              <a:rPr lang="ru-RU" sz="1600" dirty="0">
                <a:latin typeface="+mj-lt"/>
              </a:rPr>
              <a:t>, у </a:t>
            </a:r>
            <a:r>
              <a:rPr lang="ru-RU" sz="1600" dirty="0" err="1">
                <a:latin typeface="+mj-lt"/>
              </a:rPr>
              <a:t>яких</a:t>
            </a:r>
            <a:r>
              <a:rPr lang="ru-RU" sz="1600" dirty="0">
                <a:latin typeface="+mj-lt"/>
              </a:rPr>
              <a:t> </a:t>
            </a:r>
            <a:r>
              <a:rPr lang="ru-RU" sz="1600" dirty="0" err="1">
                <a:latin typeface="+mj-lt"/>
              </a:rPr>
              <a:t>має</a:t>
            </a:r>
            <a:r>
              <a:rPr lang="ru-RU" sz="1600" dirty="0">
                <a:latin typeface="+mj-lt"/>
              </a:rPr>
              <a:t> </a:t>
            </a:r>
            <a:r>
              <a:rPr lang="ru-RU" sz="1600" dirty="0" err="1">
                <a:latin typeface="+mj-lt"/>
              </a:rPr>
              <a:t>передбачатися</a:t>
            </a:r>
            <a:r>
              <a:rPr lang="ru-RU" sz="1600" dirty="0">
                <a:latin typeface="+mj-lt"/>
              </a:rPr>
              <a:t> порядок:</a:t>
            </a:r>
          </a:p>
          <a:p>
            <a:pPr defTabSz="914400" eaLnBrk="0" fontAlgn="base" hangingPunct="0">
              <a:spcBef>
                <a:spcPts val="600"/>
              </a:spcBef>
              <a:spcAft>
                <a:spcPct val="0"/>
              </a:spcAft>
            </a:pPr>
            <a:endParaRPr lang="uk-UA" sz="1000" baseline="30000" dirty="0"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</p:txBody>
      </p:sp>
      <p:sp>
        <p:nvSpPr>
          <p:cNvPr id="3" name="AutoShape 6" descr="Картинки по запросу есфлаг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79062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Правові засади використання електронного </a:t>
            </a:r>
            <a:r>
              <a:rPr lang="uk-UA" dirty="0"/>
              <a:t>підпису в </a:t>
            </a:r>
            <a:r>
              <a:rPr lang="uk-UA" dirty="0" smtClean="0"/>
              <a:t>банківській системі Україні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53400EF4-D14B-4B3E-8643-5A6D23594193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 algn="r"/>
              <a:t>5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 bwMode="auto">
          <a:xfrm>
            <a:off x="1226372" y="1309093"/>
            <a:ext cx="771050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C7935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Прямоугольник 40"/>
          <p:cNvSpPr/>
          <p:nvPr/>
        </p:nvSpPr>
        <p:spPr bwMode="auto">
          <a:xfrm>
            <a:off x="1226372" y="2517288"/>
            <a:ext cx="7723419" cy="3076688"/>
          </a:xfrm>
          <a:prstGeom prst="rect">
            <a:avLst/>
          </a:prstGeom>
          <a:solidFill>
            <a:srgbClr val="DEF0D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ru-RU" sz="1400" dirty="0">
              <a:latin typeface="+mj-lt"/>
            </a:endParaRPr>
          </a:p>
          <a:p>
            <a:r>
              <a:rPr lang="ru-RU" sz="1400" dirty="0"/>
              <a:t>1) </a:t>
            </a:r>
            <a:r>
              <a:rPr lang="ru-RU" sz="1400" dirty="0" err="1"/>
              <a:t>електронні</a:t>
            </a:r>
            <a:r>
              <a:rPr lang="ru-RU" sz="1400" dirty="0"/>
              <a:t> </a:t>
            </a:r>
            <a:r>
              <a:rPr lang="ru-RU" sz="1400" dirty="0" err="1"/>
              <a:t>дані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використовуються</a:t>
            </a:r>
            <a:r>
              <a:rPr lang="ru-RU" sz="1400" dirty="0"/>
              <a:t> </a:t>
            </a:r>
            <a:r>
              <a:rPr lang="ru-RU" sz="1400" dirty="0" err="1"/>
              <a:t>під</a:t>
            </a:r>
            <a:r>
              <a:rPr lang="ru-RU" sz="1400" dirty="0"/>
              <a:t> час </a:t>
            </a:r>
            <a:r>
              <a:rPr lang="ru-RU" sz="1400" dirty="0" err="1"/>
              <a:t>накладання</a:t>
            </a:r>
            <a:r>
              <a:rPr lang="ru-RU" sz="1400" dirty="0"/>
              <a:t> ЕП, однозначно </a:t>
            </a:r>
            <a:r>
              <a:rPr lang="ru-RU" sz="1400" dirty="0" err="1"/>
              <a:t>пов'язані</a:t>
            </a:r>
            <a:r>
              <a:rPr lang="ru-RU" sz="1400" dirty="0"/>
              <a:t> </a:t>
            </a:r>
            <a:r>
              <a:rPr lang="ru-RU" sz="1400" dirty="0" err="1"/>
              <a:t>із</a:t>
            </a:r>
            <a:r>
              <a:rPr lang="ru-RU" sz="1400" dirty="0"/>
              <a:t> </a:t>
            </a:r>
            <a:r>
              <a:rPr lang="ru-RU" sz="1400" dirty="0" err="1"/>
              <a:t>підписувачем</a:t>
            </a:r>
            <a:r>
              <a:rPr lang="ru-RU" sz="1400" dirty="0"/>
              <a:t> і не </a:t>
            </a:r>
            <a:r>
              <a:rPr lang="ru-RU" sz="1400" dirty="0" err="1"/>
              <a:t>пов'язані</a:t>
            </a:r>
            <a:r>
              <a:rPr lang="ru-RU" sz="1400" dirty="0"/>
              <a:t> з </a:t>
            </a:r>
            <a:r>
              <a:rPr lang="ru-RU" sz="1400" dirty="0" err="1"/>
              <a:t>жодною</a:t>
            </a:r>
            <a:r>
              <a:rPr lang="ru-RU" sz="1400" dirty="0"/>
              <a:t> </a:t>
            </a:r>
            <a:r>
              <a:rPr lang="ru-RU" sz="1400" dirty="0" err="1"/>
              <a:t>іншою</a:t>
            </a:r>
            <a:r>
              <a:rPr lang="ru-RU" sz="1400" dirty="0"/>
              <a:t> особою;</a:t>
            </a:r>
          </a:p>
          <a:p>
            <a:endParaRPr lang="ru-RU" sz="1400" dirty="0" smtClean="0"/>
          </a:p>
          <a:p>
            <a:r>
              <a:rPr lang="ru-RU" sz="1400" dirty="0" smtClean="0"/>
              <a:t>2</a:t>
            </a:r>
            <a:r>
              <a:rPr lang="ru-RU" sz="1400" dirty="0"/>
              <a:t>) </a:t>
            </a:r>
            <a:r>
              <a:rPr lang="ru-RU" sz="1400" dirty="0" err="1"/>
              <a:t>підписувач</a:t>
            </a:r>
            <a:r>
              <a:rPr lang="ru-RU" sz="1400" dirty="0"/>
              <a:t> </a:t>
            </a:r>
            <a:r>
              <a:rPr lang="ru-RU" sz="1400" dirty="0" err="1"/>
              <a:t>під</a:t>
            </a:r>
            <a:r>
              <a:rPr lang="ru-RU" sz="1400" dirty="0"/>
              <a:t> час </a:t>
            </a:r>
            <a:r>
              <a:rPr lang="ru-RU" sz="1400" dirty="0" err="1"/>
              <a:t>підписання</a:t>
            </a:r>
            <a:r>
              <a:rPr lang="ru-RU" sz="1400" dirty="0"/>
              <a:t> </a:t>
            </a:r>
            <a:r>
              <a:rPr lang="ru-RU" sz="1400" dirty="0" err="1"/>
              <a:t>контролював</a:t>
            </a:r>
            <a:r>
              <a:rPr lang="ru-RU" sz="1400" dirty="0"/>
              <a:t> </a:t>
            </a:r>
            <a:r>
              <a:rPr lang="ru-RU" sz="1400" dirty="0" err="1"/>
              <a:t>електронні</a:t>
            </a:r>
            <a:r>
              <a:rPr lang="ru-RU" sz="1400" dirty="0"/>
              <a:t> </a:t>
            </a:r>
            <a:r>
              <a:rPr lang="ru-RU" sz="1400" dirty="0" err="1"/>
              <a:t>дані</a:t>
            </a:r>
            <a:r>
              <a:rPr lang="ru-RU" sz="1400" dirty="0"/>
              <a:t>, на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накладався</a:t>
            </a:r>
            <a:r>
              <a:rPr lang="ru-RU" sz="1400" dirty="0"/>
              <a:t> ЕП, і </a:t>
            </a:r>
            <a:r>
              <a:rPr lang="ru-RU" sz="1400" dirty="0" err="1"/>
              <a:t>електронні</a:t>
            </a:r>
            <a:r>
              <a:rPr lang="ru-RU" sz="1400" dirty="0"/>
              <a:t> </a:t>
            </a:r>
            <a:r>
              <a:rPr lang="ru-RU" sz="1400" dirty="0" err="1"/>
              <a:t>дані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використовувалися</a:t>
            </a:r>
            <a:r>
              <a:rPr lang="ru-RU" sz="1400" dirty="0"/>
              <a:t> для </a:t>
            </a:r>
            <a:r>
              <a:rPr lang="ru-RU" sz="1400" dirty="0" err="1"/>
              <a:t>накладання</a:t>
            </a:r>
            <a:r>
              <a:rPr lang="ru-RU" sz="1400" dirty="0"/>
              <a:t> ЕП;</a:t>
            </a:r>
          </a:p>
          <a:p>
            <a:endParaRPr lang="ru-RU" sz="1400" dirty="0" smtClean="0"/>
          </a:p>
          <a:p>
            <a:r>
              <a:rPr lang="ru-RU" sz="1400" dirty="0" smtClean="0"/>
              <a:t>3</a:t>
            </a:r>
            <a:r>
              <a:rPr lang="ru-RU" sz="1400" dirty="0"/>
              <a:t>) </a:t>
            </a:r>
            <a:r>
              <a:rPr lang="ru-RU" sz="1400" dirty="0" err="1"/>
              <a:t>під</a:t>
            </a:r>
            <a:r>
              <a:rPr lang="ru-RU" sz="1400" dirty="0"/>
              <a:t> час </a:t>
            </a:r>
            <a:r>
              <a:rPr lang="ru-RU" sz="1400" dirty="0" err="1"/>
              <a:t>перевірки</a:t>
            </a:r>
            <a:r>
              <a:rPr lang="ru-RU" sz="1400" dirty="0"/>
              <a:t> </a:t>
            </a:r>
            <a:r>
              <a:rPr lang="ru-RU" sz="1400" dirty="0" err="1"/>
              <a:t>відповідно</a:t>
            </a:r>
            <a:r>
              <a:rPr lang="ru-RU" sz="1400" dirty="0"/>
              <a:t> до </a:t>
            </a:r>
            <a:r>
              <a:rPr lang="ru-RU" sz="1400" dirty="0" err="1"/>
              <a:t>затвердженого</a:t>
            </a:r>
            <a:r>
              <a:rPr lang="ru-RU" sz="1400" dirty="0"/>
              <a:t> в банку порядку не </a:t>
            </a:r>
            <a:r>
              <a:rPr lang="ru-RU" sz="1400" dirty="0" err="1"/>
              <a:t>виявлено</a:t>
            </a:r>
            <a:r>
              <a:rPr lang="ru-RU" sz="1400" dirty="0"/>
              <a:t> будь-</a:t>
            </a:r>
            <a:r>
              <a:rPr lang="ru-RU" sz="1400" dirty="0" err="1"/>
              <a:t>яких</a:t>
            </a:r>
            <a:r>
              <a:rPr lang="ru-RU" sz="1400" dirty="0"/>
              <a:t> </a:t>
            </a:r>
            <a:r>
              <a:rPr lang="ru-RU" sz="1400" dirty="0" err="1"/>
              <a:t>змін</a:t>
            </a:r>
            <a:r>
              <a:rPr lang="ru-RU" sz="1400" dirty="0"/>
              <a:t> в </a:t>
            </a:r>
            <a:r>
              <a:rPr lang="ru-RU" sz="1400" dirty="0" err="1"/>
              <a:t>електронному</a:t>
            </a:r>
            <a:r>
              <a:rPr lang="ru-RU" sz="1400" dirty="0"/>
              <a:t> </a:t>
            </a:r>
            <a:r>
              <a:rPr lang="ru-RU" sz="1400" dirty="0" err="1"/>
              <a:t>документі</a:t>
            </a:r>
            <a:r>
              <a:rPr lang="ru-RU" sz="1400" dirty="0"/>
              <a:t>;</a:t>
            </a:r>
          </a:p>
          <a:p>
            <a:endParaRPr lang="ru-RU" sz="1400" dirty="0" smtClean="0"/>
          </a:p>
          <a:p>
            <a:r>
              <a:rPr lang="ru-RU" sz="1400" dirty="0" smtClean="0"/>
              <a:t>4</a:t>
            </a:r>
            <a:r>
              <a:rPr lang="ru-RU" sz="1400" dirty="0"/>
              <a:t>) </a:t>
            </a:r>
            <a:r>
              <a:rPr lang="ru-RU" sz="1400" dirty="0" err="1"/>
              <a:t>під</a:t>
            </a:r>
            <a:r>
              <a:rPr lang="ru-RU" sz="1400" dirty="0"/>
              <a:t> час </a:t>
            </a:r>
            <a:r>
              <a:rPr lang="ru-RU" sz="1400" dirty="0" err="1"/>
              <a:t>перевірки</a:t>
            </a:r>
            <a:r>
              <a:rPr lang="ru-RU" sz="1400" dirty="0"/>
              <a:t> </a:t>
            </a:r>
            <a:r>
              <a:rPr lang="ru-RU" sz="1400" dirty="0" err="1"/>
              <a:t>відповідно</a:t>
            </a:r>
            <a:r>
              <a:rPr lang="ru-RU" sz="1400" dirty="0"/>
              <a:t> до </a:t>
            </a:r>
            <a:r>
              <a:rPr lang="ru-RU" sz="1400" dirty="0" err="1"/>
              <a:t>затвердженого</a:t>
            </a:r>
            <a:r>
              <a:rPr lang="ru-RU" sz="1400" dirty="0"/>
              <a:t> в банку порядку не </a:t>
            </a:r>
            <a:r>
              <a:rPr lang="ru-RU" sz="1400" dirty="0" err="1"/>
              <a:t>виявлено</a:t>
            </a:r>
            <a:r>
              <a:rPr lang="ru-RU" sz="1400" dirty="0"/>
              <a:t> будь-</a:t>
            </a:r>
            <a:r>
              <a:rPr lang="ru-RU" sz="1400" dirty="0" err="1"/>
              <a:t>яких</a:t>
            </a:r>
            <a:r>
              <a:rPr lang="ru-RU" sz="1400" dirty="0"/>
              <a:t> </a:t>
            </a:r>
            <a:r>
              <a:rPr lang="ru-RU" sz="1400" dirty="0" err="1"/>
              <a:t>змін</a:t>
            </a:r>
            <a:r>
              <a:rPr lang="ru-RU" sz="1400" dirty="0"/>
              <a:t> в ЕП </a:t>
            </a:r>
            <a:r>
              <a:rPr lang="ru-RU" sz="1400" dirty="0" err="1"/>
              <a:t>після</a:t>
            </a:r>
            <a:r>
              <a:rPr lang="ru-RU" sz="1400" dirty="0"/>
              <a:t> </a:t>
            </a:r>
            <a:r>
              <a:rPr lang="ru-RU" sz="1400" dirty="0" err="1"/>
              <a:t>підписання</a:t>
            </a:r>
            <a:r>
              <a:rPr lang="ru-RU" sz="1400" dirty="0"/>
              <a:t> </a:t>
            </a:r>
            <a:r>
              <a:rPr lang="ru-RU" sz="1400" dirty="0" err="1"/>
              <a:t>електронного</a:t>
            </a:r>
            <a:r>
              <a:rPr lang="ru-RU" sz="1400" dirty="0"/>
              <a:t> документа.</a:t>
            </a:r>
          </a:p>
        </p:txBody>
      </p:sp>
      <p:sp>
        <p:nvSpPr>
          <p:cNvPr id="44" name="Прямоугольник 43"/>
          <p:cNvSpPr/>
          <p:nvPr/>
        </p:nvSpPr>
        <p:spPr bwMode="auto">
          <a:xfrm>
            <a:off x="1226372" y="1439672"/>
            <a:ext cx="7710508" cy="72261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ts val="600"/>
              </a:spcBef>
              <a:spcAft>
                <a:spcPct val="0"/>
              </a:spcAft>
            </a:pPr>
            <a:r>
              <a:rPr lang="uk-UA" sz="1600" dirty="0"/>
              <a:t>ЕП має юридичну силу незалежно від технологій, що застосовуються для ідентифікації </a:t>
            </a:r>
            <a:r>
              <a:rPr lang="uk-UA" sz="1600" dirty="0" err="1"/>
              <a:t>підписувача</a:t>
            </a:r>
            <a:r>
              <a:rPr lang="uk-UA" sz="1600" dirty="0"/>
              <a:t>, якщо відповідає таким умовам</a:t>
            </a:r>
            <a:r>
              <a:rPr lang="ru-RU" sz="1600" dirty="0" smtClean="0">
                <a:latin typeface="+mj-lt"/>
              </a:rPr>
              <a:t>:</a:t>
            </a:r>
            <a:endParaRPr lang="ru-RU" sz="1600" dirty="0">
              <a:latin typeface="+mj-lt"/>
            </a:endParaRPr>
          </a:p>
          <a:p>
            <a:pPr defTabSz="914400" eaLnBrk="0" fontAlgn="base" hangingPunct="0">
              <a:spcBef>
                <a:spcPts val="600"/>
              </a:spcBef>
              <a:spcAft>
                <a:spcPct val="0"/>
              </a:spcAft>
            </a:pPr>
            <a:endParaRPr lang="uk-UA" sz="1000" baseline="30000" dirty="0"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</p:txBody>
      </p:sp>
      <p:sp>
        <p:nvSpPr>
          <p:cNvPr id="3" name="AutoShape 6" descr="Картинки по запросу есфлаг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92870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електронного</a:t>
            </a:r>
            <a:r>
              <a:rPr lang="ru-RU" dirty="0"/>
              <a:t> </a:t>
            </a:r>
            <a:r>
              <a:rPr lang="ru-RU" dirty="0" err="1"/>
              <a:t>підпису</a:t>
            </a:r>
            <a:r>
              <a:rPr lang="ru-RU" dirty="0"/>
              <a:t> в </a:t>
            </a:r>
            <a:r>
              <a:rPr lang="ru-RU" dirty="0" err="1"/>
              <a:t>банківській</a:t>
            </a:r>
            <a:r>
              <a:rPr lang="ru-RU" dirty="0"/>
              <a:t> </a:t>
            </a:r>
            <a:r>
              <a:rPr lang="ru-RU" dirty="0" err="1"/>
              <a:t>системі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53400EF4-D14B-4B3E-8643-5A6D23594193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 algn="r"/>
              <a:t>6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 bwMode="auto">
          <a:xfrm>
            <a:off x="906784" y="1418599"/>
            <a:ext cx="1368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C7935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TextBox 23"/>
          <p:cNvSpPr txBox="1"/>
          <p:nvPr/>
        </p:nvSpPr>
        <p:spPr>
          <a:xfrm>
            <a:off x="906785" y="1110437"/>
            <a:ext cx="1368000" cy="27699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uk-UA" sz="1200" b="1" dirty="0" smtClean="0"/>
              <a:t>Вид ЕП</a:t>
            </a:r>
            <a:endParaRPr lang="uk-UA" sz="1200" b="1" dirty="0"/>
          </a:p>
        </p:txBody>
      </p:sp>
      <p:cxnSp>
        <p:nvCxnSpPr>
          <p:cNvPr id="25" name="Прямая соединительная линия 24"/>
          <p:cNvCxnSpPr/>
          <p:nvPr/>
        </p:nvCxnSpPr>
        <p:spPr bwMode="auto">
          <a:xfrm>
            <a:off x="2422613" y="1418214"/>
            <a:ext cx="3532092" cy="503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C7935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TextBox 25"/>
          <p:cNvSpPr txBox="1"/>
          <p:nvPr/>
        </p:nvSpPr>
        <p:spPr>
          <a:xfrm>
            <a:off x="2422613" y="1110052"/>
            <a:ext cx="3354241" cy="27699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uk-UA" sz="1200" b="1" dirty="0" smtClean="0"/>
              <a:t>Визначення</a:t>
            </a:r>
            <a:endParaRPr lang="uk-UA" sz="1200" b="1" dirty="0"/>
          </a:p>
        </p:txBody>
      </p:sp>
      <p:sp>
        <p:nvSpPr>
          <p:cNvPr id="28" name="Прямоугольник 27"/>
          <p:cNvSpPr/>
          <p:nvPr/>
        </p:nvSpPr>
        <p:spPr bwMode="auto">
          <a:xfrm>
            <a:off x="2422612" y="1561368"/>
            <a:ext cx="3532093" cy="805315"/>
          </a:xfrm>
          <a:prstGeom prst="rect">
            <a:avLst/>
          </a:prstGeom>
          <a:solidFill>
            <a:srgbClr val="DEF0D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ts val="600"/>
              </a:spcBef>
              <a:spcAft>
                <a:spcPct val="0"/>
              </a:spcAft>
            </a:pPr>
            <a:r>
              <a:rPr lang="ru-RU" sz="1200" dirty="0"/>
              <a:t>ЕЦП, </a:t>
            </a:r>
            <a:r>
              <a:rPr lang="ru-RU" sz="1200" dirty="0" err="1"/>
              <a:t>який</a:t>
            </a:r>
            <a:r>
              <a:rPr lang="ru-RU" sz="1200" dirty="0"/>
              <a:t> за </a:t>
            </a:r>
            <a:r>
              <a:rPr lang="ru-RU" sz="1200" dirty="0" err="1"/>
              <a:t>своїм</a:t>
            </a:r>
            <a:r>
              <a:rPr lang="ru-RU" sz="1200" dirty="0"/>
              <a:t> статусом </a:t>
            </a:r>
            <a:r>
              <a:rPr lang="ru-RU" sz="1200" dirty="0" err="1"/>
              <a:t>прирівняний</a:t>
            </a:r>
            <a:r>
              <a:rPr lang="ru-RU" sz="1200" dirty="0"/>
              <a:t> до </a:t>
            </a:r>
            <a:r>
              <a:rPr lang="ru-RU" sz="1200" dirty="0" err="1"/>
              <a:t>власноручного</a:t>
            </a:r>
            <a:r>
              <a:rPr lang="ru-RU" sz="1200" dirty="0"/>
              <a:t> </a:t>
            </a:r>
            <a:r>
              <a:rPr lang="ru-RU" sz="1200" dirty="0" err="1"/>
              <a:t>підпису</a:t>
            </a:r>
            <a:r>
              <a:rPr lang="ru-RU" sz="1200" dirty="0"/>
              <a:t> </a:t>
            </a:r>
            <a:r>
              <a:rPr lang="ru-RU" sz="1200" dirty="0" err="1"/>
              <a:t>відповідно</a:t>
            </a:r>
            <a:r>
              <a:rPr lang="ru-RU" sz="1200" dirty="0"/>
              <a:t> до </a:t>
            </a:r>
            <a:r>
              <a:rPr lang="ru-RU" sz="1200" dirty="0">
                <a:hlinkClick r:id="rId3"/>
              </a:rPr>
              <a:t>Закону </a:t>
            </a:r>
            <a:r>
              <a:rPr lang="ru-RU" sz="1200" dirty="0" err="1">
                <a:hlinkClick r:id="rId3"/>
              </a:rPr>
              <a:t>України</a:t>
            </a:r>
            <a:r>
              <a:rPr lang="ru-RU" sz="1200" dirty="0"/>
              <a:t> "Про </a:t>
            </a:r>
            <a:r>
              <a:rPr lang="ru-RU" sz="1200" dirty="0" err="1"/>
              <a:t>електронний</a:t>
            </a:r>
            <a:r>
              <a:rPr lang="ru-RU" sz="1200" dirty="0"/>
              <a:t> </a:t>
            </a:r>
            <a:r>
              <a:rPr lang="ru-RU" sz="1200" dirty="0" err="1"/>
              <a:t>цифровий</a:t>
            </a:r>
            <a:r>
              <a:rPr lang="ru-RU" sz="1200" dirty="0"/>
              <a:t> </a:t>
            </a:r>
            <a:r>
              <a:rPr lang="ru-RU" sz="1200" dirty="0" err="1"/>
              <a:t>підпис</a:t>
            </a:r>
            <a:r>
              <a:rPr lang="ru-RU" sz="1200" dirty="0"/>
              <a:t>";</a:t>
            </a:r>
            <a:endParaRPr kumimoji="0" lang="uk-UA" sz="12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MS PGothic" pitchFamily="34" charset="-128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 bwMode="auto">
          <a:xfrm flipV="1">
            <a:off x="857687" y="2502808"/>
            <a:ext cx="8496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C7935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Прямоугольник 35"/>
          <p:cNvSpPr/>
          <p:nvPr/>
        </p:nvSpPr>
        <p:spPr bwMode="auto">
          <a:xfrm>
            <a:off x="6110344" y="1553082"/>
            <a:ext cx="3340190" cy="813601"/>
          </a:xfrm>
          <a:prstGeom prst="rect">
            <a:avLst/>
          </a:prstGeom>
          <a:solidFill>
            <a:srgbClr val="DEF0D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ts val="600"/>
              </a:spcBef>
              <a:spcAft>
                <a:spcPct val="0"/>
              </a:spcAft>
            </a:pPr>
            <a:r>
              <a:rPr lang="ru-RU" sz="1200" dirty="0" err="1"/>
              <a:t>Національний</a:t>
            </a:r>
            <a:r>
              <a:rPr lang="ru-RU" sz="1200" dirty="0"/>
              <a:t> банк </a:t>
            </a:r>
            <a:r>
              <a:rPr lang="ru-RU" sz="1200" dirty="0" err="1"/>
              <a:t>України</a:t>
            </a:r>
            <a:r>
              <a:rPr lang="ru-RU" sz="1200" dirty="0"/>
              <a:t>, банки </a:t>
            </a:r>
            <a:r>
              <a:rPr lang="ru-RU" sz="1200" dirty="0" err="1"/>
              <a:t>України</a:t>
            </a:r>
            <a:r>
              <a:rPr lang="ru-RU" sz="1200" dirty="0"/>
              <a:t>, </a:t>
            </a:r>
            <a:r>
              <a:rPr lang="ru-RU" sz="1200" dirty="0" err="1"/>
              <a:t>клієнти</a:t>
            </a:r>
            <a:r>
              <a:rPr lang="ru-RU" sz="1200" dirty="0"/>
              <a:t> та </a:t>
            </a:r>
            <a:r>
              <a:rPr lang="ru-RU" sz="1200" dirty="0" err="1"/>
              <a:t>контрагенти</a:t>
            </a:r>
            <a:r>
              <a:rPr lang="ru-RU" sz="1200" dirty="0"/>
              <a:t> </a:t>
            </a:r>
            <a:r>
              <a:rPr lang="ru-RU" sz="1200" dirty="0" err="1"/>
              <a:t>банків</a:t>
            </a:r>
            <a:r>
              <a:rPr lang="ru-RU" sz="1200" dirty="0"/>
              <a:t> </a:t>
            </a:r>
            <a:r>
              <a:rPr lang="ru-RU" sz="1200" dirty="0" err="1"/>
              <a:t>України</a:t>
            </a:r>
            <a:endParaRPr lang="uk-UA" sz="1200" dirty="0">
              <a:ea typeface="MS PGothic" pitchFamily="34" charset="-128"/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 bwMode="auto">
          <a:xfrm flipV="1">
            <a:off x="6110344" y="1419176"/>
            <a:ext cx="3340190" cy="407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C7935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TextBox 39"/>
          <p:cNvSpPr txBox="1"/>
          <p:nvPr/>
        </p:nvSpPr>
        <p:spPr>
          <a:xfrm>
            <a:off x="6113005" y="1111014"/>
            <a:ext cx="3337530" cy="27699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uk-UA" sz="1200" b="1" dirty="0" smtClean="0"/>
              <a:t>Хто може використовувати</a:t>
            </a:r>
            <a:endParaRPr lang="uk-UA" sz="1200" b="1" dirty="0"/>
          </a:p>
        </p:txBody>
      </p:sp>
      <p:sp>
        <p:nvSpPr>
          <p:cNvPr id="42" name="Прямоугольник 41"/>
          <p:cNvSpPr/>
          <p:nvPr/>
        </p:nvSpPr>
        <p:spPr bwMode="auto">
          <a:xfrm>
            <a:off x="2422613" y="2624680"/>
            <a:ext cx="3532092" cy="791153"/>
          </a:xfrm>
          <a:prstGeom prst="rect">
            <a:avLst/>
          </a:prstGeom>
          <a:solidFill>
            <a:srgbClr val="DEF0D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ts val="600"/>
              </a:spcBef>
              <a:spcAft>
                <a:spcPct val="0"/>
              </a:spcAft>
            </a:pPr>
            <a:r>
              <a:rPr lang="uk-UA" sz="1200" dirty="0"/>
              <a:t>вид ЕЦП, що забезпечує можливість перевірки цілісності електронних даних, що підписуються, та ідентифікацію </a:t>
            </a:r>
            <a:r>
              <a:rPr lang="uk-UA" sz="1200" b="1" dirty="0"/>
              <a:t>юридичної особи</a:t>
            </a:r>
            <a:r>
              <a:rPr lang="uk-UA" sz="1200" dirty="0"/>
              <a:t> як </a:t>
            </a:r>
            <a:r>
              <a:rPr lang="uk-UA" sz="1200" dirty="0" err="1"/>
              <a:t>підписувача</a:t>
            </a:r>
            <a:endParaRPr lang="uk-UA" sz="1200" dirty="0">
              <a:ea typeface="MS PGothic" pitchFamily="34" charset="-128"/>
            </a:endParaRPr>
          </a:p>
        </p:txBody>
      </p:sp>
      <p:sp>
        <p:nvSpPr>
          <p:cNvPr id="43" name="Прямоугольник 42"/>
          <p:cNvSpPr/>
          <p:nvPr/>
        </p:nvSpPr>
        <p:spPr bwMode="auto">
          <a:xfrm>
            <a:off x="6113005" y="2614977"/>
            <a:ext cx="3340190" cy="800856"/>
          </a:xfrm>
          <a:prstGeom prst="rect">
            <a:avLst/>
          </a:prstGeom>
          <a:solidFill>
            <a:srgbClr val="DEF0D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ts val="600"/>
              </a:spcBef>
              <a:spcAft>
                <a:spcPct val="0"/>
              </a:spcAft>
            </a:pPr>
            <a:r>
              <a:rPr kumimoji="0" lang="uk-UA" sz="12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PGothic" pitchFamily="34" charset="-128"/>
              </a:rPr>
              <a:t>Юридичні особи</a:t>
            </a:r>
          </a:p>
        </p:txBody>
      </p:sp>
      <p:sp>
        <p:nvSpPr>
          <p:cNvPr id="45" name="Прямоугольник 44"/>
          <p:cNvSpPr/>
          <p:nvPr/>
        </p:nvSpPr>
        <p:spPr bwMode="auto">
          <a:xfrm>
            <a:off x="2422613" y="3614799"/>
            <a:ext cx="3532092" cy="1140082"/>
          </a:xfrm>
          <a:prstGeom prst="rect">
            <a:avLst/>
          </a:prstGeom>
          <a:solidFill>
            <a:srgbClr val="DEF0D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14400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Aft>
                <a:spcPct val="0"/>
              </a:spcAft>
            </a:pPr>
            <a:r>
              <a:rPr lang="ru-RU" sz="1200" dirty="0"/>
              <a:t>ЕЦП, </a:t>
            </a:r>
            <a:r>
              <a:rPr lang="ru-RU" sz="1200" dirty="0" err="1"/>
              <a:t>що</a:t>
            </a:r>
            <a:r>
              <a:rPr lang="ru-RU" sz="1200" dirty="0"/>
              <a:t> </a:t>
            </a:r>
            <a:r>
              <a:rPr lang="ru-RU" sz="1200" dirty="0" err="1"/>
              <a:t>використовується</a:t>
            </a:r>
            <a:r>
              <a:rPr lang="ru-RU" sz="1200" dirty="0"/>
              <a:t> в </a:t>
            </a:r>
            <a:r>
              <a:rPr lang="ru-RU" sz="1200" dirty="0" err="1"/>
              <a:t>платіжних</a:t>
            </a:r>
            <a:r>
              <a:rPr lang="ru-RU" sz="1200" dirty="0"/>
              <a:t> системах </a:t>
            </a:r>
            <a:r>
              <a:rPr lang="ru-RU" sz="1200" dirty="0" err="1"/>
              <a:t>Національного</a:t>
            </a:r>
            <a:r>
              <a:rPr lang="ru-RU" sz="1200" dirty="0"/>
              <a:t> банку </a:t>
            </a:r>
            <a:r>
              <a:rPr lang="ru-RU" sz="1200" dirty="0" err="1"/>
              <a:t>України</a:t>
            </a:r>
            <a:r>
              <a:rPr lang="ru-RU" sz="1200" dirty="0"/>
              <a:t> та </a:t>
            </a:r>
            <a:r>
              <a:rPr lang="ru-RU" sz="1200" dirty="0" err="1"/>
              <a:t>інформаційних</a:t>
            </a:r>
            <a:r>
              <a:rPr lang="ru-RU" sz="1200" dirty="0"/>
              <a:t> задачах </a:t>
            </a:r>
            <a:r>
              <a:rPr lang="ru-RU" sz="1200" dirty="0" err="1"/>
              <a:t>Національного</a:t>
            </a:r>
            <a:r>
              <a:rPr lang="ru-RU" sz="1200" dirty="0"/>
              <a:t> банку </a:t>
            </a:r>
            <a:r>
              <a:rPr lang="ru-RU" sz="1200" dirty="0" err="1"/>
              <a:t>України</a:t>
            </a:r>
            <a:r>
              <a:rPr lang="ru-RU" sz="1200" dirty="0"/>
              <a:t> </a:t>
            </a:r>
            <a:r>
              <a:rPr lang="ru-RU" sz="1200" dirty="0" err="1"/>
              <a:t>згідно</a:t>
            </a:r>
            <a:r>
              <a:rPr lang="ru-RU" sz="1200" dirty="0"/>
              <a:t> з нормативно-</a:t>
            </a:r>
            <a:r>
              <a:rPr lang="ru-RU" sz="1200" dirty="0" err="1"/>
              <a:t>правовими</a:t>
            </a:r>
            <a:r>
              <a:rPr lang="ru-RU" sz="1200" dirty="0"/>
              <a:t> актами </a:t>
            </a:r>
            <a:r>
              <a:rPr lang="ru-RU" sz="1200" dirty="0" err="1"/>
              <a:t>Національного</a:t>
            </a:r>
            <a:r>
              <a:rPr lang="ru-RU" sz="1200" dirty="0"/>
              <a:t> банку </a:t>
            </a:r>
            <a:r>
              <a:rPr lang="ru-RU" sz="1200" dirty="0" err="1"/>
              <a:t>України</a:t>
            </a:r>
            <a:endParaRPr kumimoji="0" lang="uk-UA" sz="12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MS PGothic" pitchFamily="34" charset="-128"/>
            </a:endParaRPr>
          </a:p>
        </p:txBody>
      </p:sp>
      <p:sp>
        <p:nvSpPr>
          <p:cNvPr id="46" name="Прямоугольник 45"/>
          <p:cNvSpPr/>
          <p:nvPr/>
        </p:nvSpPr>
        <p:spPr bwMode="auto">
          <a:xfrm>
            <a:off x="6115666" y="3614799"/>
            <a:ext cx="3337529" cy="1140083"/>
          </a:xfrm>
          <a:prstGeom prst="rect">
            <a:avLst/>
          </a:prstGeom>
          <a:solidFill>
            <a:srgbClr val="DEF0D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14400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ts val="600"/>
              </a:spcBef>
              <a:spcAft>
                <a:spcPct val="0"/>
              </a:spcAft>
            </a:pPr>
            <a:r>
              <a:rPr lang="ru-RU" sz="1200" dirty="0" err="1" smtClean="0"/>
              <a:t>Усі</a:t>
            </a:r>
            <a:r>
              <a:rPr lang="ru-RU" sz="1200" dirty="0" smtClean="0"/>
              <a:t> </a:t>
            </a:r>
            <a:r>
              <a:rPr lang="ru-RU" sz="1200" dirty="0" err="1" smtClean="0"/>
              <a:t>суб</a:t>
            </a:r>
            <a:r>
              <a:rPr lang="en-US" sz="1200" dirty="0" smtClean="0"/>
              <a:t>’</a:t>
            </a:r>
            <a:r>
              <a:rPr lang="uk-UA" sz="1200" dirty="0" err="1" smtClean="0"/>
              <a:t>єкти</a:t>
            </a:r>
            <a:r>
              <a:rPr lang="uk-UA" sz="1200" dirty="0" smtClean="0"/>
              <a:t>, що працюють в </a:t>
            </a:r>
            <a:r>
              <a:rPr lang="ru-RU" sz="1200" dirty="0" err="1" smtClean="0"/>
              <a:t>платіжних</a:t>
            </a:r>
            <a:r>
              <a:rPr lang="ru-RU" sz="1200" dirty="0" smtClean="0"/>
              <a:t> </a:t>
            </a:r>
            <a:r>
              <a:rPr lang="ru-RU" sz="1200" dirty="0"/>
              <a:t>системах </a:t>
            </a:r>
            <a:r>
              <a:rPr lang="ru-RU" sz="1200" dirty="0" err="1"/>
              <a:t>Національного</a:t>
            </a:r>
            <a:r>
              <a:rPr lang="ru-RU" sz="1200" dirty="0"/>
              <a:t> банку </a:t>
            </a:r>
            <a:r>
              <a:rPr lang="ru-RU" sz="1200" dirty="0" err="1"/>
              <a:t>України</a:t>
            </a:r>
            <a:r>
              <a:rPr lang="ru-RU" sz="1200" dirty="0"/>
              <a:t> та </a:t>
            </a:r>
            <a:r>
              <a:rPr lang="ru-RU" sz="1200" dirty="0" err="1"/>
              <a:t>інформаційних</a:t>
            </a:r>
            <a:r>
              <a:rPr lang="ru-RU" sz="1200" dirty="0"/>
              <a:t> задачах </a:t>
            </a:r>
            <a:r>
              <a:rPr lang="ru-RU" sz="1200" dirty="0" err="1"/>
              <a:t>Національного</a:t>
            </a:r>
            <a:r>
              <a:rPr lang="ru-RU" sz="1200" dirty="0"/>
              <a:t> банку </a:t>
            </a:r>
            <a:r>
              <a:rPr lang="ru-RU" sz="1200" dirty="0" err="1"/>
              <a:t>України</a:t>
            </a:r>
            <a:r>
              <a:rPr lang="ru-RU" sz="1200" dirty="0"/>
              <a:t> </a:t>
            </a:r>
            <a:r>
              <a:rPr lang="ru-RU" sz="1200" dirty="0" err="1"/>
              <a:t>згідно</a:t>
            </a:r>
            <a:r>
              <a:rPr lang="ru-RU" sz="1200" dirty="0"/>
              <a:t> з нормативно-</a:t>
            </a:r>
            <a:r>
              <a:rPr lang="ru-RU" sz="1200" dirty="0" err="1"/>
              <a:t>правовими</a:t>
            </a:r>
            <a:r>
              <a:rPr lang="ru-RU" sz="1200" dirty="0"/>
              <a:t> актами </a:t>
            </a:r>
            <a:r>
              <a:rPr lang="ru-RU" sz="1200" dirty="0" smtClean="0"/>
              <a:t>НБУ</a:t>
            </a:r>
            <a:endParaRPr lang="uk-UA" sz="1200" dirty="0">
              <a:ea typeface="MS PGothic" pitchFamily="34" charset="-128"/>
            </a:endParaRPr>
          </a:p>
        </p:txBody>
      </p:sp>
      <p:cxnSp>
        <p:nvCxnSpPr>
          <p:cNvPr id="48" name="Прямая соединительная линия 47"/>
          <p:cNvCxnSpPr/>
          <p:nvPr/>
        </p:nvCxnSpPr>
        <p:spPr bwMode="auto">
          <a:xfrm flipV="1">
            <a:off x="857687" y="3513387"/>
            <a:ext cx="8496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C7935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Прямоугольник 48"/>
          <p:cNvSpPr/>
          <p:nvPr/>
        </p:nvSpPr>
        <p:spPr bwMode="auto">
          <a:xfrm>
            <a:off x="751114" y="1561369"/>
            <a:ext cx="1523670" cy="805314"/>
          </a:xfrm>
          <a:prstGeom prst="rect">
            <a:avLst/>
          </a:prstGeom>
          <a:solidFill>
            <a:srgbClr val="93CF9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ts val="600"/>
              </a:spcBef>
              <a:spcAft>
                <a:spcPct val="0"/>
              </a:spcAft>
            </a:pPr>
            <a:r>
              <a:rPr lang="ru-RU" sz="1200" dirty="0"/>
              <a:t>ЕЦП, </a:t>
            </a:r>
            <a:r>
              <a:rPr lang="ru-RU" sz="1200" dirty="0" err="1"/>
              <a:t>прирівняний</a:t>
            </a:r>
            <a:r>
              <a:rPr lang="ru-RU" sz="1200" dirty="0"/>
              <a:t> до </a:t>
            </a:r>
            <a:r>
              <a:rPr lang="ru-RU" sz="1200" dirty="0" err="1"/>
              <a:t>власноручного</a:t>
            </a:r>
            <a:r>
              <a:rPr lang="ru-RU" sz="1200" dirty="0"/>
              <a:t> </a:t>
            </a:r>
            <a:r>
              <a:rPr lang="ru-RU" sz="1200" dirty="0" err="1"/>
              <a:t>підпису</a:t>
            </a:r>
            <a:r>
              <a:rPr lang="ru-RU" sz="1200" dirty="0"/>
              <a:t>;</a:t>
            </a:r>
            <a:endParaRPr kumimoji="0" lang="uk-UA" sz="12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MS PGothic" pitchFamily="34" charset="-128"/>
            </a:endParaRPr>
          </a:p>
        </p:txBody>
      </p:sp>
      <p:sp>
        <p:nvSpPr>
          <p:cNvPr id="50" name="Прямоугольник 49"/>
          <p:cNvSpPr/>
          <p:nvPr/>
        </p:nvSpPr>
        <p:spPr bwMode="auto">
          <a:xfrm>
            <a:off x="751115" y="2614977"/>
            <a:ext cx="1523670" cy="800856"/>
          </a:xfrm>
          <a:prstGeom prst="rect">
            <a:avLst/>
          </a:prstGeom>
          <a:solidFill>
            <a:srgbClr val="93CF9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ts val="600"/>
              </a:spcBef>
              <a:spcAft>
                <a:spcPct val="0"/>
              </a:spcAft>
            </a:pPr>
            <a:r>
              <a:rPr lang="uk-UA" sz="1200" dirty="0"/>
              <a:t>ЕЦП юридичної особи;</a:t>
            </a:r>
            <a:endParaRPr kumimoji="0" lang="uk-UA" sz="12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MS PGothic" pitchFamily="34" charset="-128"/>
            </a:endParaRPr>
          </a:p>
        </p:txBody>
      </p:sp>
      <p:sp>
        <p:nvSpPr>
          <p:cNvPr id="51" name="Прямоугольник 50"/>
          <p:cNvSpPr/>
          <p:nvPr/>
        </p:nvSpPr>
        <p:spPr bwMode="auto">
          <a:xfrm>
            <a:off x="751115" y="3614799"/>
            <a:ext cx="1523670" cy="1140083"/>
          </a:xfrm>
          <a:prstGeom prst="rect">
            <a:avLst/>
          </a:prstGeom>
          <a:solidFill>
            <a:srgbClr val="93CF9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ts val="600"/>
              </a:spcBef>
              <a:spcAft>
                <a:spcPct val="0"/>
              </a:spcAft>
            </a:pPr>
            <a:r>
              <a:rPr lang="uk-UA" sz="1200" dirty="0"/>
              <a:t>ЕЦП НБУ;</a:t>
            </a:r>
            <a:endParaRPr kumimoji="0" lang="uk-UA" sz="12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MS PGothic" pitchFamily="34" charset="-128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093411" y="1423250"/>
            <a:ext cx="972026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uk-UA" alt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uk-UA" alt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2422613" y="4972695"/>
            <a:ext cx="3532092" cy="879465"/>
          </a:xfrm>
          <a:prstGeom prst="rect">
            <a:avLst/>
          </a:prstGeom>
          <a:solidFill>
            <a:srgbClr val="DEF0D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ts val="600"/>
              </a:spcBef>
              <a:spcAft>
                <a:spcPct val="0"/>
              </a:spcAft>
            </a:pPr>
            <a:r>
              <a:rPr lang="ru-RU" sz="1200" dirty="0"/>
              <a:t>ЕЦП, </a:t>
            </a:r>
            <a:r>
              <a:rPr lang="ru-RU" sz="1200" dirty="0" err="1"/>
              <a:t>що</a:t>
            </a:r>
            <a:r>
              <a:rPr lang="ru-RU" sz="1200" dirty="0"/>
              <a:t> </a:t>
            </a:r>
            <a:r>
              <a:rPr lang="ru-RU" sz="1200" dirty="0" err="1"/>
              <a:t>застосовується</a:t>
            </a:r>
            <a:r>
              <a:rPr lang="ru-RU" sz="1200" dirty="0"/>
              <a:t> сторонами на </a:t>
            </a:r>
            <a:r>
              <a:rPr lang="ru-RU" sz="1200" dirty="0" err="1"/>
              <a:t>договірних</a:t>
            </a:r>
            <a:r>
              <a:rPr lang="ru-RU" sz="1200" dirty="0"/>
              <a:t> засадах</a:t>
            </a:r>
            <a:endParaRPr lang="uk-UA" sz="1200" dirty="0">
              <a:ea typeface="MS PGothic" pitchFamily="34" charset="-128"/>
            </a:endParaRPr>
          </a:p>
        </p:txBody>
      </p:sp>
      <p:sp>
        <p:nvSpPr>
          <p:cNvPr id="29" name="Прямоугольник 28"/>
          <p:cNvSpPr/>
          <p:nvPr/>
        </p:nvSpPr>
        <p:spPr bwMode="auto">
          <a:xfrm>
            <a:off x="6115666" y="4986115"/>
            <a:ext cx="3334868" cy="866045"/>
          </a:xfrm>
          <a:prstGeom prst="rect">
            <a:avLst/>
          </a:prstGeom>
          <a:solidFill>
            <a:srgbClr val="DEF0D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ts val="600"/>
              </a:spcBef>
              <a:spcAft>
                <a:spcPct val="0"/>
              </a:spcAft>
            </a:pPr>
            <a:r>
              <a:rPr kumimoji="0" lang="uk-UA" sz="12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PGothic" pitchFamily="34" charset="-128"/>
              </a:rPr>
              <a:t>Банки,</a:t>
            </a:r>
            <a:r>
              <a:rPr kumimoji="0" lang="uk-UA" sz="1200" b="0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MS PGothic" pitchFamily="34" charset="-128"/>
              </a:rPr>
              <a:t> </a:t>
            </a:r>
            <a:r>
              <a:rPr kumimoji="0" lang="uk-UA" sz="12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PGothic" pitchFamily="34" charset="-128"/>
              </a:rPr>
              <a:t>їх клієнти та контрагенти</a:t>
            </a:r>
          </a:p>
        </p:txBody>
      </p:sp>
      <p:cxnSp>
        <p:nvCxnSpPr>
          <p:cNvPr id="32" name="Прямая соединительная линия 31"/>
          <p:cNvCxnSpPr/>
          <p:nvPr/>
        </p:nvCxnSpPr>
        <p:spPr bwMode="auto">
          <a:xfrm flipV="1">
            <a:off x="957195" y="5957165"/>
            <a:ext cx="8496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C7935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Прямоугольник 32"/>
          <p:cNvSpPr/>
          <p:nvPr/>
        </p:nvSpPr>
        <p:spPr bwMode="auto">
          <a:xfrm>
            <a:off x="767375" y="4972695"/>
            <a:ext cx="1523670" cy="879465"/>
          </a:xfrm>
          <a:prstGeom prst="rect">
            <a:avLst/>
          </a:prstGeom>
          <a:solidFill>
            <a:srgbClr val="93CF9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ts val="600"/>
              </a:spcBef>
              <a:spcAft>
                <a:spcPct val="0"/>
              </a:spcAft>
            </a:pPr>
            <a:r>
              <a:rPr lang="uk-UA" sz="1200" dirty="0" smtClean="0"/>
              <a:t>Простий ЕЦП</a:t>
            </a:r>
            <a:endParaRPr kumimoji="0" lang="uk-UA" sz="12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MS PGothic" pitchFamily="34" charset="-128"/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 bwMode="auto">
          <a:xfrm flipV="1">
            <a:off x="954534" y="4870642"/>
            <a:ext cx="8496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C7935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Прямоугольник 52"/>
          <p:cNvSpPr/>
          <p:nvPr/>
        </p:nvSpPr>
        <p:spPr bwMode="auto">
          <a:xfrm>
            <a:off x="767375" y="6082525"/>
            <a:ext cx="1523670" cy="651761"/>
          </a:xfrm>
          <a:prstGeom prst="rect">
            <a:avLst/>
          </a:prstGeom>
          <a:solidFill>
            <a:srgbClr val="93CF9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ts val="600"/>
              </a:spcBef>
              <a:spcAft>
                <a:spcPct val="0"/>
              </a:spcAft>
            </a:pPr>
            <a:r>
              <a:rPr lang="uk-UA" sz="1200" dirty="0" smtClean="0"/>
              <a:t>Простий ЕП</a:t>
            </a:r>
            <a:endParaRPr kumimoji="0" lang="uk-UA" sz="12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MS PGothic" pitchFamily="34" charset="-128"/>
            </a:endParaRPr>
          </a:p>
        </p:txBody>
      </p:sp>
      <p:sp>
        <p:nvSpPr>
          <p:cNvPr id="54" name="Прямоугольник 53"/>
          <p:cNvSpPr/>
          <p:nvPr/>
        </p:nvSpPr>
        <p:spPr bwMode="auto">
          <a:xfrm>
            <a:off x="2428340" y="6086980"/>
            <a:ext cx="3532092" cy="651761"/>
          </a:xfrm>
          <a:prstGeom prst="rect">
            <a:avLst/>
          </a:prstGeom>
          <a:solidFill>
            <a:srgbClr val="DEF0D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ts val="600"/>
              </a:spcBef>
              <a:spcAft>
                <a:spcPct val="0"/>
              </a:spcAft>
            </a:pPr>
            <a:r>
              <a:rPr lang="ru-RU" sz="1200" dirty="0"/>
              <a:t>будь-</a:t>
            </a:r>
            <a:r>
              <a:rPr lang="ru-RU" sz="1200" dirty="0" err="1"/>
              <a:t>який</a:t>
            </a:r>
            <a:r>
              <a:rPr lang="ru-RU" sz="1200" dirty="0"/>
              <a:t> вид ЕП, </a:t>
            </a:r>
            <a:r>
              <a:rPr lang="ru-RU" sz="1200" dirty="0" err="1"/>
              <a:t>крім</a:t>
            </a:r>
            <a:r>
              <a:rPr lang="ru-RU" sz="1200" dirty="0"/>
              <a:t> ЕЦП, </a:t>
            </a:r>
            <a:r>
              <a:rPr lang="ru-RU" sz="1200" dirty="0" err="1"/>
              <a:t>прирівняного</a:t>
            </a:r>
            <a:r>
              <a:rPr lang="ru-RU" sz="1200" dirty="0"/>
              <a:t> до </a:t>
            </a:r>
            <a:r>
              <a:rPr lang="ru-RU" sz="1200" dirty="0" err="1"/>
              <a:t>власноручного</a:t>
            </a:r>
            <a:r>
              <a:rPr lang="ru-RU" sz="1200" dirty="0"/>
              <a:t> </a:t>
            </a:r>
            <a:r>
              <a:rPr lang="ru-RU" sz="1200" dirty="0" err="1"/>
              <a:t>підпису</a:t>
            </a:r>
            <a:r>
              <a:rPr lang="ru-RU" sz="1200" dirty="0"/>
              <a:t>, ЕЦП </a:t>
            </a:r>
            <a:r>
              <a:rPr lang="ru-RU" sz="1200" dirty="0" err="1"/>
              <a:t>юридичної</a:t>
            </a:r>
            <a:r>
              <a:rPr lang="ru-RU" sz="1200" dirty="0"/>
              <a:t> особи, ЕЦП НБУ, простого ЕЦП;</a:t>
            </a:r>
            <a:endParaRPr lang="uk-UA" sz="1200" dirty="0">
              <a:ea typeface="MS PGothic" pitchFamily="34" charset="-128"/>
            </a:endParaRPr>
          </a:p>
        </p:txBody>
      </p:sp>
      <p:sp>
        <p:nvSpPr>
          <p:cNvPr id="55" name="Прямоугольник 54"/>
          <p:cNvSpPr/>
          <p:nvPr/>
        </p:nvSpPr>
        <p:spPr bwMode="auto">
          <a:xfrm>
            <a:off x="6110344" y="6086980"/>
            <a:ext cx="3334868" cy="651761"/>
          </a:xfrm>
          <a:prstGeom prst="rect">
            <a:avLst/>
          </a:prstGeom>
          <a:solidFill>
            <a:srgbClr val="DEF0D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ts val="600"/>
              </a:spcBef>
              <a:spcAft>
                <a:spcPct val="0"/>
              </a:spcAft>
            </a:pPr>
            <a:r>
              <a:rPr kumimoji="0" lang="uk-UA" sz="12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PGothic" pitchFamily="34" charset="-128"/>
              </a:rPr>
              <a:t>Клієнти банків – фізичні особи (не підприємці) при взаємодії</a:t>
            </a:r>
            <a:r>
              <a:rPr kumimoji="0" lang="uk-UA" sz="1200" b="0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MS PGothic" pitchFamily="34" charset="-128"/>
              </a:rPr>
              <a:t> з банком на підставі попередньо укладеного договору</a:t>
            </a:r>
            <a:endParaRPr kumimoji="0" lang="uk-UA" sz="12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8506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Застосування простого ЕП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53400EF4-D14B-4B3E-8643-5A6D23594193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 algn="r"/>
              <a:t>7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 bwMode="auto">
          <a:xfrm>
            <a:off x="1226372" y="1309093"/>
            <a:ext cx="771050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C7935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Прямоугольник 40"/>
          <p:cNvSpPr/>
          <p:nvPr/>
        </p:nvSpPr>
        <p:spPr bwMode="auto">
          <a:xfrm>
            <a:off x="1226372" y="3711387"/>
            <a:ext cx="7723419" cy="1452283"/>
          </a:xfrm>
          <a:prstGeom prst="rect">
            <a:avLst/>
          </a:prstGeom>
          <a:solidFill>
            <a:srgbClr val="DEF0D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ru-RU" sz="1400" dirty="0">
              <a:latin typeface="+mj-lt"/>
            </a:endParaRPr>
          </a:p>
          <a:p>
            <a:r>
              <a:rPr lang="uk-UA" sz="1600" dirty="0" smtClean="0"/>
              <a:t>Банк </a:t>
            </a:r>
            <a:r>
              <a:rPr lang="uk-UA" sz="1600" dirty="0"/>
              <a:t>забезпечує доведення цілісності, достовірності та авторства електронного документа, на який накладено простий ЕП. У разі недотримання зазначеної вимоги банк несе відповідальність за шкоду, заподіяну фізичній особі, яка не є суб'єктом підприємницької діяльності.</a:t>
            </a:r>
            <a:endParaRPr lang="ru-RU" sz="1600" dirty="0"/>
          </a:p>
        </p:txBody>
      </p:sp>
      <p:sp>
        <p:nvSpPr>
          <p:cNvPr id="44" name="Прямоугольник 43"/>
          <p:cNvSpPr/>
          <p:nvPr/>
        </p:nvSpPr>
        <p:spPr bwMode="auto">
          <a:xfrm>
            <a:off x="1226372" y="1439672"/>
            <a:ext cx="7710508" cy="158322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uk-UA" sz="1600" dirty="0"/>
              <a:t>Фізична особа, яка не є суб'єктом підприємницької діяльності, має право використовувати простий ЕП у разі дотримання таких вимог:</a:t>
            </a:r>
          </a:p>
          <a:p>
            <a:r>
              <a:rPr lang="uk-UA" sz="1600" dirty="0"/>
              <a:t>1) електронна взаємодія фізичної особи здійснюється виключно з банком і з використанням технології, визначеної банком;</a:t>
            </a:r>
          </a:p>
          <a:p>
            <a:r>
              <a:rPr lang="uk-UA" sz="1600" dirty="0"/>
              <a:t>2) використання простого ЕП здійснюється на підставі </a:t>
            </a:r>
            <a:r>
              <a:rPr lang="uk-UA" sz="1600" dirty="0" smtClean="0"/>
              <a:t>договору.</a:t>
            </a:r>
            <a:endParaRPr lang="uk-UA" sz="1600" dirty="0"/>
          </a:p>
          <a:p>
            <a:pPr defTabSz="914400" eaLnBrk="0" fontAlgn="base" hangingPunct="0">
              <a:spcBef>
                <a:spcPts val="600"/>
              </a:spcBef>
              <a:spcAft>
                <a:spcPct val="0"/>
              </a:spcAft>
            </a:pPr>
            <a:endParaRPr lang="uk-UA" sz="1000" baseline="30000" dirty="0"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</p:txBody>
      </p:sp>
      <p:sp>
        <p:nvSpPr>
          <p:cNvPr id="3" name="AutoShape 6" descr="Картинки по запросу есфлаг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5389030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MS PGothic" pitchFamily="34" charset="-128"/>
          </a:defRPr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6E6E6"/>
        </a:accent1>
        <a:accent2>
          <a:srgbClr val="0000CC"/>
        </a:accent2>
        <a:accent3>
          <a:srgbClr val="FFFFFF"/>
        </a:accent3>
        <a:accent4>
          <a:srgbClr val="000000"/>
        </a:accent4>
        <a:accent5>
          <a:srgbClr val="F0F0F0"/>
        </a:accent5>
        <a:accent6>
          <a:srgbClr val="0000B9"/>
        </a:accent6>
        <a:hlink>
          <a:srgbClr val="51A836"/>
        </a:hlink>
        <a:folHlink>
          <a:srgbClr val="E200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Тема1" id="{9295187C-7666-4666-BF6B-AA953B2663E1}" vid="{4F5C8A6B-07E4-48A7-8B4A-0865C0E1D525}"/>
    </a:ext>
  </a:extLst>
</a:theme>
</file>

<file path=ppt/theme/theme2.xml><?xml version="1.0" encoding="utf-8"?>
<a:theme xmlns:a="http://schemas.openxmlformats.org/drawingml/2006/main" name="1_Default Design">
  <a:themeElements>
    <a:clrScheme name="COLORS">
      <a:dk1>
        <a:srgbClr val="000000"/>
      </a:dk1>
      <a:lt1>
        <a:srgbClr val="FFFFFF"/>
      </a:lt1>
      <a:dk2>
        <a:srgbClr val="BFBFBF"/>
      </a:dk2>
      <a:lt2>
        <a:srgbClr val="DEF0D3"/>
      </a:lt2>
      <a:accent1>
        <a:srgbClr val="1C7A3B"/>
      </a:accent1>
      <a:accent2>
        <a:srgbClr val="5DB761"/>
      </a:accent2>
      <a:accent3>
        <a:srgbClr val="93CF96"/>
      </a:accent3>
      <a:accent4>
        <a:srgbClr val="C60A06"/>
      </a:accent4>
      <a:accent5>
        <a:srgbClr val="FEC903"/>
      </a:accent5>
      <a:accent6>
        <a:srgbClr val="FFE99A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>
            <a:lumMod val="20000"/>
            <a:lumOff val="8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0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MS PGothic" pitchFamily="34" charset="-128"/>
          </a:defRPr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6E6E6"/>
        </a:accent1>
        <a:accent2>
          <a:srgbClr val="0000CC"/>
        </a:accent2>
        <a:accent3>
          <a:srgbClr val="FFFFFF"/>
        </a:accent3>
        <a:accent4>
          <a:srgbClr val="000000"/>
        </a:accent4>
        <a:accent5>
          <a:srgbClr val="F0F0F0"/>
        </a:accent5>
        <a:accent6>
          <a:srgbClr val="0000B9"/>
        </a:accent6>
        <a:hlink>
          <a:srgbClr val="51A836"/>
        </a:hlink>
        <a:folHlink>
          <a:srgbClr val="E200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RSHB">
      <a:dk1>
        <a:sysClr val="windowText" lastClr="000000"/>
      </a:dk1>
      <a:lt1>
        <a:sysClr val="window" lastClr="FFFFFF"/>
      </a:lt1>
      <a:dk2>
        <a:srgbClr val="EFF3EA"/>
      </a:dk2>
      <a:lt2>
        <a:srgbClr val="F5F8EE"/>
      </a:lt2>
      <a:accent1>
        <a:srgbClr val="255327"/>
      </a:accent1>
      <a:accent2>
        <a:srgbClr val="1C7935"/>
      </a:accent2>
      <a:accent3>
        <a:srgbClr val="5EA038"/>
      </a:accent3>
      <a:accent4>
        <a:srgbClr val="9ECC2C"/>
      </a:accent4>
      <a:accent5>
        <a:srgbClr val="FEC903"/>
      </a:accent5>
      <a:accent6>
        <a:srgbClr val="F6BC1C"/>
      </a:accent6>
      <a:hlink>
        <a:srgbClr val="0000FF"/>
      </a:hlink>
      <a:folHlink>
        <a:srgbClr val="800080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MS PGothic" pitchFamily="34" charset="-128"/>
          </a:defRPr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6E6E6"/>
        </a:accent1>
        <a:accent2>
          <a:srgbClr val="0000CC"/>
        </a:accent2>
        <a:accent3>
          <a:srgbClr val="FFFFFF"/>
        </a:accent3>
        <a:accent4>
          <a:srgbClr val="000000"/>
        </a:accent4>
        <a:accent5>
          <a:srgbClr val="F0F0F0"/>
        </a:accent5>
        <a:accent6>
          <a:srgbClr val="0000B9"/>
        </a:accent6>
        <a:hlink>
          <a:srgbClr val="51A836"/>
        </a:hlink>
        <a:folHlink>
          <a:srgbClr val="E200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6_Default Design">
  <a:themeElements>
    <a:clrScheme name="RSHB">
      <a:dk1>
        <a:sysClr val="windowText" lastClr="000000"/>
      </a:dk1>
      <a:lt1>
        <a:sysClr val="window" lastClr="FFFFFF"/>
      </a:lt1>
      <a:dk2>
        <a:srgbClr val="EFF3EA"/>
      </a:dk2>
      <a:lt2>
        <a:srgbClr val="F5F8EE"/>
      </a:lt2>
      <a:accent1>
        <a:srgbClr val="255327"/>
      </a:accent1>
      <a:accent2>
        <a:srgbClr val="1C7935"/>
      </a:accent2>
      <a:accent3>
        <a:srgbClr val="5EA038"/>
      </a:accent3>
      <a:accent4>
        <a:srgbClr val="9ECC2C"/>
      </a:accent4>
      <a:accent5>
        <a:srgbClr val="FEC903"/>
      </a:accent5>
      <a:accent6>
        <a:srgbClr val="F6BC1C"/>
      </a:accent6>
      <a:hlink>
        <a:srgbClr val="0000FF"/>
      </a:hlink>
      <a:folHlink>
        <a:srgbClr val="800080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MS PGothic" pitchFamily="34" charset="-128"/>
          </a:defRPr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6E6E6"/>
        </a:accent1>
        <a:accent2>
          <a:srgbClr val="0000CC"/>
        </a:accent2>
        <a:accent3>
          <a:srgbClr val="FFFFFF"/>
        </a:accent3>
        <a:accent4>
          <a:srgbClr val="000000"/>
        </a:accent4>
        <a:accent5>
          <a:srgbClr val="F0F0F0"/>
        </a:accent5>
        <a:accent6>
          <a:srgbClr val="0000B9"/>
        </a:accent6>
        <a:hlink>
          <a:srgbClr val="51A836"/>
        </a:hlink>
        <a:folHlink>
          <a:srgbClr val="E200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Default Design">
  <a:themeElements>
    <a:clrScheme name="COLORS">
      <a:dk1>
        <a:srgbClr val="000000"/>
      </a:dk1>
      <a:lt1>
        <a:srgbClr val="FFFFFF"/>
      </a:lt1>
      <a:dk2>
        <a:srgbClr val="BFBFBF"/>
      </a:dk2>
      <a:lt2>
        <a:srgbClr val="DEF0D3"/>
      </a:lt2>
      <a:accent1>
        <a:srgbClr val="1C7A3B"/>
      </a:accent1>
      <a:accent2>
        <a:srgbClr val="5DB761"/>
      </a:accent2>
      <a:accent3>
        <a:srgbClr val="93CF96"/>
      </a:accent3>
      <a:accent4>
        <a:srgbClr val="C60A06"/>
      </a:accent4>
      <a:accent5>
        <a:srgbClr val="FEC903"/>
      </a:accent5>
      <a:accent6>
        <a:srgbClr val="FFE99A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>
            <a:lumMod val="20000"/>
            <a:lumOff val="8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0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MS PGothic" pitchFamily="34" charset="-128"/>
          </a:defRPr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6E6E6"/>
        </a:accent1>
        <a:accent2>
          <a:srgbClr val="0000CC"/>
        </a:accent2>
        <a:accent3>
          <a:srgbClr val="FFFFFF"/>
        </a:accent3>
        <a:accent4>
          <a:srgbClr val="000000"/>
        </a:accent4>
        <a:accent5>
          <a:srgbClr val="F0F0F0"/>
        </a:accent5>
        <a:accent6>
          <a:srgbClr val="0000B9"/>
        </a:accent6>
        <a:hlink>
          <a:srgbClr val="51A836"/>
        </a:hlink>
        <a:folHlink>
          <a:srgbClr val="E200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1850</TotalTime>
  <Words>887</Words>
  <Application>Microsoft Office PowerPoint</Application>
  <PresentationFormat>Произвольный</PresentationFormat>
  <Paragraphs>87</Paragraphs>
  <Slides>7</Slides>
  <Notes>6</Notes>
  <HiddenSlides>0</HiddenSlides>
  <MMClips>0</MMClips>
  <ScaleCrop>false</ScaleCrop>
  <HeadingPairs>
    <vt:vector size="6" baseType="variant">
      <vt:variant>
        <vt:lpstr>Тема</vt:lpstr>
      </vt:variant>
      <vt:variant>
        <vt:i4>5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Тема1</vt:lpstr>
      <vt:lpstr>1_Default Design</vt:lpstr>
      <vt:lpstr>2_Default Design</vt:lpstr>
      <vt:lpstr>6_Default Design</vt:lpstr>
      <vt:lpstr>3_Default Design</vt:lpstr>
      <vt:lpstr>think-cell Slide</vt:lpstr>
      <vt:lpstr>Презентация PowerPoint</vt:lpstr>
      <vt:lpstr>Нормативна база використання електронного підпису в Україні</vt:lpstr>
      <vt:lpstr>Правові засади використання електронного підпису в банківській системі Україні</vt:lpstr>
      <vt:lpstr>Правові засади використання електронного підпису в банківській системі Україні</vt:lpstr>
      <vt:lpstr>Правові засади використання електронного підпису в банківській системі Україні</vt:lpstr>
      <vt:lpstr>Види електронного підпису в банківській системі України</vt:lpstr>
      <vt:lpstr>Застосування простого ЕП</vt:lpstr>
    </vt:vector>
  </TitlesOfParts>
  <Company>nbu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Нагурський Олексій Вікторович</dc:creator>
  <cp:lastModifiedBy>Теслюченко</cp:lastModifiedBy>
  <cp:revision>95</cp:revision>
  <cp:lastPrinted>2017-12-11T08:29:41Z</cp:lastPrinted>
  <dcterms:created xsi:type="dcterms:W3CDTF">2017-01-31T15:16:40Z</dcterms:created>
  <dcterms:modified xsi:type="dcterms:W3CDTF">2017-12-11T11:36:53Z</dcterms:modified>
</cp:coreProperties>
</file>