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1" r:id="rId8"/>
    <p:sldId id="272" r:id="rId9"/>
    <p:sldId id="273" r:id="rId10"/>
    <p:sldId id="274" r:id="rId11"/>
    <p:sldId id="275" r:id="rId12"/>
    <p:sldId id="276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</p:sldIdLst>
  <p:sldSz cx="10061575" cy="7545388"/>
  <p:notesSz cx="9144000" cy="6858000"/>
  <p:defaultTextStyle>
    <a:defPPr>
      <a:defRPr lang="uk-UA"/>
    </a:defPPr>
    <a:lvl1pPr marL="0" algn="l" defTabSz="845049" rtl="0" eaLnBrk="1" latinLnBrk="0" hangingPunct="1">
      <a:defRPr sz="1663" kern="1200">
        <a:solidFill>
          <a:schemeClr val="tx1"/>
        </a:solidFill>
        <a:latin typeface="+mn-lt"/>
        <a:ea typeface="+mn-ea"/>
        <a:cs typeface="+mn-cs"/>
      </a:defRPr>
    </a:lvl1pPr>
    <a:lvl2pPr marL="422525" algn="l" defTabSz="845049" rtl="0" eaLnBrk="1" latinLnBrk="0" hangingPunct="1">
      <a:defRPr sz="1663" kern="1200">
        <a:solidFill>
          <a:schemeClr val="tx1"/>
        </a:solidFill>
        <a:latin typeface="+mn-lt"/>
        <a:ea typeface="+mn-ea"/>
        <a:cs typeface="+mn-cs"/>
      </a:defRPr>
    </a:lvl2pPr>
    <a:lvl3pPr marL="845049" algn="l" defTabSz="845049" rtl="0" eaLnBrk="1" latinLnBrk="0" hangingPunct="1">
      <a:defRPr sz="1663" kern="1200">
        <a:solidFill>
          <a:schemeClr val="tx1"/>
        </a:solidFill>
        <a:latin typeface="+mn-lt"/>
        <a:ea typeface="+mn-ea"/>
        <a:cs typeface="+mn-cs"/>
      </a:defRPr>
    </a:lvl3pPr>
    <a:lvl4pPr marL="1267574" algn="l" defTabSz="845049" rtl="0" eaLnBrk="1" latinLnBrk="0" hangingPunct="1">
      <a:defRPr sz="1663" kern="1200">
        <a:solidFill>
          <a:schemeClr val="tx1"/>
        </a:solidFill>
        <a:latin typeface="+mn-lt"/>
        <a:ea typeface="+mn-ea"/>
        <a:cs typeface="+mn-cs"/>
      </a:defRPr>
    </a:lvl4pPr>
    <a:lvl5pPr marL="1690098" algn="l" defTabSz="845049" rtl="0" eaLnBrk="1" latinLnBrk="0" hangingPunct="1">
      <a:defRPr sz="1663" kern="1200">
        <a:solidFill>
          <a:schemeClr val="tx1"/>
        </a:solidFill>
        <a:latin typeface="+mn-lt"/>
        <a:ea typeface="+mn-ea"/>
        <a:cs typeface="+mn-cs"/>
      </a:defRPr>
    </a:lvl5pPr>
    <a:lvl6pPr marL="2112623" algn="l" defTabSz="845049" rtl="0" eaLnBrk="1" latinLnBrk="0" hangingPunct="1">
      <a:defRPr sz="1663" kern="1200">
        <a:solidFill>
          <a:schemeClr val="tx1"/>
        </a:solidFill>
        <a:latin typeface="+mn-lt"/>
        <a:ea typeface="+mn-ea"/>
        <a:cs typeface="+mn-cs"/>
      </a:defRPr>
    </a:lvl6pPr>
    <a:lvl7pPr marL="2535147" algn="l" defTabSz="845049" rtl="0" eaLnBrk="1" latinLnBrk="0" hangingPunct="1">
      <a:defRPr sz="1663" kern="1200">
        <a:solidFill>
          <a:schemeClr val="tx1"/>
        </a:solidFill>
        <a:latin typeface="+mn-lt"/>
        <a:ea typeface="+mn-ea"/>
        <a:cs typeface="+mn-cs"/>
      </a:defRPr>
    </a:lvl7pPr>
    <a:lvl8pPr marL="2957672" algn="l" defTabSz="845049" rtl="0" eaLnBrk="1" latinLnBrk="0" hangingPunct="1">
      <a:defRPr sz="1663" kern="1200">
        <a:solidFill>
          <a:schemeClr val="tx1"/>
        </a:solidFill>
        <a:latin typeface="+mn-lt"/>
        <a:ea typeface="+mn-ea"/>
        <a:cs typeface="+mn-cs"/>
      </a:defRPr>
    </a:lvl8pPr>
    <a:lvl9pPr marL="3380197" algn="l" defTabSz="845049" rtl="0" eaLnBrk="1" latinLnBrk="0" hangingPunct="1">
      <a:defRPr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547" autoAdjust="0"/>
    <p:restoredTop sz="94660"/>
  </p:normalViewPr>
  <p:slideViewPr>
    <p:cSldViewPr snapToGrid="0">
      <p:cViewPr varScale="1">
        <p:scale>
          <a:sx n="70" d="100"/>
          <a:sy n="70" d="100"/>
        </p:scale>
        <p:origin x="145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4618" y="1234859"/>
            <a:ext cx="8552339" cy="2626913"/>
          </a:xfrm>
        </p:spPr>
        <p:txBody>
          <a:bodyPr anchor="b"/>
          <a:lstStyle>
            <a:lvl1pPr algn="ctr">
              <a:defRPr sz="660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7697" y="3963076"/>
            <a:ext cx="7546181" cy="1821722"/>
          </a:xfrm>
        </p:spPr>
        <p:txBody>
          <a:bodyPr/>
          <a:lstStyle>
            <a:lvl1pPr marL="0" indent="0" algn="ctr">
              <a:buNone/>
              <a:defRPr sz="2640"/>
            </a:lvl1pPr>
            <a:lvl2pPr marL="503011" indent="0" algn="ctr">
              <a:buNone/>
              <a:defRPr sz="2200"/>
            </a:lvl2pPr>
            <a:lvl3pPr marL="1006023" indent="0" algn="ctr">
              <a:buNone/>
              <a:defRPr sz="1980"/>
            </a:lvl3pPr>
            <a:lvl4pPr marL="1509034" indent="0" algn="ctr">
              <a:buNone/>
              <a:defRPr sz="1760"/>
            </a:lvl4pPr>
            <a:lvl5pPr marL="2012046" indent="0" algn="ctr">
              <a:buNone/>
              <a:defRPr sz="1760"/>
            </a:lvl5pPr>
            <a:lvl6pPr marL="2515057" indent="0" algn="ctr">
              <a:buNone/>
              <a:defRPr sz="1760"/>
            </a:lvl6pPr>
            <a:lvl7pPr marL="3018069" indent="0" algn="ctr">
              <a:buNone/>
              <a:defRPr sz="1760"/>
            </a:lvl7pPr>
            <a:lvl8pPr marL="3521080" indent="0" algn="ctr">
              <a:buNone/>
              <a:defRPr sz="1760"/>
            </a:lvl8pPr>
            <a:lvl9pPr marL="4024092" indent="0" algn="ctr">
              <a:buNone/>
              <a:defRPr sz="176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2FA3-0C6A-43A8-868D-F1E120356866}" type="datetimeFigureOut">
              <a:rPr lang="uk-UA" smtClean="0"/>
              <a:t>04.10.2018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81CB9-B85B-49DC-BD34-F72D65CEAAF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69186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2FA3-0C6A-43A8-868D-F1E120356866}" type="datetimeFigureOut">
              <a:rPr lang="uk-UA" smtClean="0"/>
              <a:t>04.10.2018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81CB9-B85B-49DC-BD34-F72D65CEAAF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8126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494" y="1881109"/>
            <a:ext cx="8678108" cy="3138671"/>
          </a:xfrm>
        </p:spPr>
        <p:txBody>
          <a:bodyPr anchor="b"/>
          <a:lstStyle>
            <a:lvl1pPr>
              <a:defRPr sz="660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6494" y="5049474"/>
            <a:ext cx="8678108" cy="1650553"/>
          </a:xfrm>
        </p:spPr>
        <p:txBody>
          <a:bodyPr/>
          <a:lstStyle>
            <a:lvl1pPr marL="0" indent="0">
              <a:buNone/>
              <a:defRPr sz="2640">
                <a:solidFill>
                  <a:schemeClr val="tx1"/>
                </a:solidFill>
              </a:defRPr>
            </a:lvl1pPr>
            <a:lvl2pPr marL="503011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06023" indent="0">
              <a:buNone/>
              <a:defRPr sz="1980">
                <a:solidFill>
                  <a:schemeClr val="tx1">
                    <a:tint val="75000"/>
                  </a:schemeClr>
                </a:solidFill>
              </a:defRPr>
            </a:lvl3pPr>
            <a:lvl4pPr marL="1509034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4pPr>
            <a:lvl5pPr marL="2012046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5pPr>
            <a:lvl6pPr marL="2515057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6pPr>
            <a:lvl7pPr marL="3018069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7pPr>
            <a:lvl8pPr marL="352108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8pPr>
            <a:lvl9pPr marL="4024092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2FA3-0C6A-43A8-868D-F1E120356866}" type="datetimeFigureOut">
              <a:rPr lang="uk-UA" smtClean="0"/>
              <a:t>04.10.2018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81CB9-B85B-49DC-BD34-F72D65CEAAF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652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1733" y="2008610"/>
            <a:ext cx="4276169" cy="47874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3673" y="2008610"/>
            <a:ext cx="4276169" cy="47874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2FA3-0C6A-43A8-868D-F1E120356866}" type="datetimeFigureOut">
              <a:rPr lang="uk-UA" smtClean="0"/>
              <a:t>04.10.2018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81CB9-B85B-49DC-BD34-F72D65CEAAF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6081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044" y="401724"/>
            <a:ext cx="8678108" cy="145842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045" y="1849669"/>
            <a:ext cx="4256517" cy="906494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3011" indent="0">
              <a:buNone/>
              <a:defRPr sz="2200" b="1"/>
            </a:lvl2pPr>
            <a:lvl3pPr marL="1006023" indent="0">
              <a:buNone/>
              <a:defRPr sz="1980" b="1"/>
            </a:lvl3pPr>
            <a:lvl4pPr marL="1509034" indent="0">
              <a:buNone/>
              <a:defRPr sz="1760" b="1"/>
            </a:lvl4pPr>
            <a:lvl5pPr marL="2012046" indent="0">
              <a:buNone/>
              <a:defRPr sz="1760" b="1"/>
            </a:lvl5pPr>
            <a:lvl6pPr marL="2515057" indent="0">
              <a:buNone/>
              <a:defRPr sz="1760" b="1"/>
            </a:lvl6pPr>
            <a:lvl7pPr marL="3018069" indent="0">
              <a:buNone/>
              <a:defRPr sz="1760" b="1"/>
            </a:lvl7pPr>
            <a:lvl8pPr marL="3521080" indent="0">
              <a:buNone/>
              <a:defRPr sz="1760" b="1"/>
            </a:lvl8pPr>
            <a:lvl9pPr marL="4024092" indent="0">
              <a:buNone/>
              <a:defRPr sz="176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045" y="2756163"/>
            <a:ext cx="4256517" cy="4053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673" y="1849669"/>
            <a:ext cx="4277480" cy="906494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3011" indent="0">
              <a:buNone/>
              <a:defRPr sz="2200" b="1"/>
            </a:lvl2pPr>
            <a:lvl3pPr marL="1006023" indent="0">
              <a:buNone/>
              <a:defRPr sz="1980" b="1"/>
            </a:lvl3pPr>
            <a:lvl4pPr marL="1509034" indent="0">
              <a:buNone/>
              <a:defRPr sz="1760" b="1"/>
            </a:lvl4pPr>
            <a:lvl5pPr marL="2012046" indent="0">
              <a:buNone/>
              <a:defRPr sz="1760" b="1"/>
            </a:lvl5pPr>
            <a:lvl6pPr marL="2515057" indent="0">
              <a:buNone/>
              <a:defRPr sz="1760" b="1"/>
            </a:lvl6pPr>
            <a:lvl7pPr marL="3018069" indent="0">
              <a:buNone/>
              <a:defRPr sz="1760" b="1"/>
            </a:lvl7pPr>
            <a:lvl8pPr marL="3521080" indent="0">
              <a:buNone/>
              <a:defRPr sz="1760" b="1"/>
            </a:lvl8pPr>
            <a:lvl9pPr marL="4024092" indent="0">
              <a:buNone/>
              <a:defRPr sz="176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673" y="2756163"/>
            <a:ext cx="4277480" cy="4053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2FA3-0C6A-43A8-868D-F1E120356866}" type="datetimeFigureOut">
              <a:rPr lang="uk-UA" smtClean="0"/>
              <a:t>04.10.2018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81CB9-B85B-49DC-BD34-F72D65CEAAF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46993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2FA3-0C6A-43A8-868D-F1E120356866}" type="datetimeFigureOut">
              <a:rPr lang="uk-UA" smtClean="0"/>
              <a:t>04.10.2018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81CB9-B85B-49DC-BD34-F72D65CEAAF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1462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2FA3-0C6A-43A8-868D-F1E120356866}" type="datetimeFigureOut">
              <a:rPr lang="uk-UA" smtClean="0"/>
              <a:t>04.10.2018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81CB9-B85B-49DC-BD34-F72D65CEAAF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0436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044" y="503026"/>
            <a:ext cx="3245120" cy="1760591"/>
          </a:xfrm>
        </p:spPr>
        <p:txBody>
          <a:bodyPr anchor="b"/>
          <a:lstStyle>
            <a:lvl1pPr>
              <a:defRPr sz="352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7480" y="1086398"/>
            <a:ext cx="5093672" cy="5362116"/>
          </a:xfrm>
        </p:spPr>
        <p:txBody>
          <a:bodyPr/>
          <a:lstStyle>
            <a:lvl1pPr>
              <a:defRPr sz="3521"/>
            </a:lvl1pPr>
            <a:lvl2pPr>
              <a:defRPr sz="3081"/>
            </a:lvl2pPr>
            <a:lvl3pPr>
              <a:defRPr sz="264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044" y="2263617"/>
            <a:ext cx="3245120" cy="4193629"/>
          </a:xfrm>
        </p:spPr>
        <p:txBody>
          <a:bodyPr/>
          <a:lstStyle>
            <a:lvl1pPr marL="0" indent="0">
              <a:buNone/>
              <a:defRPr sz="1760"/>
            </a:lvl1pPr>
            <a:lvl2pPr marL="503011" indent="0">
              <a:buNone/>
              <a:defRPr sz="1540"/>
            </a:lvl2pPr>
            <a:lvl3pPr marL="1006023" indent="0">
              <a:buNone/>
              <a:defRPr sz="1320"/>
            </a:lvl3pPr>
            <a:lvl4pPr marL="1509034" indent="0">
              <a:buNone/>
              <a:defRPr sz="1100"/>
            </a:lvl4pPr>
            <a:lvl5pPr marL="2012046" indent="0">
              <a:buNone/>
              <a:defRPr sz="1100"/>
            </a:lvl5pPr>
            <a:lvl6pPr marL="2515057" indent="0">
              <a:buNone/>
              <a:defRPr sz="1100"/>
            </a:lvl6pPr>
            <a:lvl7pPr marL="3018069" indent="0">
              <a:buNone/>
              <a:defRPr sz="1100"/>
            </a:lvl7pPr>
            <a:lvl8pPr marL="3521080" indent="0">
              <a:buNone/>
              <a:defRPr sz="1100"/>
            </a:lvl8pPr>
            <a:lvl9pPr marL="4024092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2FA3-0C6A-43A8-868D-F1E120356866}" type="datetimeFigureOut">
              <a:rPr lang="uk-UA" smtClean="0"/>
              <a:t>04.10.2018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81CB9-B85B-49DC-BD34-F72D65CEAAF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07660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044" y="503026"/>
            <a:ext cx="3245120" cy="1760591"/>
          </a:xfrm>
        </p:spPr>
        <p:txBody>
          <a:bodyPr anchor="b"/>
          <a:lstStyle>
            <a:lvl1pPr>
              <a:defRPr sz="352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77480" y="1086398"/>
            <a:ext cx="5093672" cy="5362116"/>
          </a:xfrm>
        </p:spPr>
        <p:txBody>
          <a:bodyPr anchor="t"/>
          <a:lstStyle>
            <a:lvl1pPr marL="0" indent="0">
              <a:buNone/>
              <a:defRPr sz="3521"/>
            </a:lvl1pPr>
            <a:lvl2pPr marL="503011" indent="0">
              <a:buNone/>
              <a:defRPr sz="3081"/>
            </a:lvl2pPr>
            <a:lvl3pPr marL="1006023" indent="0">
              <a:buNone/>
              <a:defRPr sz="2640"/>
            </a:lvl3pPr>
            <a:lvl4pPr marL="1509034" indent="0">
              <a:buNone/>
              <a:defRPr sz="2200"/>
            </a:lvl4pPr>
            <a:lvl5pPr marL="2012046" indent="0">
              <a:buNone/>
              <a:defRPr sz="2200"/>
            </a:lvl5pPr>
            <a:lvl6pPr marL="2515057" indent="0">
              <a:buNone/>
              <a:defRPr sz="2200"/>
            </a:lvl6pPr>
            <a:lvl7pPr marL="3018069" indent="0">
              <a:buNone/>
              <a:defRPr sz="2200"/>
            </a:lvl7pPr>
            <a:lvl8pPr marL="3521080" indent="0">
              <a:buNone/>
              <a:defRPr sz="2200"/>
            </a:lvl8pPr>
            <a:lvl9pPr marL="4024092" indent="0">
              <a:buNone/>
              <a:defRPr sz="2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044" y="2263617"/>
            <a:ext cx="3245120" cy="4193629"/>
          </a:xfrm>
        </p:spPr>
        <p:txBody>
          <a:bodyPr/>
          <a:lstStyle>
            <a:lvl1pPr marL="0" indent="0">
              <a:buNone/>
              <a:defRPr sz="1760"/>
            </a:lvl1pPr>
            <a:lvl2pPr marL="503011" indent="0">
              <a:buNone/>
              <a:defRPr sz="1540"/>
            </a:lvl2pPr>
            <a:lvl3pPr marL="1006023" indent="0">
              <a:buNone/>
              <a:defRPr sz="1320"/>
            </a:lvl3pPr>
            <a:lvl4pPr marL="1509034" indent="0">
              <a:buNone/>
              <a:defRPr sz="1100"/>
            </a:lvl4pPr>
            <a:lvl5pPr marL="2012046" indent="0">
              <a:buNone/>
              <a:defRPr sz="1100"/>
            </a:lvl5pPr>
            <a:lvl6pPr marL="2515057" indent="0">
              <a:buNone/>
              <a:defRPr sz="1100"/>
            </a:lvl6pPr>
            <a:lvl7pPr marL="3018069" indent="0">
              <a:buNone/>
              <a:defRPr sz="1100"/>
            </a:lvl7pPr>
            <a:lvl8pPr marL="3521080" indent="0">
              <a:buNone/>
              <a:defRPr sz="1100"/>
            </a:lvl8pPr>
            <a:lvl9pPr marL="4024092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2FA3-0C6A-43A8-868D-F1E120356866}" type="datetimeFigureOut">
              <a:rPr lang="uk-UA" smtClean="0"/>
              <a:t>04.10.2018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81CB9-B85B-49DC-BD34-F72D65CEAAF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07963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2FA3-0C6A-43A8-868D-F1E120356866}" type="datetimeFigureOut">
              <a:rPr lang="uk-UA" smtClean="0"/>
              <a:t>04.10.2018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81CB9-B85B-49DC-BD34-F72D65CEAAF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04289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315" y="401722"/>
            <a:ext cx="2169527" cy="639436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1734" y="401722"/>
            <a:ext cx="6382812" cy="639436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2FA3-0C6A-43A8-868D-F1E120356866}" type="datetimeFigureOut">
              <a:rPr lang="uk-UA" smtClean="0"/>
              <a:t>04.10.2018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81CB9-B85B-49DC-BD34-F72D65CEAAF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14641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1734" y="401724"/>
            <a:ext cx="8678108" cy="14584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1734" y="2008610"/>
            <a:ext cx="8678108" cy="47874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1733" y="6993459"/>
            <a:ext cx="2263854" cy="401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82FA3-0C6A-43A8-868D-F1E120356866}" type="datetimeFigureOut">
              <a:rPr lang="uk-UA" smtClean="0"/>
              <a:t>04.10.2018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2897" y="6993459"/>
            <a:ext cx="3395782" cy="401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5988" y="6993459"/>
            <a:ext cx="2263854" cy="401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81CB9-B85B-49DC-BD34-F72D65CEAAF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78504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006023" rtl="0" eaLnBrk="1" latinLnBrk="0" hangingPunct="1">
        <a:lnSpc>
          <a:spcPct val="90000"/>
        </a:lnSpc>
        <a:spcBef>
          <a:spcPct val="0"/>
        </a:spcBef>
        <a:buNone/>
        <a:defRPr sz="48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506" indent="-251506" algn="l" defTabSz="1006023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Char char="•"/>
        <a:defRPr sz="3081" kern="1200">
          <a:solidFill>
            <a:schemeClr val="tx1"/>
          </a:solidFill>
          <a:latin typeface="+mn-lt"/>
          <a:ea typeface="+mn-ea"/>
          <a:cs typeface="+mn-cs"/>
        </a:defRPr>
      </a:lvl1pPr>
      <a:lvl2pPr marL="754517" indent="-251506" algn="l" defTabSz="1006023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640" kern="1200">
          <a:solidFill>
            <a:schemeClr val="tx1"/>
          </a:solidFill>
          <a:latin typeface="+mn-lt"/>
          <a:ea typeface="+mn-ea"/>
          <a:cs typeface="+mn-cs"/>
        </a:defRPr>
      </a:lvl2pPr>
      <a:lvl3pPr marL="1257529" indent="-251506" algn="l" defTabSz="1006023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60540" indent="-251506" algn="l" defTabSz="1006023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263551" indent="-251506" algn="l" defTabSz="1006023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766563" indent="-251506" algn="l" defTabSz="1006023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269574" indent="-251506" algn="l" defTabSz="1006023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772586" indent="-251506" algn="l" defTabSz="1006023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275597" indent="-251506" algn="l" defTabSz="1006023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6023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1pPr>
      <a:lvl2pPr marL="503011" algn="l" defTabSz="1006023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1006023" algn="l" defTabSz="1006023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3pPr>
      <a:lvl4pPr marL="1509034" algn="l" defTabSz="1006023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2046" algn="l" defTabSz="1006023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515057" algn="l" defTabSz="1006023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018069" algn="l" defTabSz="1006023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521080" algn="l" defTabSz="1006023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024092" algn="l" defTabSz="1006023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13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921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544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330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147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2942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867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564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5473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7005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9874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4135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1518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187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565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0521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0716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4466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3961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5692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5166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0976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4120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9233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8214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4363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9339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8391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0103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284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1429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1067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31308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0328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2275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4586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2735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6774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29"/>
            <a:ext cx="10061575" cy="741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0838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3250</TotalTime>
  <Words>0</Words>
  <Application>Microsoft Office PowerPoint</Application>
  <PresentationFormat>Произвольный</PresentationFormat>
  <Paragraphs>0</Paragraphs>
  <Slides>39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3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Olga</dc:creator>
  <cp:lastModifiedBy>RePack by Diakov</cp:lastModifiedBy>
  <cp:revision>20</cp:revision>
  <cp:lastPrinted>2018-10-04T15:41:22Z</cp:lastPrinted>
  <dcterms:created xsi:type="dcterms:W3CDTF">2017-06-16T10:45:23Z</dcterms:created>
  <dcterms:modified xsi:type="dcterms:W3CDTF">2018-10-04T15:41:29Z</dcterms:modified>
</cp:coreProperties>
</file>