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ags/tag1.xml" ContentType="application/vnd.openxmlformats-officedocument.presentationml.tag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tags/tag3.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ags/tag4.xml" ContentType="application/vnd.openxmlformats-officedocument.presentationml.tags+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tags/tag5.xml" ContentType="application/vnd.openxmlformats-officedocument.presentationml.tags+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89" r:id="rId2"/>
    <p:sldMasterId id="2147483693" r:id="rId3"/>
    <p:sldMasterId id="2147483699" r:id="rId4"/>
    <p:sldMasterId id="2147483705" r:id="rId5"/>
  </p:sldMasterIdLst>
  <p:notesMasterIdLst>
    <p:notesMasterId r:id="rId17"/>
  </p:notesMasterIdLst>
  <p:sldIdLst>
    <p:sldId id="266" r:id="rId6"/>
    <p:sldId id="259" r:id="rId7"/>
    <p:sldId id="267" r:id="rId8"/>
    <p:sldId id="269" r:id="rId9"/>
    <p:sldId id="261" r:id="rId10"/>
    <p:sldId id="265" r:id="rId11"/>
    <p:sldId id="268" r:id="rId12"/>
    <p:sldId id="264" r:id="rId13"/>
    <p:sldId id="271" r:id="rId14"/>
    <p:sldId id="272" r:id="rId15"/>
    <p:sldId id="270" r:id="rId16"/>
  </p:sldIdLst>
  <p:sldSz cx="9720263" cy="7199313"/>
  <p:notesSz cx="6858000" cy="9144000"/>
  <p:defaultTextStyle>
    <a:defPPr>
      <a:defRPr lang="uk-UA"/>
    </a:defPPr>
    <a:lvl1pPr marL="0" algn="l" defTabSz="794888" rtl="0" eaLnBrk="1" latinLnBrk="0" hangingPunct="1">
      <a:defRPr sz="1565" kern="1200">
        <a:solidFill>
          <a:schemeClr val="tx1"/>
        </a:solidFill>
        <a:latin typeface="+mn-lt"/>
        <a:ea typeface="+mn-ea"/>
        <a:cs typeface="+mn-cs"/>
      </a:defRPr>
    </a:lvl1pPr>
    <a:lvl2pPr marL="397444" algn="l" defTabSz="794888" rtl="0" eaLnBrk="1" latinLnBrk="0" hangingPunct="1">
      <a:defRPr sz="1565" kern="1200">
        <a:solidFill>
          <a:schemeClr val="tx1"/>
        </a:solidFill>
        <a:latin typeface="+mn-lt"/>
        <a:ea typeface="+mn-ea"/>
        <a:cs typeface="+mn-cs"/>
      </a:defRPr>
    </a:lvl2pPr>
    <a:lvl3pPr marL="794888" algn="l" defTabSz="794888" rtl="0" eaLnBrk="1" latinLnBrk="0" hangingPunct="1">
      <a:defRPr sz="1565" kern="1200">
        <a:solidFill>
          <a:schemeClr val="tx1"/>
        </a:solidFill>
        <a:latin typeface="+mn-lt"/>
        <a:ea typeface="+mn-ea"/>
        <a:cs typeface="+mn-cs"/>
      </a:defRPr>
    </a:lvl3pPr>
    <a:lvl4pPr marL="1192332" algn="l" defTabSz="794888" rtl="0" eaLnBrk="1" latinLnBrk="0" hangingPunct="1">
      <a:defRPr sz="1565" kern="1200">
        <a:solidFill>
          <a:schemeClr val="tx1"/>
        </a:solidFill>
        <a:latin typeface="+mn-lt"/>
        <a:ea typeface="+mn-ea"/>
        <a:cs typeface="+mn-cs"/>
      </a:defRPr>
    </a:lvl4pPr>
    <a:lvl5pPr marL="1589776" algn="l" defTabSz="794888" rtl="0" eaLnBrk="1" latinLnBrk="0" hangingPunct="1">
      <a:defRPr sz="1565" kern="1200">
        <a:solidFill>
          <a:schemeClr val="tx1"/>
        </a:solidFill>
        <a:latin typeface="+mn-lt"/>
        <a:ea typeface="+mn-ea"/>
        <a:cs typeface="+mn-cs"/>
      </a:defRPr>
    </a:lvl5pPr>
    <a:lvl6pPr marL="1987220" algn="l" defTabSz="794888" rtl="0" eaLnBrk="1" latinLnBrk="0" hangingPunct="1">
      <a:defRPr sz="1565" kern="1200">
        <a:solidFill>
          <a:schemeClr val="tx1"/>
        </a:solidFill>
        <a:latin typeface="+mn-lt"/>
        <a:ea typeface="+mn-ea"/>
        <a:cs typeface="+mn-cs"/>
      </a:defRPr>
    </a:lvl6pPr>
    <a:lvl7pPr marL="2384664" algn="l" defTabSz="794888" rtl="0" eaLnBrk="1" latinLnBrk="0" hangingPunct="1">
      <a:defRPr sz="1565" kern="1200">
        <a:solidFill>
          <a:schemeClr val="tx1"/>
        </a:solidFill>
        <a:latin typeface="+mn-lt"/>
        <a:ea typeface="+mn-ea"/>
        <a:cs typeface="+mn-cs"/>
      </a:defRPr>
    </a:lvl7pPr>
    <a:lvl8pPr marL="2782108" algn="l" defTabSz="794888" rtl="0" eaLnBrk="1" latinLnBrk="0" hangingPunct="1">
      <a:defRPr sz="1565" kern="1200">
        <a:solidFill>
          <a:schemeClr val="tx1"/>
        </a:solidFill>
        <a:latin typeface="+mn-lt"/>
        <a:ea typeface="+mn-ea"/>
        <a:cs typeface="+mn-cs"/>
      </a:defRPr>
    </a:lvl8pPr>
    <a:lvl9pPr marL="3179552" algn="l" defTabSz="794888" rtl="0" eaLnBrk="1" latinLnBrk="0" hangingPunct="1">
      <a:defRPr sz="1565"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7A3B"/>
    <a:srgbClr val="DEF0D3"/>
    <a:srgbClr val="007236"/>
    <a:srgbClr val="65AB7D"/>
    <a:srgbClr val="54A171"/>
    <a:srgbClr val="93CF96"/>
    <a:srgbClr val="59956D"/>
    <a:srgbClr val="FFE99A"/>
    <a:srgbClr val="FEC903"/>
    <a:srgbClr val="5DB7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854" autoAdjust="0"/>
  </p:normalViewPr>
  <p:slideViewPr>
    <p:cSldViewPr snapToGrid="0">
      <p:cViewPr varScale="1">
        <p:scale>
          <a:sx n="88" d="100"/>
          <a:sy n="88" d="100"/>
        </p:scale>
        <p:origin x="-2034" y="-108"/>
      </p:cViewPr>
      <p:guideLst>
        <p:guide orient="horz" pos="2267"/>
        <p:guide pos="3061"/>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614894-F658-489F-AAF0-81BBA41B9601}" type="datetimeFigureOut">
              <a:rPr lang="uk-UA" smtClean="0"/>
              <a:t>06.12.2017</a:t>
            </a:fld>
            <a:endParaRPr lang="uk-UA"/>
          </a:p>
        </p:txBody>
      </p:sp>
      <p:sp>
        <p:nvSpPr>
          <p:cNvPr id="4" name="Образ слайда 3"/>
          <p:cNvSpPr>
            <a:spLocks noGrp="1" noRot="1" noChangeAspect="1"/>
          </p:cNvSpPr>
          <p:nvPr>
            <p:ph type="sldImg" idx="2"/>
          </p:nvPr>
        </p:nvSpPr>
        <p:spPr>
          <a:xfrm>
            <a:off x="1346200" y="1143000"/>
            <a:ext cx="41656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000813-9130-4295-BE9F-51A4C79486F5}" type="slidenum">
              <a:rPr lang="uk-UA" smtClean="0"/>
              <a:t>‹#›</a:t>
            </a:fld>
            <a:endParaRPr lang="uk-UA"/>
          </a:p>
        </p:txBody>
      </p:sp>
    </p:spTree>
    <p:extLst>
      <p:ext uri="{BB962C8B-B14F-4D97-AF65-F5344CB8AC3E}">
        <p14:creationId xmlns:p14="http://schemas.microsoft.com/office/powerpoint/2010/main" val="1528489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dirty="0"/>
          </a:p>
        </p:txBody>
      </p:sp>
      <p:sp>
        <p:nvSpPr>
          <p:cNvPr id="4" name="Місце для номера слайда 3"/>
          <p:cNvSpPr>
            <a:spLocks noGrp="1"/>
          </p:cNvSpPr>
          <p:nvPr>
            <p:ph type="sldNum" sz="quarter" idx="10"/>
          </p:nvPr>
        </p:nvSpPr>
        <p:spPr/>
        <p:txBody>
          <a:bodyPr/>
          <a:lstStyle/>
          <a:p>
            <a:fld id="{B2000813-9130-4295-BE9F-51A4C79486F5}" type="slidenum">
              <a:rPr lang="uk-UA" smtClean="0"/>
              <a:t>3</a:t>
            </a:fld>
            <a:endParaRPr lang="uk-UA"/>
          </a:p>
        </p:txBody>
      </p:sp>
    </p:spTree>
    <p:extLst>
      <p:ext uri="{BB962C8B-B14F-4D97-AF65-F5344CB8AC3E}">
        <p14:creationId xmlns:p14="http://schemas.microsoft.com/office/powerpoint/2010/main" val="34683478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228600" indent="-228600">
              <a:buAutoNum type="arabicParenBoth"/>
            </a:pPr>
            <a:r>
              <a:rPr lang="en-US" sz="1200" b="0" i="0" u="none" strike="noStrike" kern="1200" dirty="0" smtClean="0">
                <a:solidFill>
                  <a:schemeClr val="tx1"/>
                </a:solidFill>
                <a:effectLst/>
                <a:latin typeface="+mn-lt"/>
                <a:ea typeface="+mn-ea"/>
                <a:cs typeface="+mn-cs"/>
              </a:rPr>
              <a:t>USA - orders or notices, or official court documents (including briefs, pleadings, and other writings) required to be executed in connection with court proceedings; (2) any notice of–</a:t>
            </a:r>
            <a:r>
              <a:rPr lang="en-US" dirty="0" smtClean="0"/>
              <a:t> </a:t>
            </a:r>
            <a:r>
              <a:rPr lang="en-US" sz="1200" b="0" i="0" u="none" strike="noStrike" kern="1200" dirty="0" smtClean="0">
                <a:solidFill>
                  <a:schemeClr val="tx1"/>
                </a:solidFill>
                <a:effectLst/>
                <a:latin typeface="+mn-lt"/>
                <a:ea typeface="+mn-ea"/>
                <a:cs typeface="+mn-cs"/>
              </a:rPr>
              <a:t>(A) the cancellation or termination of utility </a:t>
            </a:r>
            <a:r>
              <a:rPr lang="en-US" dirty="0" smtClean="0"/>
              <a:t> </a:t>
            </a:r>
            <a:r>
              <a:rPr lang="en-US" sz="1200" b="0" i="0" u="none" strike="noStrike" kern="1200" dirty="0" smtClean="0">
                <a:solidFill>
                  <a:schemeClr val="tx1"/>
                </a:solidFill>
                <a:effectLst/>
                <a:latin typeface="+mn-lt"/>
                <a:ea typeface="+mn-ea"/>
                <a:cs typeface="+mn-cs"/>
              </a:rPr>
              <a:t>services (including water, heat, and power);</a:t>
            </a:r>
            <a:r>
              <a:rPr lang="en-US" dirty="0" smtClean="0"/>
              <a:t> </a:t>
            </a:r>
            <a:r>
              <a:rPr lang="en-US" sz="1200" b="0" i="0" u="none" strike="noStrike" kern="1200" dirty="0" smtClean="0">
                <a:solidFill>
                  <a:schemeClr val="tx1"/>
                </a:solidFill>
                <a:effectLst/>
                <a:latin typeface="+mn-lt"/>
                <a:ea typeface="+mn-ea"/>
                <a:cs typeface="+mn-cs"/>
              </a:rPr>
              <a:t> (B) default, acceleration, repossession, foreclosure, or eviction, or the right to cure, under a credit agreement secured by, or a rental agreement for, a primary residence of an individual;</a:t>
            </a:r>
            <a:r>
              <a:rPr lang="en-US" dirty="0" smtClean="0"/>
              <a:t> </a:t>
            </a:r>
            <a:r>
              <a:rPr lang="en-US" sz="1200" b="0" i="0" u="none" strike="noStrike" kern="1200" baseline="0" dirty="0" smtClean="0">
                <a:solidFill>
                  <a:schemeClr val="tx1"/>
                </a:solidFill>
                <a:effectLst/>
                <a:latin typeface="+mn-lt"/>
                <a:ea typeface="+mn-ea"/>
                <a:cs typeface="+mn-cs"/>
              </a:rPr>
              <a:t> </a:t>
            </a:r>
            <a:r>
              <a:rPr lang="en-US" sz="1200" b="0" i="0" u="none" strike="noStrike" kern="1200" dirty="0" smtClean="0">
                <a:solidFill>
                  <a:schemeClr val="tx1"/>
                </a:solidFill>
                <a:effectLst/>
                <a:latin typeface="+mn-lt"/>
                <a:ea typeface="+mn-ea"/>
                <a:cs typeface="+mn-cs"/>
              </a:rPr>
              <a:t>(C) the cancellation or termination of health insurance or benefits or life insurance benefits (excluding annuities); or</a:t>
            </a:r>
            <a:r>
              <a:rPr lang="en-US" sz="1200" b="0" i="0" u="none" strike="noStrike" kern="1200" baseline="0" dirty="0" smtClean="0">
                <a:solidFill>
                  <a:schemeClr val="tx1"/>
                </a:solidFill>
                <a:effectLst/>
                <a:latin typeface="+mn-lt"/>
                <a:ea typeface="+mn-ea"/>
                <a:cs typeface="+mn-cs"/>
              </a:rPr>
              <a:t> </a:t>
            </a:r>
            <a:r>
              <a:rPr lang="en-US" sz="1200" b="0" i="0" u="none" strike="noStrike" kern="1200" dirty="0" smtClean="0">
                <a:solidFill>
                  <a:schemeClr val="tx1"/>
                </a:solidFill>
                <a:effectLst/>
                <a:latin typeface="+mn-lt"/>
                <a:ea typeface="+mn-ea"/>
                <a:cs typeface="+mn-cs"/>
              </a:rPr>
              <a:t>(D) recall of a product, or material failure of a product, that risks endangering health or safety; or</a:t>
            </a:r>
            <a:r>
              <a:rPr lang="en-US" sz="1200" b="0" i="0" u="none" strike="noStrike" kern="1200" baseline="0" dirty="0" smtClean="0">
                <a:solidFill>
                  <a:schemeClr val="tx1"/>
                </a:solidFill>
                <a:effectLst/>
                <a:latin typeface="+mn-lt"/>
                <a:ea typeface="+mn-ea"/>
                <a:cs typeface="+mn-cs"/>
              </a:rPr>
              <a:t> </a:t>
            </a:r>
            <a:r>
              <a:rPr lang="en-US" sz="1200" b="0" i="0" u="none" strike="noStrike" kern="1200" dirty="0" smtClean="0">
                <a:solidFill>
                  <a:schemeClr val="tx1"/>
                </a:solidFill>
                <a:effectLst/>
                <a:latin typeface="+mn-lt"/>
                <a:ea typeface="+mn-ea"/>
                <a:cs typeface="+mn-cs"/>
              </a:rPr>
              <a:t>(3) any document required to accompany any transportation or handling of hazardous materials, pesticides, or other toxic </a:t>
            </a:r>
            <a:r>
              <a:rPr lang="en-US" sz="1200" b="0" i="0" u="none" strike="noStrike" kern="1200" dirty="0" err="1" smtClean="0">
                <a:solidFill>
                  <a:schemeClr val="tx1"/>
                </a:solidFill>
                <a:effectLst/>
                <a:latin typeface="+mn-lt"/>
                <a:ea typeface="+mn-ea"/>
                <a:cs typeface="+mn-cs"/>
              </a:rPr>
              <a:t>ordangerous</a:t>
            </a:r>
            <a:r>
              <a:rPr lang="en-US" sz="1200" b="0" i="0" u="none" strike="noStrike" kern="1200" dirty="0" smtClean="0">
                <a:solidFill>
                  <a:schemeClr val="tx1"/>
                </a:solidFill>
                <a:effectLst/>
                <a:latin typeface="+mn-lt"/>
                <a:ea typeface="+mn-ea"/>
                <a:cs typeface="+mn-cs"/>
              </a:rPr>
              <a:t> materials.</a:t>
            </a:r>
            <a:r>
              <a:rPr lang="en-US" dirty="0" smtClean="0"/>
              <a:t> </a:t>
            </a:r>
            <a:endParaRPr lang="uk-UA" dirty="0" smtClean="0"/>
          </a:p>
          <a:p>
            <a:pPr marL="228600" indent="-228600">
              <a:buAutoNum type="arabicParenBoth"/>
            </a:pPr>
            <a:r>
              <a:rPr lang="ru-RU" dirty="0" smtClean="0"/>
              <a:t>РФ</a:t>
            </a:r>
            <a:r>
              <a:rPr lang="ru-RU" baseline="0" dirty="0" smtClean="0"/>
              <a:t> - </a:t>
            </a:r>
            <a:r>
              <a:rPr lang="ru-RU" dirty="0" smtClean="0"/>
              <a:t>Информация     в     электронной     форме,     подписанная</a:t>
            </a:r>
            <a:r>
              <a:rPr lang="ru-RU" baseline="0" dirty="0" smtClean="0"/>
              <a:t> </a:t>
            </a:r>
            <a:r>
              <a:rPr lang="ru-RU" dirty="0" smtClean="0"/>
              <a:t>квалифицированной электронной  подписью,   признается   электронным</a:t>
            </a:r>
            <a:r>
              <a:rPr lang="ru-RU" baseline="0" dirty="0" smtClean="0"/>
              <a:t> </a:t>
            </a:r>
            <a:r>
              <a:rPr lang="ru-RU" dirty="0" smtClean="0"/>
              <a:t>документом,    равнозначным   документу   на   бумажном   носителе,</a:t>
            </a:r>
            <a:r>
              <a:rPr lang="ru-RU" baseline="0" dirty="0" smtClean="0"/>
              <a:t> </a:t>
            </a:r>
            <a:r>
              <a:rPr lang="ru-RU" dirty="0" smtClean="0"/>
              <a:t>подписанному собственноручной подписью, и может применяться в любых</a:t>
            </a:r>
            <a:r>
              <a:rPr lang="ru-RU" baseline="0" dirty="0" smtClean="0"/>
              <a:t> </a:t>
            </a:r>
            <a:r>
              <a:rPr lang="ru-RU" dirty="0" smtClean="0"/>
              <a:t>правоотношениях   в  соответствии  с  законодательством  Российской</a:t>
            </a:r>
            <a:r>
              <a:rPr lang="ru-RU" baseline="0" dirty="0" smtClean="0"/>
              <a:t> </a:t>
            </a:r>
            <a:r>
              <a:rPr lang="ru-RU" dirty="0" smtClean="0"/>
              <a:t>Федерации,   кроме   случая,   если   федеральными   законами   или</a:t>
            </a:r>
            <a:r>
              <a:rPr lang="ru-RU" baseline="0" dirty="0" smtClean="0"/>
              <a:t> </a:t>
            </a:r>
            <a:r>
              <a:rPr lang="ru-RU" dirty="0" smtClean="0"/>
              <a:t>принимаемыми  в  соответствии  с ними нормативными правовыми актами</a:t>
            </a:r>
            <a:r>
              <a:rPr lang="ru-RU" baseline="0" dirty="0" smtClean="0"/>
              <a:t> </a:t>
            </a:r>
            <a:r>
              <a:rPr lang="ru-RU" dirty="0" smtClean="0"/>
              <a:t>установлено  требование  о  необходимости   составления   документа</a:t>
            </a:r>
            <a:r>
              <a:rPr lang="ru-RU" baseline="0" dirty="0" smtClean="0"/>
              <a:t> </a:t>
            </a:r>
            <a:r>
              <a:rPr lang="ru-RU" dirty="0" smtClean="0"/>
              <a:t>исключительно  на бумажном носителе</a:t>
            </a:r>
            <a:endParaRPr lang="en-US" dirty="0" smtClean="0"/>
          </a:p>
          <a:p>
            <a:pPr marL="228600" indent="-228600">
              <a:buAutoNum type="arabicParenBoth"/>
            </a:pPr>
            <a:r>
              <a:rPr lang="en-US" dirty="0" smtClean="0"/>
              <a:t>EU - This Regulation should establish the principle that an electronic signature should not be denied legal effect on the grounds that it is in an electronic form or that it does not meet the requirements of the qualified electronic signature. However, it is for national law to define the legal effect of electronic signatures, except for the requirements provided for in this Regulation according to which a qualified electronic signature should have the equivalent legal effect of a handwritten signature.</a:t>
            </a:r>
          </a:p>
          <a:p>
            <a:pPr marL="228600" indent="-228600">
              <a:buAutoNum type="arabicParenBoth"/>
            </a:pPr>
            <a:endParaRPr lang="uk-UA" dirty="0"/>
          </a:p>
        </p:txBody>
      </p:sp>
      <p:sp>
        <p:nvSpPr>
          <p:cNvPr id="4" name="Номер слайда 3"/>
          <p:cNvSpPr>
            <a:spLocks noGrp="1"/>
          </p:cNvSpPr>
          <p:nvPr>
            <p:ph type="sldNum" sz="quarter" idx="10"/>
          </p:nvPr>
        </p:nvSpPr>
        <p:spPr/>
        <p:txBody>
          <a:bodyPr/>
          <a:lstStyle/>
          <a:p>
            <a:fld id="{B2000813-9130-4295-BE9F-51A4C79486F5}" type="slidenum">
              <a:rPr lang="uk-UA" smtClean="0"/>
              <a:t>5</a:t>
            </a:fld>
            <a:endParaRPr lang="uk-UA"/>
          </a:p>
        </p:txBody>
      </p:sp>
    </p:spTree>
    <p:extLst>
      <p:ext uri="{BB962C8B-B14F-4D97-AF65-F5344CB8AC3E}">
        <p14:creationId xmlns:p14="http://schemas.microsoft.com/office/powerpoint/2010/main" val="32101234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k-UA" dirty="0"/>
          </a:p>
        </p:txBody>
      </p:sp>
      <p:sp>
        <p:nvSpPr>
          <p:cNvPr id="4" name="Номер слайда 3"/>
          <p:cNvSpPr>
            <a:spLocks noGrp="1"/>
          </p:cNvSpPr>
          <p:nvPr>
            <p:ph type="sldNum" sz="quarter" idx="10"/>
          </p:nvPr>
        </p:nvSpPr>
        <p:spPr/>
        <p:txBody>
          <a:bodyPr/>
          <a:lstStyle/>
          <a:p>
            <a:fld id="{B2000813-9130-4295-BE9F-51A4C79486F5}" type="slidenum">
              <a:rPr lang="uk-UA" smtClean="0"/>
              <a:t>6</a:t>
            </a:fld>
            <a:endParaRPr lang="uk-UA"/>
          </a:p>
        </p:txBody>
      </p:sp>
    </p:spTree>
    <p:extLst>
      <p:ext uri="{BB962C8B-B14F-4D97-AF65-F5344CB8AC3E}">
        <p14:creationId xmlns:p14="http://schemas.microsoft.com/office/powerpoint/2010/main" val="4027161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Титульный слайд">
    <p:spTree>
      <p:nvGrpSpPr>
        <p:cNvPr id="1" name=""/>
        <p:cNvGrpSpPr/>
        <p:nvPr/>
      </p:nvGrpSpPr>
      <p:grpSpPr>
        <a:xfrm>
          <a:off x="0" y="0"/>
          <a:ext cx="0" cy="0"/>
          <a:chOff x="0" y="0"/>
          <a:chExt cx="0" cy="0"/>
        </a:xfrm>
      </p:grpSpPr>
      <p:sp>
        <p:nvSpPr>
          <p:cNvPr id="11" name="Прямоугольник 10"/>
          <p:cNvSpPr/>
          <p:nvPr/>
        </p:nvSpPr>
        <p:spPr>
          <a:xfrm>
            <a:off x="0" y="0"/>
            <a:ext cx="827584" cy="7199313"/>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sz="1565">
              <a:latin typeface="Times New Roman" panose="02020603050405020304" pitchFamily="18" charset="0"/>
              <a:cs typeface="Times New Roman" panose="02020603050405020304" pitchFamily="18" charset="0"/>
            </a:endParaRPr>
          </a:p>
        </p:txBody>
      </p:sp>
      <p:sp>
        <p:nvSpPr>
          <p:cNvPr id="12" name="TextBox 11"/>
          <p:cNvSpPr txBox="1"/>
          <p:nvPr/>
        </p:nvSpPr>
        <p:spPr>
          <a:xfrm>
            <a:off x="1619672" y="535818"/>
            <a:ext cx="7056784" cy="461869"/>
          </a:xfrm>
          <a:prstGeom prst="rect">
            <a:avLst/>
          </a:prstGeom>
          <a:noFill/>
        </p:spPr>
        <p:txBody>
          <a:bodyPr wrap="square" rtlCol="0">
            <a:spAutoFit/>
          </a:bodyPr>
          <a:lstStyle/>
          <a:p>
            <a:r>
              <a:rPr lang="uk-UA" sz="2400" b="1" u="none" dirty="0" smtClean="0">
                <a:solidFill>
                  <a:srgbClr val="007236"/>
                </a:solidFill>
                <a:latin typeface="Arial" panose="020B0604020202020204" pitchFamily="34" charset="0"/>
                <a:cs typeface="Arial" panose="020B0604020202020204" pitchFamily="34" charset="0"/>
              </a:rPr>
              <a:t>НАЦІОНАЛЬНИЙ БАНК УКРАЇНИ</a:t>
            </a:r>
            <a:endParaRPr lang="uk-UA" sz="2400" b="1" u="none" dirty="0">
              <a:solidFill>
                <a:srgbClr val="007236"/>
              </a:solidFill>
              <a:latin typeface="Arial" panose="020B0604020202020204" pitchFamily="34" charset="0"/>
              <a:cs typeface="Arial" panose="020B0604020202020204" pitchFamily="34" charset="0"/>
            </a:endParaRPr>
          </a:p>
        </p:txBody>
      </p:sp>
      <p:cxnSp>
        <p:nvCxnSpPr>
          <p:cNvPr id="13" name="Прямая соединительная линия 12"/>
          <p:cNvCxnSpPr/>
          <p:nvPr/>
        </p:nvCxnSpPr>
        <p:spPr>
          <a:xfrm>
            <a:off x="1259632" y="2710115"/>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a:off x="1259632" y="3430513"/>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a:off x="1331640" y="6168024"/>
            <a:ext cx="7416824"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7" y="332803"/>
            <a:ext cx="1149969" cy="929481"/>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258889" y="2807219"/>
            <a:ext cx="7489825" cy="576318"/>
          </a:xfrm>
        </p:spPr>
        <p:txBody>
          <a:bodyPr/>
          <a:lstStyle>
            <a:lvl1pPr marL="0" indent="0">
              <a:buNone/>
              <a:defRPr sz="2000" b="1"/>
            </a:lvl1pPr>
          </a:lstStyle>
          <a:p>
            <a:pPr lvl="0"/>
            <a:r>
              <a:rPr lang="ru-RU" smtClean="0"/>
              <a:t>Образец текста</a:t>
            </a:r>
          </a:p>
        </p:txBody>
      </p:sp>
      <p:sp>
        <p:nvSpPr>
          <p:cNvPr id="22" name="Текст 21"/>
          <p:cNvSpPr>
            <a:spLocks noGrp="1"/>
          </p:cNvSpPr>
          <p:nvPr>
            <p:ph type="body" sz="quarter" idx="11"/>
          </p:nvPr>
        </p:nvSpPr>
        <p:spPr>
          <a:xfrm>
            <a:off x="1332261" y="6240983"/>
            <a:ext cx="3671887" cy="384345"/>
          </a:xfrm>
        </p:spPr>
        <p:txBody>
          <a:bodyPr/>
          <a:lstStyle>
            <a:lvl1pPr marL="0" indent="0">
              <a:buNone/>
              <a:defRPr sz="1400"/>
            </a:lvl1pPr>
          </a:lstStyle>
          <a:p>
            <a:pPr lvl="0"/>
            <a:r>
              <a:rPr lang="ru-RU" smtClean="0"/>
              <a:t>Образец текста</a:t>
            </a:r>
          </a:p>
        </p:txBody>
      </p:sp>
      <p:sp>
        <p:nvSpPr>
          <p:cNvPr id="18" name="Номер слайда 1"/>
          <p:cNvSpPr>
            <a:spLocks noGrp="1"/>
          </p:cNvSpPr>
          <p:nvPr>
            <p:ph type="sldNum" sz="quarter" idx="12"/>
          </p:nvPr>
        </p:nvSpPr>
        <p:spPr>
          <a:xfrm>
            <a:off x="8748563" y="6625327"/>
            <a:ext cx="838200" cy="479637"/>
          </a:xfrm>
          <a:prstGeom prst="rect">
            <a:avLst/>
          </a:prstGeom>
        </p:spPr>
        <p:txBody>
          <a:bodyPr lIns="96661" tIns="48331" rIns="96661" bIns="48331"/>
          <a:lstStyle/>
          <a:p>
            <a:fld id="{D1197F7C-D3FA-4307-B255-288899BB8455}" type="slidenum">
              <a:rPr lang="uk-UA" smtClean="0"/>
              <a:t>‹#›</a:t>
            </a:fld>
            <a:endParaRPr lang="uk-UA"/>
          </a:p>
        </p:txBody>
      </p:sp>
    </p:spTree>
    <p:extLst>
      <p:ext uri="{BB962C8B-B14F-4D97-AF65-F5344CB8AC3E}">
        <p14:creationId xmlns:p14="http://schemas.microsoft.com/office/powerpoint/2010/main" val="777633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98110" y="0"/>
            <a:ext cx="8154987" cy="951333"/>
          </a:xfrm>
        </p:spPr>
        <p:txBody>
          <a:bodyPr/>
          <a:lstStyle>
            <a:lvl1pPr>
              <a:defRPr>
                <a:latin typeface="Arial" panose="020B0604020202020204" pitchFamily="34" charset="0"/>
                <a:cs typeface="Arial" panose="020B0604020202020204" pitchFamily="34" charset="0"/>
              </a:defRPr>
            </a:lvl1pPr>
          </a:lstStyle>
          <a:p>
            <a:r>
              <a:rPr lang="ru-RU" smtClean="0"/>
              <a:t>Образец заголовка</a:t>
            </a:r>
            <a:endParaRPr lang="uk-UA" dirty="0"/>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5" name="Номер слайда 1"/>
          <p:cNvSpPr>
            <a:spLocks noGrp="1"/>
          </p:cNvSpPr>
          <p:nvPr>
            <p:ph type="sldNum" sz="quarter" idx="10"/>
          </p:nvPr>
        </p:nvSpPr>
        <p:spPr>
          <a:xfrm>
            <a:off x="8748563" y="6625327"/>
            <a:ext cx="838200" cy="479637"/>
          </a:xfrm>
          <a:prstGeom prst="rect">
            <a:avLst/>
          </a:prstGeom>
        </p:spPr>
        <p:txBody>
          <a:bodyPr lIns="96661" tIns="48331" rIns="96661" bIns="48331"/>
          <a:lstStyle/>
          <a:p>
            <a:fld id="{D1197F7C-D3FA-4307-B255-288899BB8455}" type="slidenum">
              <a:rPr lang="uk-UA" smtClean="0"/>
              <a:t>‹#›</a:t>
            </a:fld>
            <a:endParaRPr lang="uk-UA"/>
          </a:p>
        </p:txBody>
      </p:sp>
    </p:spTree>
    <p:extLst>
      <p:ext uri="{BB962C8B-B14F-4D97-AF65-F5344CB8AC3E}">
        <p14:creationId xmlns:p14="http://schemas.microsoft.com/office/powerpoint/2010/main" val="973863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ru-RU" smtClean="0"/>
              <a:t>Образец заголовка</a:t>
            </a:r>
            <a:endParaRPr lang="uk-UA" dirty="0"/>
          </a:p>
        </p:txBody>
      </p:sp>
      <p:sp>
        <p:nvSpPr>
          <p:cNvPr id="3" name="Объект 2"/>
          <p:cNvSpPr>
            <a:spLocks noGrp="1"/>
          </p:cNvSpPr>
          <p:nvPr>
            <p:ph sz="half" idx="1"/>
          </p:nvPr>
        </p:nvSpPr>
        <p:spPr>
          <a:xfrm>
            <a:off x="1211263" y="1259444"/>
            <a:ext cx="4000500" cy="50409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4" name="Объект 3"/>
          <p:cNvSpPr>
            <a:spLocks noGrp="1"/>
          </p:cNvSpPr>
          <p:nvPr>
            <p:ph sz="half" idx="2"/>
          </p:nvPr>
        </p:nvSpPr>
        <p:spPr>
          <a:xfrm>
            <a:off x="5364164" y="1259444"/>
            <a:ext cx="4002087" cy="50409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омер слайда 1"/>
          <p:cNvSpPr>
            <a:spLocks noGrp="1"/>
          </p:cNvSpPr>
          <p:nvPr>
            <p:ph type="sldNum" sz="quarter" idx="10"/>
          </p:nvPr>
        </p:nvSpPr>
        <p:spPr>
          <a:xfrm>
            <a:off x="8748563" y="6625327"/>
            <a:ext cx="838200" cy="479637"/>
          </a:xfrm>
          <a:prstGeom prst="rect">
            <a:avLst/>
          </a:prstGeom>
        </p:spPr>
        <p:txBody>
          <a:bodyPr lIns="96661" tIns="48331" rIns="96661" bIns="48331"/>
          <a:lstStyle/>
          <a:p>
            <a:fld id="{D1197F7C-D3FA-4307-B255-288899BB8455}" type="slidenum">
              <a:rPr lang="uk-UA" smtClean="0"/>
              <a:t>‹#›</a:t>
            </a:fld>
            <a:endParaRPr lang="uk-UA"/>
          </a:p>
        </p:txBody>
      </p:sp>
    </p:spTree>
    <p:extLst>
      <p:ext uri="{BB962C8B-B14F-4D97-AF65-F5344CB8AC3E}">
        <p14:creationId xmlns:p14="http://schemas.microsoft.com/office/powerpoint/2010/main" val="1859710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Титульный слайд">
    <p:spTree>
      <p:nvGrpSpPr>
        <p:cNvPr id="1" name=""/>
        <p:cNvGrpSpPr/>
        <p:nvPr/>
      </p:nvGrpSpPr>
      <p:grpSpPr>
        <a:xfrm>
          <a:off x="0" y="0"/>
          <a:ext cx="0" cy="0"/>
          <a:chOff x="0" y="0"/>
          <a:chExt cx="0" cy="0"/>
        </a:xfrm>
      </p:grpSpPr>
      <p:sp>
        <p:nvSpPr>
          <p:cNvPr id="11" name="Прямоугольник 10"/>
          <p:cNvSpPr/>
          <p:nvPr/>
        </p:nvSpPr>
        <p:spPr>
          <a:xfrm>
            <a:off x="0" y="0"/>
            <a:ext cx="827584" cy="7199313"/>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sz="1565">
              <a:solidFill>
                <a:prstClr val="whit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1619672" y="535818"/>
            <a:ext cx="7056784" cy="461869"/>
          </a:xfrm>
          <a:prstGeom prst="rect">
            <a:avLst/>
          </a:prstGeom>
          <a:noFill/>
        </p:spPr>
        <p:txBody>
          <a:bodyPr wrap="square" rtlCol="0">
            <a:spAutoFit/>
          </a:bodyPr>
          <a:lstStyle/>
          <a:p>
            <a:r>
              <a:rPr lang="uk-UA" sz="2400" b="1" u="none" dirty="0" smtClean="0">
                <a:solidFill>
                  <a:srgbClr val="007236"/>
                </a:solidFill>
                <a:latin typeface="Arial" pitchFamily="34" charset="0"/>
                <a:cs typeface="Arial" pitchFamily="34" charset="0"/>
              </a:rPr>
              <a:t>НАЦІОНАЛЬНИЙ БАНК УКРАЇНИ</a:t>
            </a:r>
            <a:endParaRPr lang="uk-UA" sz="2400" b="1" u="none" dirty="0">
              <a:solidFill>
                <a:srgbClr val="007236"/>
              </a:solidFill>
              <a:latin typeface="Arial" pitchFamily="34" charset="0"/>
              <a:cs typeface="Arial" pitchFamily="34" charset="0"/>
            </a:endParaRPr>
          </a:p>
        </p:txBody>
      </p:sp>
      <p:cxnSp>
        <p:nvCxnSpPr>
          <p:cNvPr id="13" name="Прямая соединительная линия 12"/>
          <p:cNvCxnSpPr/>
          <p:nvPr/>
        </p:nvCxnSpPr>
        <p:spPr>
          <a:xfrm>
            <a:off x="1259632" y="2710115"/>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a:off x="1259632" y="3430513"/>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a:off x="1331640" y="6168024"/>
            <a:ext cx="7416824"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7" y="332803"/>
            <a:ext cx="1149969" cy="929481"/>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258889" y="2807219"/>
            <a:ext cx="7489825" cy="576318"/>
          </a:xfrm>
        </p:spPr>
        <p:txBody>
          <a:bodyPr/>
          <a:lstStyle>
            <a:lvl1pPr marL="0" indent="0">
              <a:buNone/>
              <a:defRPr sz="2000" b="1"/>
            </a:lvl1pPr>
          </a:lstStyle>
          <a:p>
            <a:pPr lvl="0"/>
            <a:r>
              <a:rPr lang="ru-RU" smtClean="0"/>
              <a:t>Образец текста</a:t>
            </a:r>
          </a:p>
        </p:txBody>
      </p:sp>
      <p:sp>
        <p:nvSpPr>
          <p:cNvPr id="22" name="Текст 21"/>
          <p:cNvSpPr>
            <a:spLocks noGrp="1"/>
          </p:cNvSpPr>
          <p:nvPr>
            <p:ph type="body" sz="quarter" idx="11"/>
          </p:nvPr>
        </p:nvSpPr>
        <p:spPr>
          <a:xfrm>
            <a:off x="1332261" y="6240983"/>
            <a:ext cx="3671887" cy="384345"/>
          </a:xfrm>
        </p:spPr>
        <p:txBody>
          <a:bodyPr/>
          <a:lstStyle>
            <a:lvl1pPr marL="0" indent="0">
              <a:buNone/>
              <a:defRPr sz="1400"/>
            </a:lvl1pPr>
          </a:lstStyle>
          <a:p>
            <a:pPr lvl="0"/>
            <a:r>
              <a:rPr lang="ru-RU" smtClean="0"/>
              <a:t>Образец текста</a:t>
            </a:r>
          </a:p>
        </p:txBody>
      </p:sp>
      <p:sp>
        <p:nvSpPr>
          <p:cNvPr id="18" name="Номер слайда 1"/>
          <p:cNvSpPr>
            <a:spLocks noGrp="1"/>
          </p:cNvSpPr>
          <p:nvPr>
            <p:ph type="sldNum" sz="quarter" idx="12"/>
          </p:nvPr>
        </p:nvSpPr>
        <p:spPr>
          <a:xfrm>
            <a:off x="8748563" y="6625327"/>
            <a:ext cx="838200" cy="479637"/>
          </a:xfrm>
          <a:prstGeom prst="rect">
            <a:avLst/>
          </a:prstGeom>
        </p:spPr>
        <p:txBody>
          <a:bodyPr lIns="96661" tIns="48331" rIns="96661" bIns="48331"/>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280686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smtClean="0"/>
              <a:t>Образец заголовка</a:t>
            </a:r>
            <a:endParaRPr lang="uk-UA" dirty="0"/>
          </a:p>
        </p:txBody>
      </p:sp>
      <p:sp>
        <p:nvSpPr>
          <p:cNvPr id="3" name="Объект 2"/>
          <p:cNvSpPr>
            <a:spLocks noGrp="1"/>
          </p:cNvSpPr>
          <p:nvPr>
            <p:ph idx="1"/>
          </p:nvPr>
        </p:nvSpPr>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5" name="Номер слайда 1"/>
          <p:cNvSpPr>
            <a:spLocks noGrp="1"/>
          </p:cNvSpPr>
          <p:nvPr>
            <p:ph type="sldNum" sz="quarter" idx="10"/>
          </p:nvPr>
        </p:nvSpPr>
        <p:spPr>
          <a:xfrm>
            <a:off x="8748563" y="6625327"/>
            <a:ext cx="838200" cy="479637"/>
          </a:xfrm>
          <a:prstGeom prst="rect">
            <a:avLst/>
          </a:prstGeom>
        </p:spPr>
        <p:txBody>
          <a:bodyPr lIns="96661" tIns="48331" rIns="96661" bIns="48331"/>
          <a:lstStyle>
            <a:lvl1pPr>
              <a:defRPr sz="1400">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918263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smtClean="0"/>
              <a:t>Образец заголовка</a:t>
            </a:r>
            <a:endParaRPr lang="uk-UA" dirty="0"/>
          </a:p>
        </p:txBody>
      </p:sp>
      <p:sp>
        <p:nvSpPr>
          <p:cNvPr id="3" name="Объект 2"/>
          <p:cNvSpPr>
            <a:spLocks noGrp="1"/>
          </p:cNvSpPr>
          <p:nvPr>
            <p:ph sz="half" idx="1"/>
          </p:nvPr>
        </p:nvSpPr>
        <p:spPr>
          <a:xfrm>
            <a:off x="1211263" y="1259444"/>
            <a:ext cx="4000500" cy="5040948"/>
          </a:xfrm>
        </p:spPr>
        <p:txBody>
          <a:bodyPr/>
          <a:lstStyle>
            <a:lvl1pPr>
              <a:defRPr sz="2800">
                <a:latin typeface="Arial" pitchFamily="34" charset="0"/>
                <a:cs typeface="Arial" pitchFamily="34" charset="0"/>
              </a:defRPr>
            </a:lvl1pPr>
            <a:lvl2pPr>
              <a:defRPr sz="2400">
                <a:latin typeface="Arial" pitchFamily="34" charset="0"/>
                <a:cs typeface="Arial" pitchFamily="34" charset="0"/>
              </a:defRPr>
            </a:lvl2pPr>
            <a:lvl3pPr>
              <a:defRPr sz="2000">
                <a:latin typeface="Arial" pitchFamily="34" charset="0"/>
                <a:cs typeface="Arial" pitchFamily="34" charset="0"/>
              </a:defRPr>
            </a:lvl3pPr>
            <a:lvl4pPr>
              <a:defRPr sz="1800">
                <a:latin typeface="Arial" pitchFamily="34" charset="0"/>
                <a:cs typeface="Arial" pitchFamily="34" charset="0"/>
              </a:defRPr>
            </a:lvl4pPr>
            <a:lvl5pPr>
              <a:defRPr sz="1800">
                <a:latin typeface="Arial" pitchFamily="34" charset="0"/>
                <a:cs typeface="Arial" pitchFamily="34" charset="0"/>
              </a:defRPr>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4" name="Объект 3"/>
          <p:cNvSpPr>
            <a:spLocks noGrp="1"/>
          </p:cNvSpPr>
          <p:nvPr>
            <p:ph sz="half" idx="2"/>
          </p:nvPr>
        </p:nvSpPr>
        <p:spPr>
          <a:xfrm>
            <a:off x="5364164" y="1259444"/>
            <a:ext cx="4002087" cy="5040948"/>
          </a:xfrm>
        </p:spPr>
        <p:txBody>
          <a:bodyPr/>
          <a:lstStyle>
            <a:lvl1pPr>
              <a:defRPr sz="2800">
                <a:latin typeface="Arial" pitchFamily="34" charset="0"/>
                <a:cs typeface="Arial" pitchFamily="34" charset="0"/>
              </a:defRPr>
            </a:lvl1pPr>
            <a:lvl2pPr>
              <a:defRPr sz="2400">
                <a:latin typeface="Arial" pitchFamily="34" charset="0"/>
                <a:cs typeface="Arial" pitchFamily="34" charset="0"/>
              </a:defRPr>
            </a:lvl2pPr>
            <a:lvl3pPr>
              <a:defRPr sz="2000">
                <a:latin typeface="Arial" pitchFamily="34" charset="0"/>
                <a:cs typeface="Arial" pitchFamily="34" charset="0"/>
              </a:defRPr>
            </a:lvl3pPr>
            <a:lvl4pPr>
              <a:defRPr sz="1800">
                <a:latin typeface="Arial" pitchFamily="34" charset="0"/>
                <a:cs typeface="Arial" pitchFamily="34" charset="0"/>
              </a:defRPr>
            </a:lvl4pPr>
            <a:lvl5pPr>
              <a:defRPr sz="1800">
                <a:latin typeface="Arial" pitchFamily="34" charset="0"/>
                <a:cs typeface="Arial" pitchFamily="34" charset="0"/>
              </a:defRPr>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омер слайда 1"/>
          <p:cNvSpPr>
            <a:spLocks noGrp="1"/>
          </p:cNvSpPr>
          <p:nvPr>
            <p:ph type="sldNum" sz="quarter" idx="10"/>
          </p:nvPr>
        </p:nvSpPr>
        <p:spPr>
          <a:xfrm>
            <a:off x="8748563" y="6625327"/>
            <a:ext cx="838200" cy="479637"/>
          </a:xfrm>
          <a:prstGeom prst="rect">
            <a:avLst/>
          </a:prstGeom>
        </p:spPr>
        <p:txBody>
          <a:bodyPr lIns="96661" tIns="48331" rIns="96661" bIns="48331"/>
          <a:lstStyle>
            <a:lvl1pPr>
              <a:defRPr>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180921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Титульный слайд">
    <p:spTree>
      <p:nvGrpSpPr>
        <p:cNvPr id="1" name=""/>
        <p:cNvGrpSpPr/>
        <p:nvPr/>
      </p:nvGrpSpPr>
      <p:grpSpPr>
        <a:xfrm>
          <a:off x="0" y="0"/>
          <a:ext cx="0" cy="0"/>
          <a:chOff x="0" y="0"/>
          <a:chExt cx="0" cy="0"/>
        </a:xfrm>
      </p:grpSpPr>
      <p:sp>
        <p:nvSpPr>
          <p:cNvPr id="11" name="Прямоугольник 10"/>
          <p:cNvSpPr/>
          <p:nvPr/>
        </p:nvSpPr>
        <p:spPr>
          <a:xfrm>
            <a:off x="3" y="0"/>
            <a:ext cx="827584" cy="7199313"/>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uk-UA" sz="1565">
              <a:solidFill>
                <a:prstClr val="white"/>
              </a:solidFill>
              <a:cs typeface="Times New Roman" panose="02020603050405020304" pitchFamily="18" charset="0"/>
            </a:endParaRPr>
          </a:p>
        </p:txBody>
      </p:sp>
      <p:sp>
        <p:nvSpPr>
          <p:cNvPr id="12" name="TextBox 11"/>
          <p:cNvSpPr txBox="1"/>
          <p:nvPr/>
        </p:nvSpPr>
        <p:spPr>
          <a:xfrm>
            <a:off x="1619675" y="535818"/>
            <a:ext cx="7056784" cy="461869"/>
          </a:xfrm>
          <a:prstGeom prst="rect">
            <a:avLst/>
          </a:prstGeom>
          <a:noFill/>
        </p:spPr>
        <p:txBody>
          <a:bodyPr wrap="square" lIns="91416" tIns="45708" rIns="91416" bIns="45708" rtlCol="0">
            <a:spAutoFit/>
          </a:bodyPr>
          <a:lstStyle/>
          <a:p>
            <a:r>
              <a:rPr lang="uk-UA" sz="2400" b="1" u="none" dirty="0" smtClean="0">
                <a:solidFill>
                  <a:srgbClr val="007236"/>
                </a:solidFill>
                <a:latin typeface="Arial" pitchFamily="34" charset="0"/>
                <a:cs typeface="Arial" pitchFamily="34" charset="0"/>
              </a:rPr>
              <a:t>НАЦІОНАЛЬНИЙ БАНК УКРАЇНИ</a:t>
            </a:r>
            <a:endParaRPr lang="uk-UA" sz="2400" b="1" u="none" dirty="0">
              <a:solidFill>
                <a:srgbClr val="007236"/>
              </a:solidFill>
              <a:latin typeface="Arial" pitchFamily="34" charset="0"/>
              <a:cs typeface="Arial" pitchFamily="34" charset="0"/>
            </a:endParaRPr>
          </a:p>
        </p:txBody>
      </p:sp>
      <p:cxnSp>
        <p:nvCxnSpPr>
          <p:cNvPr id="13" name="Прямая соединительная линия 12"/>
          <p:cNvCxnSpPr/>
          <p:nvPr/>
        </p:nvCxnSpPr>
        <p:spPr>
          <a:xfrm>
            <a:off x="1259635" y="2710115"/>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a:off x="1259635" y="3430513"/>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a:off x="1331640" y="6168024"/>
            <a:ext cx="7416824"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40" y="332806"/>
            <a:ext cx="1149969" cy="929481"/>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258893" y="2807219"/>
            <a:ext cx="7489825" cy="576318"/>
          </a:xfrm>
        </p:spPr>
        <p:txBody>
          <a:bodyPr/>
          <a:lstStyle>
            <a:lvl1pPr marL="0" indent="0">
              <a:buNone/>
              <a:defRPr sz="2000" b="1"/>
            </a:lvl1pPr>
          </a:lstStyle>
          <a:p>
            <a:pPr lvl="0"/>
            <a:r>
              <a:rPr lang="ru-RU" smtClean="0"/>
              <a:t>Образец текста</a:t>
            </a:r>
          </a:p>
        </p:txBody>
      </p:sp>
      <p:sp>
        <p:nvSpPr>
          <p:cNvPr id="22" name="Текст 21"/>
          <p:cNvSpPr>
            <a:spLocks noGrp="1"/>
          </p:cNvSpPr>
          <p:nvPr>
            <p:ph type="body" sz="quarter" idx="11"/>
          </p:nvPr>
        </p:nvSpPr>
        <p:spPr>
          <a:xfrm>
            <a:off x="1332264" y="6240986"/>
            <a:ext cx="3671887" cy="384345"/>
          </a:xfrm>
        </p:spPr>
        <p:txBody>
          <a:bodyPr/>
          <a:lstStyle>
            <a:lvl1pPr marL="0" indent="0">
              <a:buNone/>
              <a:defRPr sz="1400"/>
            </a:lvl1pPr>
          </a:lstStyle>
          <a:p>
            <a:pPr lvl="0"/>
            <a:r>
              <a:rPr lang="ru-RU" smtClean="0"/>
              <a:t>Образец текста</a:t>
            </a:r>
          </a:p>
        </p:txBody>
      </p:sp>
      <p:sp>
        <p:nvSpPr>
          <p:cNvPr id="18" name="Номер слайда 1"/>
          <p:cNvSpPr>
            <a:spLocks noGrp="1"/>
          </p:cNvSpPr>
          <p:nvPr>
            <p:ph type="sldNum" sz="quarter" idx="12"/>
          </p:nvPr>
        </p:nvSpPr>
        <p:spPr>
          <a:xfrm>
            <a:off x="8748563" y="6625330"/>
            <a:ext cx="838200" cy="479637"/>
          </a:xfrm>
          <a:prstGeom prst="rect">
            <a:avLst/>
          </a:prstGeom>
        </p:spPr>
        <p:txBody>
          <a:bodyPr lIns="96636" tIns="48318" rIns="96636" bIns="48318"/>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612775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smtClean="0"/>
              <a:t>Образец заголовка</a:t>
            </a:r>
            <a:endParaRPr lang="uk-UA" dirty="0"/>
          </a:p>
        </p:txBody>
      </p:sp>
      <p:sp>
        <p:nvSpPr>
          <p:cNvPr id="3" name="Объект 2"/>
          <p:cNvSpPr>
            <a:spLocks noGrp="1"/>
          </p:cNvSpPr>
          <p:nvPr>
            <p:ph idx="1"/>
          </p:nvPr>
        </p:nvSpPr>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5" name="Номер слайда 1"/>
          <p:cNvSpPr>
            <a:spLocks noGrp="1"/>
          </p:cNvSpPr>
          <p:nvPr>
            <p:ph type="sldNum" sz="quarter" idx="10"/>
          </p:nvPr>
        </p:nvSpPr>
        <p:spPr>
          <a:xfrm>
            <a:off x="8748563" y="6625330"/>
            <a:ext cx="838200" cy="479637"/>
          </a:xfrm>
          <a:prstGeom prst="rect">
            <a:avLst/>
          </a:prstGeom>
        </p:spPr>
        <p:txBody>
          <a:bodyPr lIns="96636" tIns="48318" rIns="96636" bIns="48318"/>
          <a:lstStyle>
            <a:lvl1pPr>
              <a:defRPr sz="1400">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
        <p:nvSpPr>
          <p:cNvPr id="6" name="Rectangle 4"/>
          <p:cNvSpPr/>
          <p:nvPr/>
        </p:nvSpPr>
        <p:spPr>
          <a:xfrm>
            <a:off x="-1593126" y="3261062"/>
            <a:ext cx="840858" cy="350762"/>
          </a:xfrm>
          <a:prstGeom prst="rect">
            <a:avLst/>
          </a:prstGeom>
          <a:solidFill>
            <a:srgbClr val="1C7A3B"/>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7" name="Rectangle 5"/>
          <p:cNvSpPr/>
          <p:nvPr/>
        </p:nvSpPr>
        <p:spPr>
          <a:xfrm>
            <a:off x="-1593126" y="3826577"/>
            <a:ext cx="840858" cy="350762"/>
          </a:xfrm>
          <a:prstGeom prst="rect">
            <a:avLst/>
          </a:prstGeom>
          <a:solidFill>
            <a:srgbClr val="5DB761"/>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8" name="Rectangle 6"/>
          <p:cNvSpPr/>
          <p:nvPr/>
        </p:nvSpPr>
        <p:spPr>
          <a:xfrm>
            <a:off x="-1593126" y="5523124"/>
            <a:ext cx="840858" cy="350762"/>
          </a:xfrm>
          <a:prstGeom prst="rect">
            <a:avLst/>
          </a:prstGeom>
          <a:solidFill>
            <a:srgbClr val="FEC903"/>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9" name="Rectangle 7"/>
          <p:cNvSpPr/>
          <p:nvPr/>
        </p:nvSpPr>
        <p:spPr>
          <a:xfrm>
            <a:off x="-1593126" y="4954672"/>
            <a:ext cx="840858" cy="350762"/>
          </a:xfrm>
          <a:prstGeom prst="rect">
            <a:avLst/>
          </a:prstGeom>
          <a:solidFill>
            <a:srgbClr val="C60A06"/>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0" name="Rectangle 8"/>
          <p:cNvSpPr/>
          <p:nvPr/>
        </p:nvSpPr>
        <p:spPr>
          <a:xfrm>
            <a:off x="-1593126" y="4392094"/>
            <a:ext cx="840858" cy="350762"/>
          </a:xfrm>
          <a:prstGeom prst="rect">
            <a:avLst/>
          </a:prstGeom>
          <a:solidFill>
            <a:srgbClr val="93CF96"/>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1" name="Rectangle 34"/>
          <p:cNvSpPr/>
          <p:nvPr/>
        </p:nvSpPr>
        <p:spPr>
          <a:xfrm>
            <a:off x="-1593126" y="6088638"/>
            <a:ext cx="840858" cy="350762"/>
          </a:xfrm>
          <a:prstGeom prst="rect">
            <a:avLst/>
          </a:prstGeom>
          <a:solidFill>
            <a:srgbClr val="FEC903">
              <a:lumMod val="40000"/>
              <a:lumOff val="60000"/>
            </a:srgbClr>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2" name="Rectangle 35"/>
          <p:cNvSpPr/>
          <p:nvPr/>
        </p:nvSpPr>
        <p:spPr>
          <a:xfrm>
            <a:off x="-1593126" y="2130033"/>
            <a:ext cx="840858" cy="350762"/>
          </a:xfrm>
          <a:prstGeom prst="rect">
            <a:avLst/>
          </a:prstGeom>
          <a:solidFill>
            <a:srgbClr val="FFFFFF">
              <a:lumMod val="75000"/>
            </a:srgbClr>
          </a:solidFill>
          <a:ln w="10795" cap="flat" cmpd="sng" algn="ctr">
            <a:solidFill>
              <a:srgbClr val="1C7A3B"/>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3" name="Rectangle 38"/>
          <p:cNvSpPr/>
          <p:nvPr/>
        </p:nvSpPr>
        <p:spPr>
          <a:xfrm>
            <a:off x="-1593126" y="2695546"/>
            <a:ext cx="840858" cy="350762"/>
          </a:xfrm>
          <a:prstGeom prst="rect">
            <a:avLst/>
          </a:prstGeom>
          <a:solidFill>
            <a:srgbClr val="DEF0D3"/>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4" name="Rectangle 39"/>
          <p:cNvSpPr/>
          <p:nvPr/>
        </p:nvSpPr>
        <p:spPr>
          <a:xfrm>
            <a:off x="-1593126" y="1565805"/>
            <a:ext cx="840858" cy="350762"/>
          </a:xfrm>
          <a:prstGeom prst="rect">
            <a:avLst/>
          </a:prstGeom>
          <a:solidFill>
            <a:srgbClr val="FFFFFF"/>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5" name="Rectangle 41"/>
          <p:cNvSpPr/>
          <p:nvPr/>
        </p:nvSpPr>
        <p:spPr>
          <a:xfrm>
            <a:off x="-1593126" y="999002"/>
            <a:ext cx="840858" cy="350762"/>
          </a:xfrm>
          <a:prstGeom prst="rect">
            <a:avLst/>
          </a:prstGeom>
          <a:solidFill>
            <a:srgbClr val="000000"/>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cxnSp>
        <p:nvCxnSpPr>
          <p:cNvPr id="16" name="Straight Connector 48"/>
          <p:cNvCxnSpPr/>
          <p:nvPr/>
        </p:nvCxnSpPr>
        <p:spPr>
          <a:xfrm>
            <a:off x="-1902617" y="946833"/>
            <a:ext cx="1454365" cy="0"/>
          </a:xfrm>
          <a:prstGeom prst="line">
            <a:avLst/>
          </a:prstGeom>
          <a:noFill/>
          <a:ln w="9525" cap="flat" cmpd="sng" algn="ctr">
            <a:solidFill>
              <a:srgbClr val="1C7A3B"/>
            </a:solidFill>
            <a:prstDash val="solid"/>
          </a:ln>
          <a:effectLst/>
        </p:spPr>
      </p:cxnSp>
      <p:sp>
        <p:nvSpPr>
          <p:cNvPr id="17" name="TextBox 16"/>
          <p:cNvSpPr txBox="1"/>
          <p:nvPr/>
        </p:nvSpPr>
        <p:spPr>
          <a:xfrm>
            <a:off x="-1615702" y="619593"/>
            <a:ext cx="880533" cy="277121"/>
          </a:xfrm>
          <a:prstGeom prst="rect">
            <a:avLst/>
          </a:prstGeom>
          <a:noFill/>
        </p:spPr>
        <p:txBody>
          <a:bodyPr wrap="square" lIns="91424" tIns="45712" rIns="91424" bIns="45712" rtlCol="0">
            <a:spAutoFit/>
          </a:bodyPr>
          <a:lstStyle/>
          <a:p>
            <a:pPr algn="ctr"/>
            <a:r>
              <a:rPr lang="uk-UA" sz="1200" b="1" u="none" dirty="0">
                <a:solidFill>
                  <a:srgbClr val="000000"/>
                </a:solidFill>
                <a:latin typeface="Arial" panose="020B0604020202020204" pitchFamily="34" charset="0"/>
                <a:cs typeface="Arial" panose="020B0604020202020204" pitchFamily="34" charset="0"/>
              </a:rPr>
              <a:t>Колір</a:t>
            </a:r>
            <a:endParaRPr lang="en-GB" sz="1200" b="1" u="none"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793133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smtClean="0"/>
              <a:t>Образец заголовка</a:t>
            </a:r>
            <a:endParaRPr lang="uk-UA" dirty="0"/>
          </a:p>
        </p:txBody>
      </p:sp>
      <p:sp>
        <p:nvSpPr>
          <p:cNvPr id="3" name="Объект 2"/>
          <p:cNvSpPr>
            <a:spLocks noGrp="1"/>
          </p:cNvSpPr>
          <p:nvPr>
            <p:ph sz="half" idx="1"/>
          </p:nvPr>
        </p:nvSpPr>
        <p:spPr>
          <a:xfrm>
            <a:off x="1211263" y="1259447"/>
            <a:ext cx="4000501" cy="5040948"/>
          </a:xfrm>
        </p:spPr>
        <p:txBody>
          <a:bodyPr/>
          <a:lstStyle>
            <a:lvl1pPr>
              <a:defRPr sz="2700">
                <a:latin typeface="Arial" pitchFamily="34" charset="0"/>
                <a:cs typeface="Arial" pitchFamily="34" charset="0"/>
              </a:defRPr>
            </a:lvl1pPr>
            <a:lvl2pPr>
              <a:defRPr sz="2400">
                <a:latin typeface="Arial" pitchFamily="34" charset="0"/>
                <a:cs typeface="Arial" pitchFamily="34" charset="0"/>
              </a:defRPr>
            </a:lvl2pPr>
            <a:lvl3pPr>
              <a:defRPr sz="2000">
                <a:latin typeface="Arial" pitchFamily="34" charset="0"/>
                <a:cs typeface="Arial" pitchFamily="34" charset="0"/>
              </a:defRPr>
            </a:lvl3pPr>
            <a:lvl4pPr>
              <a:defRPr sz="1800">
                <a:latin typeface="Arial" pitchFamily="34" charset="0"/>
                <a:cs typeface="Arial" pitchFamily="34" charset="0"/>
              </a:defRPr>
            </a:lvl4pPr>
            <a:lvl5pPr>
              <a:defRPr sz="1800">
                <a:latin typeface="Arial" pitchFamily="34" charset="0"/>
                <a:cs typeface="Arial" pitchFamily="34" charset="0"/>
              </a:defRPr>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4" name="Объект 3"/>
          <p:cNvSpPr>
            <a:spLocks noGrp="1"/>
          </p:cNvSpPr>
          <p:nvPr>
            <p:ph sz="half" idx="2"/>
          </p:nvPr>
        </p:nvSpPr>
        <p:spPr>
          <a:xfrm>
            <a:off x="5364167" y="1259447"/>
            <a:ext cx="4002087" cy="5040948"/>
          </a:xfrm>
        </p:spPr>
        <p:txBody>
          <a:bodyPr/>
          <a:lstStyle>
            <a:lvl1pPr>
              <a:defRPr sz="2700">
                <a:latin typeface="Arial" pitchFamily="34" charset="0"/>
                <a:cs typeface="Arial" pitchFamily="34" charset="0"/>
              </a:defRPr>
            </a:lvl1pPr>
            <a:lvl2pPr>
              <a:defRPr sz="2400">
                <a:latin typeface="Arial" pitchFamily="34" charset="0"/>
                <a:cs typeface="Arial" pitchFamily="34" charset="0"/>
              </a:defRPr>
            </a:lvl2pPr>
            <a:lvl3pPr>
              <a:defRPr sz="2000">
                <a:latin typeface="Arial" pitchFamily="34" charset="0"/>
                <a:cs typeface="Arial" pitchFamily="34" charset="0"/>
              </a:defRPr>
            </a:lvl3pPr>
            <a:lvl4pPr>
              <a:defRPr sz="1800">
                <a:latin typeface="Arial" pitchFamily="34" charset="0"/>
                <a:cs typeface="Arial" pitchFamily="34" charset="0"/>
              </a:defRPr>
            </a:lvl4pPr>
            <a:lvl5pPr>
              <a:defRPr sz="1800">
                <a:latin typeface="Arial" pitchFamily="34" charset="0"/>
                <a:cs typeface="Arial" pitchFamily="34" charset="0"/>
              </a:defRPr>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омер слайда 1"/>
          <p:cNvSpPr>
            <a:spLocks noGrp="1"/>
          </p:cNvSpPr>
          <p:nvPr>
            <p:ph type="sldNum" sz="quarter" idx="10"/>
          </p:nvPr>
        </p:nvSpPr>
        <p:spPr>
          <a:xfrm>
            <a:off x="8748563" y="6625330"/>
            <a:ext cx="838200" cy="479637"/>
          </a:xfrm>
          <a:prstGeom prst="rect">
            <a:avLst/>
          </a:prstGeom>
        </p:spPr>
        <p:txBody>
          <a:bodyPr lIns="96636" tIns="48318" rIns="96636" bIns="48318"/>
          <a:lstStyle>
            <a:lvl1pPr>
              <a:defRPr>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896958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1_Титульный слайд">
    <p:spTree>
      <p:nvGrpSpPr>
        <p:cNvPr id="1" name=""/>
        <p:cNvGrpSpPr/>
        <p:nvPr/>
      </p:nvGrpSpPr>
      <p:grpSpPr>
        <a:xfrm>
          <a:off x="0" y="0"/>
          <a:ext cx="0" cy="0"/>
          <a:chOff x="0" y="0"/>
          <a:chExt cx="0" cy="0"/>
        </a:xfrm>
      </p:grpSpPr>
      <p:sp>
        <p:nvSpPr>
          <p:cNvPr id="11" name="Прямоугольник 10"/>
          <p:cNvSpPr/>
          <p:nvPr/>
        </p:nvSpPr>
        <p:spPr>
          <a:xfrm>
            <a:off x="3" y="0"/>
            <a:ext cx="827584" cy="7199313"/>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uk-UA" sz="1565">
              <a:solidFill>
                <a:prstClr val="white"/>
              </a:solidFill>
              <a:cs typeface="Times New Roman" panose="02020603050405020304" pitchFamily="18" charset="0"/>
            </a:endParaRPr>
          </a:p>
        </p:txBody>
      </p:sp>
      <p:sp>
        <p:nvSpPr>
          <p:cNvPr id="12" name="TextBox 11"/>
          <p:cNvSpPr txBox="1"/>
          <p:nvPr/>
        </p:nvSpPr>
        <p:spPr>
          <a:xfrm>
            <a:off x="1619675" y="535818"/>
            <a:ext cx="7056784" cy="461869"/>
          </a:xfrm>
          <a:prstGeom prst="rect">
            <a:avLst/>
          </a:prstGeom>
          <a:noFill/>
        </p:spPr>
        <p:txBody>
          <a:bodyPr wrap="square" lIns="91416" tIns="45708" rIns="91416" bIns="45708" rtlCol="0">
            <a:spAutoFit/>
          </a:bodyPr>
          <a:lstStyle/>
          <a:p>
            <a:r>
              <a:rPr lang="uk-UA" sz="2400" b="1" u="none" dirty="0" smtClean="0">
                <a:solidFill>
                  <a:srgbClr val="007236"/>
                </a:solidFill>
                <a:latin typeface="Times New Roman" panose="02020603050405020304" pitchFamily="18" charset="0"/>
                <a:cs typeface="Times New Roman" panose="02020603050405020304" pitchFamily="18" charset="0"/>
              </a:rPr>
              <a:t>НАЦІОНАЛЬНИЙ БАНК УКРАЇНИ</a:t>
            </a:r>
            <a:endParaRPr lang="uk-UA" sz="2400" b="1" u="none" dirty="0">
              <a:solidFill>
                <a:srgbClr val="007236"/>
              </a:solidFill>
              <a:latin typeface="Times New Roman" panose="02020603050405020304" pitchFamily="18" charset="0"/>
              <a:cs typeface="Times New Roman" panose="02020603050405020304" pitchFamily="18" charset="0"/>
            </a:endParaRPr>
          </a:p>
        </p:txBody>
      </p:sp>
      <p:cxnSp>
        <p:nvCxnSpPr>
          <p:cNvPr id="13" name="Прямая соединительная линия 12"/>
          <p:cNvCxnSpPr/>
          <p:nvPr/>
        </p:nvCxnSpPr>
        <p:spPr>
          <a:xfrm>
            <a:off x="1259635" y="2710115"/>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a:off x="1259635" y="3430513"/>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a:off x="1331640" y="6168024"/>
            <a:ext cx="7416824"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40" y="332806"/>
            <a:ext cx="1149969" cy="929481"/>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258893" y="2807219"/>
            <a:ext cx="7489825" cy="576318"/>
          </a:xfrm>
        </p:spPr>
        <p:txBody>
          <a:bodyPr/>
          <a:lstStyle>
            <a:lvl1pPr marL="0" indent="0">
              <a:buNone/>
              <a:defRPr sz="2000" b="1"/>
            </a:lvl1pPr>
          </a:lstStyle>
          <a:p>
            <a:pPr lvl="0"/>
            <a:r>
              <a:rPr lang="ru-RU" smtClean="0"/>
              <a:t>Образец текста</a:t>
            </a:r>
          </a:p>
        </p:txBody>
      </p:sp>
      <p:sp>
        <p:nvSpPr>
          <p:cNvPr id="22" name="Текст 21"/>
          <p:cNvSpPr>
            <a:spLocks noGrp="1"/>
          </p:cNvSpPr>
          <p:nvPr>
            <p:ph type="body" sz="quarter" idx="11"/>
          </p:nvPr>
        </p:nvSpPr>
        <p:spPr>
          <a:xfrm>
            <a:off x="1332264" y="6240986"/>
            <a:ext cx="3671887" cy="384345"/>
          </a:xfrm>
        </p:spPr>
        <p:txBody>
          <a:bodyPr/>
          <a:lstStyle>
            <a:lvl1pPr marL="0" indent="0">
              <a:buNone/>
              <a:defRPr sz="1400"/>
            </a:lvl1pPr>
          </a:lstStyle>
          <a:p>
            <a:pPr lvl="0"/>
            <a:r>
              <a:rPr lang="ru-RU" smtClean="0"/>
              <a:t>Образец текста</a:t>
            </a:r>
          </a:p>
        </p:txBody>
      </p:sp>
      <p:sp>
        <p:nvSpPr>
          <p:cNvPr id="18" name="Номер слайда 1"/>
          <p:cNvSpPr>
            <a:spLocks noGrp="1"/>
          </p:cNvSpPr>
          <p:nvPr>
            <p:ph type="sldNum" sz="quarter" idx="12"/>
          </p:nvPr>
        </p:nvSpPr>
        <p:spPr>
          <a:xfrm>
            <a:off x="8748563" y="6625330"/>
            <a:ext cx="838200" cy="479637"/>
          </a:xfrm>
          <a:prstGeom prst="rect">
            <a:avLst/>
          </a:prstGeom>
        </p:spPr>
        <p:txBody>
          <a:bodyPr lIns="96636" tIns="48318" rIns="96636" bIns="48318"/>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480583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dirty="0"/>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5" name="Номер слайда 1"/>
          <p:cNvSpPr>
            <a:spLocks noGrp="1"/>
          </p:cNvSpPr>
          <p:nvPr>
            <p:ph type="sldNum" sz="quarter" idx="10"/>
          </p:nvPr>
        </p:nvSpPr>
        <p:spPr>
          <a:xfrm>
            <a:off x="8748563" y="6625330"/>
            <a:ext cx="838200" cy="479637"/>
          </a:xfrm>
          <a:prstGeom prst="rect">
            <a:avLst/>
          </a:prstGeom>
        </p:spPr>
        <p:txBody>
          <a:bodyPr lIns="96636" tIns="48318" rIns="96636" bIns="48318"/>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8298811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Титульный слайд">
    <p:spTree>
      <p:nvGrpSpPr>
        <p:cNvPr id="1" name=""/>
        <p:cNvGrpSpPr/>
        <p:nvPr/>
      </p:nvGrpSpPr>
      <p:grpSpPr>
        <a:xfrm>
          <a:off x="0" y="0"/>
          <a:ext cx="0" cy="0"/>
          <a:chOff x="0" y="0"/>
          <a:chExt cx="0" cy="0"/>
        </a:xfrm>
      </p:grpSpPr>
      <p:sp>
        <p:nvSpPr>
          <p:cNvPr id="11" name="Прямоугольник 10"/>
          <p:cNvSpPr/>
          <p:nvPr/>
        </p:nvSpPr>
        <p:spPr>
          <a:xfrm>
            <a:off x="0" y="0"/>
            <a:ext cx="827584" cy="7199313"/>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sz="1565">
              <a:solidFill>
                <a:prstClr val="white"/>
              </a:solidFill>
              <a:cs typeface="Times New Roman" panose="02020603050405020304" pitchFamily="18" charset="0"/>
            </a:endParaRPr>
          </a:p>
        </p:txBody>
      </p:sp>
      <p:sp>
        <p:nvSpPr>
          <p:cNvPr id="12" name="TextBox 11"/>
          <p:cNvSpPr txBox="1"/>
          <p:nvPr/>
        </p:nvSpPr>
        <p:spPr>
          <a:xfrm>
            <a:off x="1619672" y="535818"/>
            <a:ext cx="7056784" cy="461869"/>
          </a:xfrm>
          <a:prstGeom prst="rect">
            <a:avLst/>
          </a:prstGeom>
          <a:noFill/>
        </p:spPr>
        <p:txBody>
          <a:bodyPr wrap="square" rtlCol="0">
            <a:spAutoFit/>
          </a:bodyPr>
          <a:lstStyle/>
          <a:p>
            <a:r>
              <a:rPr lang="uk-UA" sz="2400" b="1" u="none" dirty="0" smtClean="0">
                <a:solidFill>
                  <a:srgbClr val="007236"/>
                </a:solidFill>
                <a:latin typeface="Arial" pitchFamily="34" charset="0"/>
                <a:cs typeface="Arial" pitchFamily="34" charset="0"/>
              </a:rPr>
              <a:t>НАЦІОНАЛЬНИЙ БАНК УКРАЇНИ</a:t>
            </a:r>
            <a:endParaRPr lang="uk-UA" sz="2400" b="1" u="none" dirty="0">
              <a:solidFill>
                <a:srgbClr val="007236"/>
              </a:solidFill>
              <a:latin typeface="Arial" pitchFamily="34" charset="0"/>
              <a:cs typeface="Arial" pitchFamily="34" charset="0"/>
            </a:endParaRPr>
          </a:p>
        </p:txBody>
      </p:sp>
      <p:cxnSp>
        <p:nvCxnSpPr>
          <p:cNvPr id="13" name="Прямая соединительная линия 12"/>
          <p:cNvCxnSpPr/>
          <p:nvPr/>
        </p:nvCxnSpPr>
        <p:spPr>
          <a:xfrm>
            <a:off x="1259632" y="2710115"/>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a:off x="1259632" y="3430513"/>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a:off x="1331640" y="6168024"/>
            <a:ext cx="7416824"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7" y="332803"/>
            <a:ext cx="1149969" cy="929481"/>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258889" y="2807219"/>
            <a:ext cx="7489825" cy="576318"/>
          </a:xfrm>
        </p:spPr>
        <p:txBody>
          <a:bodyPr/>
          <a:lstStyle>
            <a:lvl1pPr marL="0" indent="0">
              <a:buNone/>
              <a:defRPr sz="2000" b="1"/>
            </a:lvl1pPr>
          </a:lstStyle>
          <a:p>
            <a:pPr lvl="0"/>
            <a:r>
              <a:rPr lang="ru-RU" smtClean="0"/>
              <a:t>Образец текста</a:t>
            </a:r>
          </a:p>
        </p:txBody>
      </p:sp>
      <p:sp>
        <p:nvSpPr>
          <p:cNvPr id="22" name="Текст 21"/>
          <p:cNvSpPr>
            <a:spLocks noGrp="1"/>
          </p:cNvSpPr>
          <p:nvPr>
            <p:ph type="body" sz="quarter" idx="11"/>
          </p:nvPr>
        </p:nvSpPr>
        <p:spPr>
          <a:xfrm>
            <a:off x="1332261" y="6240983"/>
            <a:ext cx="3671887" cy="384345"/>
          </a:xfrm>
        </p:spPr>
        <p:txBody>
          <a:bodyPr/>
          <a:lstStyle>
            <a:lvl1pPr marL="0" indent="0">
              <a:buNone/>
              <a:defRPr sz="1400"/>
            </a:lvl1pPr>
          </a:lstStyle>
          <a:p>
            <a:pPr lvl="0"/>
            <a:r>
              <a:rPr lang="ru-RU" smtClean="0"/>
              <a:t>Образец текста</a:t>
            </a:r>
          </a:p>
        </p:txBody>
      </p:sp>
      <p:sp>
        <p:nvSpPr>
          <p:cNvPr id="18" name="Номер слайда 1"/>
          <p:cNvSpPr>
            <a:spLocks noGrp="1"/>
          </p:cNvSpPr>
          <p:nvPr>
            <p:ph type="sldNum" sz="quarter" idx="12"/>
          </p:nvPr>
        </p:nvSpPr>
        <p:spPr>
          <a:xfrm>
            <a:off x="8748563" y="6625327"/>
            <a:ext cx="838200" cy="479637"/>
          </a:xfrm>
          <a:prstGeom prst="rect">
            <a:avLst/>
          </a:prstGeom>
        </p:spPr>
        <p:txBody>
          <a:bodyPr lIns="96661" tIns="48331" rIns="96661" bIns="48331"/>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450132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smtClean="0"/>
              <a:t>Образец заголовка</a:t>
            </a:r>
            <a:endParaRPr lang="uk-UA" dirty="0"/>
          </a:p>
        </p:txBody>
      </p:sp>
      <p:sp>
        <p:nvSpPr>
          <p:cNvPr id="3" name="Объект 2"/>
          <p:cNvSpPr>
            <a:spLocks noGrp="1"/>
          </p:cNvSpPr>
          <p:nvPr>
            <p:ph idx="1"/>
          </p:nvPr>
        </p:nvSpPr>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5" name="Номер слайда 1"/>
          <p:cNvSpPr>
            <a:spLocks noGrp="1"/>
          </p:cNvSpPr>
          <p:nvPr>
            <p:ph type="sldNum" sz="quarter" idx="10"/>
          </p:nvPr>
        </p:nvSpPr>
        <p:spPr>
          <a:xfrm>
            <a:off x="8748563" y="6625327"/>
            <a:ext cx="838200" cy="479637"/>
          </a:xfrm>
          <a:prstGeom prst="rect">
            <a:avLst/>
          </a:prstGeom>
        </p:spPr>
        <p:txBody>
          <a:bodyPr lIns="96661" tIns="48331" rIns="96661" bIns="48331"/>
          <a:lstStyle>
            <a:lvl1pPr>
              <a:defRPr sz="1400">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3852562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smtClean="0"/>
              <a:t>Образец заголовка</a:t>
            </a:r>
            <a:endParaRPr lang="uk-UA" dirty="0"/>
          </a:p>
        </p:txBody>
      </p:sp>
      <p:sp>
        <p:nvSpPr>
          <p:cNvPr id="3" name="Объект 2"/>
          <p:cNvSpPr>
            <a:spLocks noGrp="1"/>
          </p:cNvSpPr>
          <p:nvPr>
            <p:ph sz="half" idx="1"/>
          </p:nvPr>
        </p:nvSpPr>
        <p:spPr>
          <a:xfrm>
            <a:off x="1211263" y="1259444"/>
            <a:ext cx="4000500" cy="5040948"/>
          </a:xfrm>
        </p:spPr>
        <p:txBody>
          <a:bodyPr/>
          <a:lstStyle>
            <a:lvl1pPr>
              <a:defRPr sz="2800">
                <a:latin typeface="Arial" pitchFamily="34" charset="0"/>
                <a:cs typeface="Arial" pitchFamily="34" charset="0"/>
              </a:defRPr>
            </a:lvl1pPr>
            <a:lvl2pPr>
              <a:defRPr sz="2400">
                <a:latin typeface="Arial" pitchFamily="34" charset="0"/>
                <a:cs typeface="Arial" pitchFamily="34" charset="0"/>
              </a:defRPr>
            </a:lvl2pPr>
            <a:lvl3pPr>
              <a:defRPr sz="2000">
                <a:latin typeface="Arial" pitchFamily="34" charset="0"/>
                <a:cs typeface="Arial" pitchFamily="34" charset="0"/>
              </a:defRPr>
            </a:lvl3pPr>
            <a:lvl4pPr>
              <a:defRPr sz="1800">
                <a:latin typeface="Arial" pitchFamily="34" charset="0"/>
                <a:cs typeface="Arial" pitchFamily="34" charset="0"/>
              </a:defRPr>
            </a:lvl4pPr>
            <a:lvl5pPr>
              <a:defRPr sz="1800">
                <a:latin typeface="Arial" pitchFamily="34" charset="0"/>
                <a:cs typeface="Arial" pitchFamily="34" charset="0"/>
              </a:defRPr>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4" name="Объект 3"/>
          <p:cNvSpPr>
            <a:spLocks noGrp="1"/>
          </p:cNvSpPr>
          <p:nvPr>
            <p:ph sz="half" idx="2"/>
          </p:nvPr>
        </p:nvSpPr>
        <p:spPr>
          <a:xfrm>
            <a:off x="5364164" y="1259444"/>
            <a:ext cx="4002087" cy="5040948"/>
          </a:xfrm>
        </p:spPr>
        <p:txBody>
          <a:bodyPr/>
          <a:lstStyle>
            <a:lvl1pPr>
              <a:defRPr sz="2800">
                <a:latin typeface="Arial" pitchFamily="34" charset="0"/>
                <a:cs typeface="Arial" pitchFamily="34" charset="0"/>
              </a:defRPr>
            </a:lvl1pPr>
            <a:lvl2pPr>
              <a:defRPr sz="2400">
                <a:latin typeface="Arial" pitchFamily="34" charset="0"/>
                <a:cs typeface="Arial" pitchFamily="34" charset="0"/>
              </a:defRPr>
            </a:lvl2pPr>
            <a:lvl3pPr>
              <a:defRPr sz="2000">
                <a:latin typeface="Arial" pitchFamily="34" charset="0"/>
                <a:cs typeface="Arial" pitchFamily="34" charset="0"/>
              </a:defRPr>
            </a:lvl3pPr>
            <a:lvl4pPr>
              <a:defRPr sz="1800">
                <a:latin typeface="Arial" pitchFamily="34" charset="0"/>
                <a:cs typeface="Arial" pitchFamily="34" charset="0"/>
              </a:defRPr>
            </a:lvl4pPr>
            <a:lvl5pPr>
              <a:defRPr sz="1800">
                <a:latin typeface="Arial" pitchFamily="34" charset="0"/>
                <a:cs typeface="Arial" pitchFamily="34" charset="0"/>
              </a:defRPr>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омер слайда 1"/>
          <p:cNvSpPr>
            <a:spLocks noGrp="1"/>
          </p:cNvSpPr>
          <p:nvPr>
            <p:ph type="sldNum" sz="quarter" idx="10"/>
          </p:nvPr>
        </p:nvSpPr>
        <p:spPr>
          <a:xfrm>
            <a:off x="8748563" y="6625327"/>
            <a:ext cx="838200" cy="479637"/>
          </a:xfrm>
          <a:prstGeom prst="rect">
            <a:avLst/>
          </a:prstGeom>
        </p:spPr>
        <p:txBody>
          <a:bodyPr lIns="96661" tIns="48331" rIns="96661" bIns="48331"/>
          <a:lstStyle>
            <a:lvl1pPr>
              <a:defRPr>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27470047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1_Титульный слайд">
    <p:spTree>
      <p:nvGrpSpPr>
        <p:cNvPr id="1" name=""/>
        <p:cNvGrpSpPr/>
        <p:nvPr/>
      </p:nvGrpSpPr>
      <p:grpSpPr>
        <a:xfrm>
          <a:off x="0" y="0"/>
          <a:ext cx="0" cy="0"/>
          <a:chOff x="0" y="0"/>
          <a:chExt cx="0" cy="0"/>
        </a:xfrm>
      </p:grpSpPr>
      <p:sp>
        <p:nvSpPr>
          <p:cNvPr id="11" name="Прямоугольник 10"/>
          <p:cNvSpPr/>
          <p:nvPr/>
        </p:nvSpPr>
        <p:spPr>
          <a:xfrm>
            <a:off x="0" y="0"/>
            <a:ext cx="827584" cy="7199313"/>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sz="1565">
              <a:solidFill>
                <a:prstClr val="white"/>
              </a:solidFill>
              <a:cs typeface="Times New Roman" panose="02020603050405020304" pitchFamily="18" charset="0"/>
            </a:endParaRPr>
          </a:p>
        </p:txBody>
      </p:sp>
      <p:sp>
        <p:nvSpPr>
          <p:cNvPr id="12" name="TextBox 11"/>
          <p:cNvSpPr txBox="1"/>
          <p:nvPr/>
        </p:nvSpPr>
        <p:spPr>
          <a:xfrm>
            <a:off x="1619672" y="535818"/>
            <a:ext cx="7056784" cy="461869"/>
          </a:xfrm>
          <a:prstGeom prst="rect">
            <a:avLst/>
          </a:prstGeom>
          <a:noFill/>
        </p:spPr>
        <p:txBody>
          <a:bodyPr wrap="square" rtlCol="0">
            <a:spAutoFit/>
          </a:bodyPr>
          <a:lstStyle/>
          <a:p>
            <a:r>
              <a:rPr lang="uk-UA" sz="2400" b="1" u="none" dirty="0" smtClean="0">
                <a:solidFill>
                  <a:srgbClr val="007236"/>
                </a:solidFill>
                <a:latin typeface="Times New Roman" panose="02020603050405020304" pitchFamily="18" charset="0"/>
                <a:cs typeface="Times New Roman" panose="02020603050405020304" pitchFamily="18" charset="0"/>
              </a:rPr>
              <a:t>НАЦІОНАЛЬНИЙ БАНК УКРАЇНИ</a:t>
            </a:r>
            <a:endParaRPr lang="uk-UA" sz="2400" b="1" u="none" dirty="0">
              <a:solidFill>
                <a:srgbClr val="007236"/>
              </a:solidFill>
              <a:latin typeface="Times New Roman" panose="02020603050405020304" pitchFamily="18" charset="0"/>
              <a:cs typeface="Times New Roman" panose="02020603050405020304" pitchFamily="18" charset="0"/>
            </a:endParaRPr>
          </a:p>
        </p:txBody>
      </p:sp>
      <p:cxnSp>
        <p:nvCxnSpPr>
          <p:cNvPr id="13" name="Прямая соединительная линия 12"/>
          <p:cNvCxnSpPr/>
          <p:nvPr/>
        </p:nvCxnSpPr>
        <p:spPr>
          <a:xfrm>
            <a:off x="1259632" y="2710115"/>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a:off x="1259632" y="3430513"/>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a:off x="1331640" y="6168024"/>
            <a:ext cx="7416824"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7" y="332803"/>
            <a:ext cx="1149969" cy="929481"/>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258889" y="2807219"/>
            <a:ext cx="7489825" cy="576318"/>
          </a:xfrm>
        </p:spPr>
        <p:txBody>
          <a:bodyPr/>
          <a:lstStyle>
            <a:lvl1pPr marL="0" indent="0">
              <a:buNone/>
              <a:defRPr sz="2000" b="1"/>
            </a:lvl1pPr>
          </a:lstStyle>
          <a:p>
            <a:pPr lvl="0"/>
            <a:r>
              <a:rPr lang="ru-RU" smtClean="0"/>
              <a:t>Образец текста</a:t>
            </a:r>
          </a:p>
        </p:txBody>
      </p:sp>
      <p:sp>
        <p:nvSpPr>
          <p:cNvPr id="22" name="Текст 21"/>
          <p:cNvSpPr>
            <a:spLocks noGrp="1"/>
          </p:cNvSpPr>
          <p:nvPr>
            <p:ph type="body" sz="quarter" idx="11"/>
          </p:nvPr>
        </p:nvSpPr>
        <p:spPr>
          <a:xfrm>
            <a:off x="1332261" y="6240983"/>
            <a:ext cx="3671887" cy="384345"/>
          </a:xfrm>
        </p:spPr>
        <p:txBody>
          <a:bodyPr/>
          <a:lstStyle>
            <a:lvl1pPr marL="0" indent="0">
              <a:buNone/>
              <a:defRPr sz="1400"/>
            </a:lvl1pPr>
          </a:lstStyle>
          <a:p>
            <a:pPr lvl="0"/>
            <a:r>
              <a:rPr lang="ru-RU" smtClean="0"/>
              <a:t>Образец текста</a:t>
            </a:r>
          </a:p>
        </p:txBody>
      </p:sp>
      <p:sp>
        <p:nvSpPr>
          <p:cNvPr id="18" name="Номер слайда 1"/>
          <p:cNvSpPr>
            <a:spLocks noGrp="1"/>
          </p:cNvSpPr>
          <p:nvPr>
            <p:ph type="sldNum" sz="quarter" idx="12"/>
          </p:nvPr>
        </p:nvSpPr>
        <p:spPr>
          <a:xfrm>
            <a:off x="8748563" y="6625327"/>
            <a:ext cx="838200" cy="479637"/>
          </a:xfrm>
          <a:prstGeom prst="rect">
            <a:avLst/>
          </a:prstGeom>
        </p:spPr>
        <p:txBody>
          <a:bodyPr lIns="96661" tIns="48331" rIns="96661" bIns="48331"/>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2090710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_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dirty="0"/>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5" name="Номер слайда 1"/>
          <p:cNvSpPr>
            <a:spLocks noGrp="1"/>
          </p:cNvSpPr>
          <p:nvPr>
            <p:ph type="sldNum" sz="quarter" idx="10"/>
          </p:nvPr>
        </p:nvSpPr>
        <p:spPr>
          <a:xfrm>
            <a:off x="8748563" y="6625327"/>
            <a:ext cx="838200" cy="479637"/>
          </a:xfrm>
          <a:prstGeom prst="rect">
            <a:avLst/>
          </a:prstGeom>
        </p:spPr>
        <p:txBody>
          <a:bodyPr lIns="96661" tIns="48331" rIns="96661" bIns="48331"/>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23288356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Титульный слайд">
    <p:spTree>
      <p:nvGrpSpPr>
        <p:cNvPr id="1" name=""/>
        <p:cNvGrpSpPr/>
        <p:nvPr/>
      </p:nvGrpSpPr>
      <p:grpSpPr>
        <a:xfrm>
          <a:off x="0" y="0"/>
          <a:ext cx="0" cy="0"/>
          <a:chOff x="0" y="0"/>
          <a:chExt cx="0" cy="0"/>
        </a:xfrm>
      </p:grpSpPr>
      <p:sp>
        <p:nvSpPr>
          <p:cNvPr id="11" name="Прямоугольник 10"/>
          <p:cNvSpPr/>
          <p:nvPr/>
        </p:nvSpPr>
        <p:spPr>
          <a:xfrm>
            <a:off x="1" y="0"/>
            <a:ext cx="827584" cy="7199313"/>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84989"/>
            <a:endParaRPr lang="uk-UA" sz="1545">
              <a:solidFill>
                <a:prstClr val="whit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1619673" y="535819"/>
            <a:ext cx="7056784" cy="457048"/>
          </a:xfrm>
          <a:prstGeom prst="rect">
            <a:avLst/>
          </a:prstGeom>
          <a:noFill/>
        </p:spPr>
        <p:txBody>
          <a:bodyPr wrap="square" rtlCol="0">
            <a:spAutoFit/>
          </a:bodyPr>
          <a:lstStyle/>
          <a:p>
            <a:pPr defTabSz="784989"/>
            <a:r>
              <a:rPr lang="uk-UA" sz="2370" b="1" dirty="0">
                <a:solidFill>
                  <a:srgbClr val="007236"/>
                </a:solidFill>
                <a:cs typeface="Arial" pitchFamily="34" charset="0"/>
              </a:rPr>
              <a:t>НАЦІОНАЛЬНИЙ БАНК УКРАЇНИ</a:t>
            </a:r>
          </a:p>
        </p:txBody>
      </p:sp>
      <p:cxnSp>
        <p:nvCxnSpPr>
          <p:cNvPr id="13" name="Прямая соединительная линия 12"/>
          <p:cNvCxnSpPr/>
          <p:nvPr/>
        </p:nvCxnSpPr>
        <p:spPr>
          <a:xfrm>
            <a:off x="1259633" y="2710115"/>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a:off x="1259633" y="3430513"/>
            <a:ext cx="7488832"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a:off x="1331640" y="6168023"/>
            <a:ext cx="7416824"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8" y="332804"/>
            <a:ext cx="1149969" cy="929481"/>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258891" y="2807219"/>
            <a:ext cx="7489825" cy="576318"/>
          </a:xfrm>
        </p:spPr>
        <p:txBody>
          <a:bodyPr/>
          <a:lstStyle>
            <a:lvl1pPr marL="0" indent="0">
              <a:buNone/>
              <a:defRPr sz="1975" b="1"/>
            </a:lvl1pPr>
          </a:lstStyle>
          <a:p>
            <a:pPr lvl="0"/>
            <a:r>
              <a:rPr lang="ru-RU" smtClean="0"/>
              <a:t>Образец текста</a:t>
            </a:r>
          </a:p>
        </p:txBody>
      </p:sp>
      <p:sp>
        <p:nvSpPr>
          <p:cNvPr id="22" name="Текст 21"/>
          <p:cNvSpPr>
            <a:spLocks noGrp="1"/>
          </p:cNvSpPr>
          <p:nvPr>
            <p:ph type="body" sz="quarter" idx="11"/>
          </p:nvPr>
        </p:nvSpPr>
        <p:spPr>
          <a:xfrm>
            <a:off x="1332262" y="6240984"/>
            <a:ext cx="3671887" cy="384345"/>
          </a:xfrm>
        </p:spPr>
        <p:txBody>
          <a:bodyPr/>
          <a:lstStyle>
            <a:lvl1pPr marL="0" indent="0">
              <a:buNone/>
              <a:defRPr sz="1383"/>
            </a:lvl1pPr>
          </a:lstStyle>
          <a:p>
            <a:pPr lvl="0"/>
            <a:r>
              <a:rPr lang="ru-RU" smtClean="0"/>
              <a:t>Образец текста</a:t>
            </a:r>
          </a:p>
        </p:txBody>
      </p:sp>
      <p:sp>
        <p:nvSpPr>
          <p:cNvPr id="18" name="Номер слайда 1"/>
          <p:cNvSpPr>
            <a:spLocks noGrp="1"/>
          </p:cNvSpPr>
          <p:nvPr>
            <p:ph type="sldNum" sz="quarter" idx="12"/>
          </p:nvPr>
        </p:nvSpPr>
        <p:spPr>
          <a:xfrm>
            <a:off x="8748563" y="6625328"/>
            <a:ext cx="838200" cy="479637"/>
          </a:xfrm>
          <a:prstGeom prst="rect">
            <a:avLst/>
          </a:prstGeom>
        </p:spPr>
        <p:txBody>
          <a:bodyPr lIns="96661" tIns="48331" rIns="96661" bIns="48331"/>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6831668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smtClean="0"/>
              <a:t>Образец заголовка</a:t>
            </a:r>
            <a:endParaRPr lang="uk-UA" dirty="0"/>
          </a:p>
        </p:txBody>
      </p:sp>
      <p:sp>
        <p:nvSpPr>
          <p:cNvPr id="3" name="Объект 2"/>
          <p:cNvSpPr>
            <a:spLocks noGrp="1"/>
          </p:cNvSpPr>
          <p:nvPr>
            <p:ph idx="1"/>
          </p:nvPr>
        </p:nvSpPr>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5" name="Номер слайда 1"/>
          <p:cNvSpPr>
            <a:spLocks noGrp="1"/>
          </p:cNvSpPr>
          <p:nvPr>
            <p:ph type="sldNum" sz="quarter" idx="10"/>
          </p:nvPr>
        </p:nvSpPr>
        <p:spPr>
          <a:xfrm>
            <a:off x="8748563" y="6625328"/>
            <a:ext cx="838200" cy="479637"/>
          </a:xfrm>
          <a:prstGeom prst="rect">
            <a:avLst/>
          </a:prstGeom>
        </p:spPr>
        <p:txBody>
          <a:bodyPr lIns="96661" tIns="48331" rIns="96661" bIns="48331"/>
          <a:lstStyle>
            <a:lvl1pPr>
              <a:defRPr sz="1383">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20700571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smtClean="0"/>
              <a:t>Образец заголовка</a:t>
            </a:r>
            <a:endParaRPr lang="uk-UA" dirty="0"/>
          </a:p>
        </p:txBody>
      </p:sp>
      <p:sp>
        <p:nvSpPr>
          <p:cNvPr id="3" name="Объект 2"/>
          <p:cNvSpPr>
            <a:spLocks noGrp="1"/>
          </p:cNvSpPr>
          <p:nvPr>
            <p:ph sz="half" idx="1"/>
          </p:nvPr>
        </p:nvSpPr>
        <p:spPr>
          <a:xfrm>
            <a:off x="1211262" y="1259445"/>
            <a:ext cx="4000501" cy="5040948"/>
          </a:xfrm>
        </p:spPr>
        <p:txBody>
          <a:bodyPr/>
          <a:lstStyle>
            <a:lvl1pPr>
              <a:defRPr sz="2765">
                <a:latin typeface="Arial" pitchFamily="34" charset="0"/>
                <a:cs typeface="Arial" pitchFamily="34" charset="0"/>
              </a:defRPr>
            </a:lvl1pPr>
            <a:lvl2pPr>
              <a:defRPr sz="2370">
                <a:latin typeface="Arial" pitchFamily="34" charset="0"/>
                <a:cs typeface="Arial" pitchFamily="34" charset="0"/>
              </a:defRPr>
            </a:lvl2pPr>
            <a:lvl3pPr>
              <a:defRPr sz="1975">
                <a:latin typeface="Arial" pitchFamily="34" charset="0"/>
                <a:cs typeface="Arial" pitchFamily="34" charset="0"/>
              </a:defRPr>
            </a:lvl3pPr>
            <a:lvl4pPr>
              <a:defRPr sz="1777">
                <a:latin typeface="Arial" pitchFamily="34" charset="0"/>
                <a:cs typeface="Arial" pitchFamily="34" charset="0"/>
              </a:defRPr>
            </a:lvl4pPr>
            <a:lvl5pPr>
              <a:defRPr sz="1777">
                <a:latin typeface="Arial" pitchFamily="34" charset="0"/>
                <a:cs typeface="Arial" pitchFamily="34" charset="0"/>
              </a:defRPr>
            </a:lvl5pPr>
            <a:lvl6pPr>
              <a:defRPr sz="1777"/>
            </a:lvl6pPr>
            <a:lvl7pPr>
              <a:defRPr sz="1777"/>
            </a:lvl7pPr>
            <a:lvl8pPr>
              <a:defRPr sz="1777"/>
            </a:lvl8pPr>
            <a:lvl9pPr>
              <a:defRPr sz="1777"/>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4" name="Объект 3"/>
          <p:cNvSpPr>
            <a:spLocks noGrp="1"/>
          </p:cNvSpPr>
          <p:nvPr>
            <p:ph sz="half" idx="2"/>
          </p:nvPr>
        </p:nvSpPr>
        <p:spPr>
          <a:xfrm>
            <a:off x="5364165" y="1259445"/>
            <a:ext cx="4002087" cy="5040948"/>
          </a:xfrm>
        </p:spPr>
        <p:txBody>
          <a:bodyPr/>
          <a:lstStyle>
            <a:lvl1pPr>
              <a:defRPr sz="2765">
                <a:latin typeface="Arial" pitchFamily="34" charset="0"/>
                <a:cs typeface="Arial" pitchFamily="34" charset="0"/>
              </a:defRPr>
            </a:lvl1pPr>
            <a:lvl2pPr>
              <a:defRPr sz="2370">
                <a:latin typeface="Arial" pitchFamily="34" charset="0"/>
                <a:cs typeface="Arial" pitchFamily="34" charset="0"/>
              </a:defRPr>
            </a:lvl2pPr>
            <a:lvl3pPr>
              <a:defRPr sz="1975">
                <a:latin typeface="Arial" pitchFamily="34" charset="0"/>
                <a:cs typeface="Arial" pitchFamily="34" charset="0"/>
              </a:defRPr>
            </a:lvl3pPr>
            <a:lvl4pPr>
              <a:defRPr sz="1777">
                <a:latin typeface="Arial" pitchFamily="34" charset="0"/>
                <a:cs typeface="Arial" pitchFamily="34" charset="0"/>
              </a:defRPr>
            </a:lvl4pPr>
            <a:lvl5pPr>
              <a:defRPr sz="1777">
                <a:latin typeface="Arial" pitchFamily="34" charset="0"/>
                <a:cs typeface="Arial" pitchFamily="34" charset="0"/>
              </a:defRPr>
            </a:lvl5pPr>
            <a:lvl6pPr>
              <a:defRPr sz="1777"/>
            </a:lvl6pPr>
            <a:lvl7pPr>
              <a:defRPr sz="1777"/>
            </a:lvl7pPr>
            <a:lvl8pPr>
              <a:defRPr sz="1777"/>
            </a:lvl8pPr>
            <a:lvl9pPr>
              <a:defRPr sz="1777"/>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омер слайда 1"/>
          <p:cNvSpPr>
            <a:spLocks noGrp="1"/>
          </p:cNvSpPr>
          <p:nvPr>
            <p:ph type="sldNum" sz="quarter" idx="10"/>
          </p:nvPr>
        </p:nvSpPr>
        <p:spPr>
          <a:xfrm>
            <a:off x="8748563" y="6625328"/>
            <a:ext cx="838200" cy="479637"/>
          </a:xfrm>
          <a:prstGeom prst="rect">
            <a:avLst/>
          </a:prstGeom>
        </p:spPr>
        <p:txBody>
          <a:bodyPr lIns="96661" tIns="48331" rIns="96661" bIns="48331"/>
          <a:lstStyle>
            <a:lvl1pPr>
              <a:defRPr>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676384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ags" Target="../tags/tag1.xml"/><Relationship Id="rId5" Type="http://schemas.openxmlformats.org/officeDocument/2006/relationships/vmlDrawing" Target="../drawings/vmlDrawing1.vml"/><Relationship Id="rId10" Type="http://schemas.openxmlformats.org/officeDocument/2006/relationships/image" Target="../media/image3.emf"/><Relationship Id="rId4" Type="http://schemas.openxmlformats.org/officeDocument/2006/relationships/theme" Target="../theme/theme1.xml"/><Relationship Id="rId9"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Layout" Target="../slideLayouts/slideLayout6.xml"/><Relationship Id="rId7" Type="http://schemas.openxmlformats.org/officeDocument/2006/relationships/oleObject" Target="../embeddings/oleObject2.bin"/><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tags" Target="../tags/tag2.xml"/><Relationship Id="rId5" Type="http://schemas.openxmlformats.org/officeDocument/2006/relationships/vmlDrawing" Target="../drawings/vmlDrawing2.vml"/><Relationship Id="rId10" Type="http://schemas.openxmlformats.org/officeDocument/2006/relationships/image" Target="../media/image3.emf"/><Relationship Id="rId4" Type="http://schemas.openxmlformats.org/officeDocument/2006/relationships/theme" Target="../theme/theme2.xml"/><Relationship Id="rId9" Type="http://schemas.openxmlformats.org/officeDocument/2006/relationships/image" Target="../media/image2.emf"/></Relationships>
</file>

<file path=ppt/slideMasters/_rels/slideMaster3.xml.rels><?xml version="1.0" encoding="UTF-8" standalone="yes"?>
<Relationships xmlns="http://schemas.openxmlformats.org/package/2006/relationships"><Relationship Id="rId8" Type="http://schemas.openxmlformats.org/officeDocument/2006/relationships/tags" Target="../tags/tag3.xml"/><Relationship Id="rId3" Type="http://schemas.openxmlformats.org/officeDocument/2006/relationships/slideLayout" Target="../slideLayouts/slideLayout9.xml"/><Relationship Id="rId7" Type="http://schemas.openxmlformats.org/officeDocument/2006/relationships/vmlDrawing" Target="../drawings/vmlDrawing3.vml"/><Relationship Id="rId12" Type="http://schemas.openxmlformats.org/officeDocument/2006/relationships/image" Target="../media/image3.emf"/><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11" Type="http://schemas.openxmlformats.org/officeDocument/2006/relationships/image" Target="../media/image2.emf"/><Relationship Id="rId5" Type="http://schemas.openxmlformats.org/officeDocument/2006/relationships/slideLayout" Target="../slideLayouts/slideLayout11.xml"/><Relationship Id="rId10" Type="http://schemas.openxmlformats.org/officeDocument/2006/relationships/image" Target="../media/image4.emf"/><Relationship Id="rId4" Type="http://schemas.openxmlformats.org/officeDocument/2006/relationships/slideLayout" Target="../slideLayouts/slideLayout10.xml"/><Relationship Id="rId9" Type="http://schemas.openxmlformats.org/officeDocument/2006/relationships/oleObject" Target="../embeddings/oleObject3.bin"/></Relationships>
</file>

<file path=ppt/slideMasters/_rels/slideMaster4.xml.rels><?xml version="1.0" encoding="UTF-8" standalone="yes"?>
<Relationships xmlns="http://schemas.openxmlformats.org/package/2006/relationships"><Relationship Id="rId8" Type="http://schemas.openxmlformats.org/officeDocument/2006/relationships/tags" Target="../tags/tag4.xml"/><Relationship Id="rId3" Type="http://schemas.openxmlformats.org/officeDocument/2006/relationships/slideLayout" Target="../slideLayouts/slideLayout14.xml"/><Relationship Id="rId7" Type="http://schemas.openxmlformats.org/officeDocument/2006/relationships/vmlDrawing" Target="../drawings/vmlDrawing4.vml"/><Relationship Id="rId12" Type="http://schemas.openxmlformats.org/officeDocument/2006/relationships/image" Target="../media/image3.emf"/><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11" Type="http://schemas.openxmlformats.org/officeDocument/2006/relationships/image" Target="../media/image2.emf"/><Relationship Id="rId5" Type="http://schemas.openxmlformats.org/officeDocument/2006/relationships/slideLayout" Target="../slideLayouts/slideLayout16.xml"/><Relationship Id="rId10" Type="http://schemas.openxmlformats.org/officeDocument/2006/relationships/image" Target="../media/image4.emf"/><Relationship Id="rId4" Type="http://schemas.openxmlformats.org/officeDocument/2006/relationships/slideLayout" Target="../slideLayouts/slideLayout15.xml"/><Relationship Id="rId9" Type="http://schemas.openxmlformats.org/officeDocument/2006/relationships/oleObject" Target="../embeddings/oleObject4.bin"/></Relationships>
</file>

<file path=ppt/slideMasters/_rels/slideMaster5.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Layout" Target="../slideLayouts/slideLayout19.xml"/><Relationship Id="rId7" Type="http://schemas.openxmlformats.org/officeDocument/2006/relationships/oleObject" Target="../embeddings/oleObject5.bin"/><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tags" Target="../tags/tag5.xml"/><Relationship Id="rId5" Type="http://schemas.openxmlformats.org/officeDocument/2006/relationships/vmlDrawing" Target="../drawings/vmlDrawing5.vml"/><Relationship Id="rId10" Type="http://schemas.openxmlformats.org/officeDocument/2006/relationships/image" Target="../media/image3.emf"/><Relationship Id="rId4" Type="http://schemas.openxmlformats.org/officeDocument/2006/relationships/theme" Target="../theme/theme5.xml"/><Relationship Id="rId9" Type="http://schemas.openxmlformats.org/officeDocument/2006/relationships/image" Target="../media/image2.e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 name="Объект 1" hidden="1"/>
          <p:cNvGraphicFramePr>
            <a:graphicFrameLocks noChangeAspect="1"/>
          </p:cNvGraphicFramePr>
          <p:nvPr>
            <p:custDataLst>
              <p:tags r:id="rId6"/>
            </p:custDataLst>
            <p:extLst>
              <p:ext uri="{D42A27DB-BD31-4B8C-83A1-F6EECF244321}">
                <p14:modId xmlns:p14="http://schemas.microsoft.com/office/powerpoint/2010/main" val="823427840"/>
              </p:ext>
            </p:extLst>
          </p:nvPr>
        </p:nvGraphicFramePr>
        <p:xfrm>
          <a:off x="1589" y="1589"/>
          <a:ext cx="1587" cy="1588"/>
        </p:xfrm>
        <a:graphic>
          <a:graphicData uri="http://schemas.openxmlformats.org/presentationml/2006/ole">
            <mc:AlternateContent xmlns:mc="http://schemas.openxmlformats.org/markup-compatibility/2006">
              <mc:Choice xmlns:v="urn:schemas-microsoft-com:vml" Requires="v">
                <p:oleObj spid="_x0000_s1123" name="think-cell Slide" r:id="rId7" imgW="270" imgH="270" progId="TCLayout.ActiveDocument.1">
                  <p:embed/>
                </p:oleObj>
              </mc:Choice>
              <mc:Fallback>
                <p:oleObj name="think-cell Slide" r:id="rId7" imgW="270" imgH="270" progId="TCLayout.ActiveDocument.1">
                  <p:embed/>
                  <p:pic>
                    <p:nvPicPr>
                      <p:cNvPr id="0" name=""/>
                      <p:cNvPicPr/>
                      <p:nvPr/>
                    </p:nvPicPr>
                    <p:blipFill>
                      <a:blip r:embed="rId8"/>
                      <a:stretch>
                        <a:fillRect/>
                      </a:stretch>
                    </p:blipFill>
                    <p:spPr>
                      <a:xfrm>
                        <a:off x="1589" y="1589"/>
                        <a:ext cx="1587" cy="1588"/>
                      </a:xfrm>
                      <a:prstGeom prst="rect">
                        <a:avLst/>
                      </a:prstGeom>
                    </p:spPr>
                  </p:pic>
                </p:oleObj>
              </mc:Fallback>
            </mc:AlternateContent>
          </a:graphicData>
        </a:graphic>
      </p:graphicFrame>
      <p:sp>
        <p:nvSpPr>
          <p:cNvPr id="1026" name="Rectangle 2"/>
          <p:cNvSpPr>
            <a:spLocks noGrp="1" noChangeArrowheads="1"/>
          </p:cNvSpPr>
          <p:nvPr>
            <p:ph type="title"/>
          </p:nvPr>
        </p:nvSpPr>
        <p:spPr bwMode="auto">
          <a:xfrm>
            <a:off x="1211264" y="0"/>
            <a:ext cx="8154987" cy="951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stile</a:t>
            </a:r>
          </a:p>
        </p:txBody>
      </p:sp>
      <p:sp>
        <p:nvSpPr>
          <p:cNvPr id="1027" name="Rectangle 3"/>
          <p:cNvSpPr>
            <a:spLocks noGrp="1" noChangeArrowheads="1"/>
          </p:cNvSpPr>
          <p:nvPr>
            <p:ph type="body" idx="1"/>
          </p:nvPr>
        </p:nvSpPr>
        <p:spPr bwMode="auto">
          <a:xfrm>
            <a:off x="1211264" y="1259444"/>
            <a:ext cx="8154987" cy="5040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a:t>
            </a:r>
            <a:r>
              <a:rPr lang="en-GB" altLang="uk-UA" dirty="0" err="1" smtClean="0"/>
              <a:t>gli</a:t>
            </a:r>
            <a:r>
              <a:rPr lang="en-GB" altLang="uk-UA" dirty="0" smtClean="0"/>
              <a:t> </a:t>
            </a:r>
            <a:r>
              <a:rPr lang="en-GB" altLang="uk-UA" dirty="0" err="1" smtClean="0"/>
              <a:t>stili</a:t>
            </a:r>
            <a:r>
              <a:rPr lang="en-GB" altLang="uk-UA" dirty="0" smtClean="0"/>
              <a:t> del </a:t>
            </a:r>
            <a:r>
              <a:rPr lang="en-GB" altLang="uk-UA" dirty="0" err="1" smtClean="0"/>
              <a:t>testo</a:t>
            </a:r>
            <a:r>
              <a:rPr lang="en-GB" altLang="uk-UA" dirty="0" smtClean="0"/>
              <a:t> </a:t>
            </a:r>
            <a:r>
              <a:rPr lang="en-GB" altLang="uk-UA" dirty="0" err="1" smtClean="0"/>
              <a:t>dello</a:t>
            </a:r>
            <a:r>
              <a:rPr lang="en-GB" altLang="uk-UA" dirty="0" smtClean="0"/>
              <a:t> schema</a:t>
            </a:r>
          </a:p>
          <a:p>
            <a:pPr lvl="1"/>
            <a:r>
              <a:rPr lang="en-GB" altLang="uk-UA" dirty="0" smtClean="0"/>
              <a:t>Secondo </a:t>
            </a:r>
            <a:r>
              <a:rPr lang="en-GB" altLang="uk-UA" dirty="0" err="1" smtClean="0"/>
              <a:t>livello</a:t>
            </a:r>
            <a:endParaRPr lang="en-GB" altLang="uk-UA" dirty="0" smtClean="0"/>
          </a:p>
          <a:p>
            <a:pPr lvl="2"/>
            <a:r>
              <a:rPr lang="en-GB" altLang="uk-UA" dirty="0" err="1" smtClean="0"/>
              <a:t>Terzo</a:t>
            </a:r>
            <a:r>
              <a:rPr lang="en-GB" altLang="uk-UA" dirty="0" smtClean="0"/>
              <a:t> </a:t>
            </a:r>
            <a:r>
              <a:rPr lang="en-GB" altLang="uk-UA" dirty="0" err="1" smtClean="0"/>
              <a:t>livello</a:t>
            </a:r>
            <a:endParaRPr lang="en-GB" altLang="uk-UA" dirty="0" smtClean="0"/>
          </a:p>
          <a:p>
            <a:pPr lvl="3"/>
            <a:r>
              <a:rPr lang="en-GB" altLang="uk-UA" dirty="0" smtClean="0"/>
              <a:t>Quarto </a:t>
            </a:r>
            <a:r>
              <a:rPr lang="en-GB" altLang="uk-UA" dirty="0" err="1" smtClean="0"/>
              <a:t>livello</a:t>
            </a:r>
            <a:endParaRPr lang="en-GB" altLang="uk-UA" dirty="0" smtClean="0"/>
          </a:p>
          <a:p>
            <a:pPr lvl="4"/>
            <a:r>
              <a:rPr lang="en-GB" altLang="uk-UA" dirty="0" err="1" smtClean="0"/>
              <a:t>Quinto</a:t>
            </a:r>
            <a:r>
              <a:rPr lang="en-GB" altLang="uk-UA" dirty="0" smtClean="0"/>
              <a:t> </a:t>
            </a:r>
            <a:r>
              <a:rPr lang="en-GB" altLang="uk-UA" dirty="0" err="1" smtClean="0"/>
              <a:t>livello</a:t>
            </a:r>
            <a:endParaRPr lang="en-GB" altLang="uk-UA" dirty="0" smtClean="0"/>
          </a:p>
        </p:txBody>
      </p:sp>
      <p:sp>
        <p:nvSpPr>
          <p:cNvPr id="1030" name="Rectangle 6"/>
          <p:cNvSpPr>
            <a:spLocks noGrp="1" noChangeArrowheads="1"/>
          </p:cNvSpPr>
          <p:nvPr>
            <p:ph type="sldNum" sz="quarter" idx="4"/>
          </p:nvPr>
        </p:nvSpPr>
        <p:spPr bwMode="auto">
          <a:xfrm>
            <a:off x="8748563" y="6553287"/>
            <a:ext cx="838200" cy="479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defTabSz="966788">
              <a:defRPr sz="1400" b="0" u="none">
                <a:solidFill>
                  <a:srgbClr val="007236"/>
                </a:solidFill>
                <a:latin typeface="Arial" panose="020B0604020202020204" pitchFamily="34" charset="0"/>
                <a:cs typeface="Arial" panose="020B0604020202020204" pitchFamily="34" charset="0"/>
              </a:defRPr>
            </a:lvl1pPr>
          </a:lstStyle>
          <a:p>
            <a:fld id="{D1197F7C-D3FA-4307-B255-288899BB8455}" type="slidenum">
              <a:rPr lang="uk-UA" smtClean="0"/>
              <a:pPr/>
              <a:t>‹#›</a:t>
            </a:fld>
            <a:endParaRPr lang="uk-UA"/>
          </a:p>
        </p:txBody>
      </p:sp>
      <p:sp>
        <p:nvSpPr>
          <p:cNvPr id="8" name="TextBox 7"/>
          <p:cNvSpPr txBox="1"/>
          <p:nvPr/>
        </p:nvSpPr>
        <p:spPr>
          <a:xfrm>
            <a:off x="28282" y="768547"/>
            <a:ext cx="1008112" cy="415681"/>
          </a:xfrm>
          <a:prstGeom prst="rect">
            <a:avLst/>
          </a:prstGeom>
          <a:noFill/>
          <a:ln>
            <a:noFill/>
          </a:ln>
        </p:spPr>
        <p:txBody>
          <a:bodyPr wrap="square" rtlCol="0">
            <a:spAutoFit/>
          </a:bodyPr>
          <a:lstStyle/>
          <a:p>
            <a:pPr algn="ctr"/>
            <a:r>
              <a:rPr lang="uk-UA" sz="700" b="1" u="none" dirty="0" smtClean="0">
                <a:solidFill>
                  <a:srgbClr val="007236"/>
                </a:solidFill>
                <a:latin typeface="+mj-lt"/>
                <a:cs typeface="Arial" panose="020B0604020202020204" pitchFamily="34" charset="0"/>
              </a:rPr>
              <a:t>НАЦІОНАЛЬНИЙ </a:t>
            </a:r>
            <a:endParaRPr lang="en-US" sz="700" b="1" u="none" dirty="0" smtClean="0">
              <a:solidFill>
                <a:srgbClr val="007236"/>
              </a:solidFill>
              <a:latin typeface="+mj-lt"/>
              <a:cs typeface="Arial" panose="020B0604020202020204" pitchFamily="34" charset="0"/>
            </a:endParaRPr>
          </a:p>
          <a:p>
            <a:pPr algn="ctr"/>
            <a:r>
              <a:rPr lang="uk-UA" sz="700" b="1" u="none" dirty="0" smtClean="0">
                <a:solidFill>
                  <a:srgbClr val="007236"/>
                </a:solidFill>
                <a:latin typeface="+mj-lt"/>
                <a:cs typeface="Arial" panose="020B0604020202020204" pitchFamily="34" charset="0"/>
              </a:rPr>
              <a:t>БАНК </a:t>
            </a:r>
            <a:endParaRPr lang="en-US" sz="700" b="1" u="none" dirty="0" smtClean="0">
              <a:solidFill>
                <a:srgbClr val="007236"/>
              </a:solidFill>
              <a:latin typeface="+mj-lt"/>
              <a:cs typeface="Arial" panose="020B0604020202020204" pitchFamily="34" charset="0"/>
            </a:endParaRPr>
          </a:p>
          <a:p>
            <a:pPr algn="ctr"/>
            <a:r>
              <a:rPr lang="uk-UA" sz="700" b="1" u="none" dirty="0" smtClean="0">
                <a:solidFill>
                  <a:srgbClr val="007236"/>
                </a:solidFill>
                <a:latin typeface="+mj-lt"/>
                <a:cs typeface="Arial" panose="020B0604020202020204" pitchFamily="34" charset="0"/>
              </a:rPr>
              <a:t>УКРАЇНИ</a:t>
            </a:r>
            <a:endParaRPr lang="uk-UA" sz="700" b="1" u="none" dirty="0">
              <a:solidFill>
                <a:srgbClr val="007236"/>
              </a:solidFill>
              <a:latin typeface="+mj-lt"/>
              <a:cs typeface="Arial" panose="020B0604020202020204" pitchFamily="34" charset="0"/>
            </a:endParaRPr>
          </a:p>
        </p:txBody>
      </p:sp>
      <p:pic>
        <p:nvPicPr>
          <p:cNvPr id="9"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8409" y="171386"/>
            <a:ext cx="727858" cy="588302"/>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804347" y="69708"/>
            <a:ext cx="2664296" cy="781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Прямая соединительная линия 4"/>
          <p:cNvCxnSpPr/>
          <p:nvPr/>
        </p:nvCxnSpPr>
        <p:spPr bwMode="auto">
          <a:xfrm flipH="1">
            <a:off x="1187723" y="851384"/>
            <a:ext cx="8280920" cy="0"/>
          </a:xfrm>
          <a:prstGeom prst="line">
            <a:avLst/>
          </a:prstGeom>
          <a:solidFill>
            <a:schemeClr val="accent1"/>
          </a:solidFill>
          <a:ln w="9525" cap="flat" cmpd="sng" algn="ctr">
            <a:solidFill>
              <a:srgbClr val="00723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 name="Rectangle 4"/>
          <p:cNvSpPr/>
          <p:nvPr userDrawn="1"/>
        </p:nvSpPr>
        <p:spPr>
          <a:xfrm>
            <a:off x="-1192771" y="3387884"/>
            <a:ext cx="840858" cy="350607"/>
          </a:xfrm>
          <a:prstGeom prst="rect">
            <a:avLst/>
          </a:prstGeom>
          <a:solidFill>
            <a:srgbClr val="1C7A3B"/>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22" name="Rectangle 5"/>
          <p:cNvSpPr/>
          <p:nvPr userDrawn="1"/>
        </p:nvSpPr>
        <p:spPr>
          <a:xfrm>
            <a:off x="-1192771" y="3953150"/>
            <a:ext cx="840858" cy="350607"/>
          </a:xfrm>
          <a:prstGeom prst="rect">
            <a:avLst/>
          </a:prstGeom>
          <a:solidFill>
            <a:srgbClr val="5DB761"/>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23" name="Rectangle 6"/>
          <p:cNvSpPr/>
          <p:nvPr userDrawn="1"/>
        </p:nvSpPr>
        <p:spPr>
          <a:xfrm>
            <a:off x="-1192771" y="5648949"/>
            <a:ext cx="840858" cy="350607"/>
          </a:xfrm>
          <a:prstGeom prst="rect">
            <a:avLst/>
          </a:prstGeom>
          <a:solidFill>
            <a:srgbClr val="FEC903"/>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24" name="Rectangle 7"/>
          <p:cNvSpPr/>
          <p:nvPr userDrawn="1"/>
        </p:nvSpPr>
        <p:spPr>
          <a:xfrm>
            <a:off x="-1192771" y="5080748"/>
            <a:ext cx="840858" cy="350607"/>
          </a:xfrm>
          <a:prstGeom prst="rect">
            <a:avLst/>
          </a:prstGeom>
          <a:solidFill>
            <a:srgbClr val="C60A06"/>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25" name="Rectangle 8"/>
          <p:cNvSpPr/>
          <p:nvPr userDrawn="1"/>
        </p:nvSpPr>
        <p:spPr>
          <a:xfrm>
            <a:off x="-1192771" y="4518418"/>
            <a:ext cx="840858" cy="350607"/>
          </a:xfrm>
          <a:prstGeom prst="rect">
            <a:avLst/>
          </a:prstGeom>
          <a:solidFill>
            <a:srgbClr val="93CF96"/>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26" name="Rectangle 34"/>
          <p:cNvSpPr/>
          <p:nvPr userDrawn="1"/>
        </p:nvSpPr>
        <p:spPr>
          <a:xfrm>
            <a:off x="-1192771" y="6214213"/>
            <a:ext cx="840858" cy="350607"/>
          </a:xfrm>
          <a:prstGeom prst="rect">
            <a:avLst/>
          </a:prstGeom>
          <a:solidFill>
            <a:srgbClr val="FEC903">
              <a:lumMod val="40000"/>
              <a:lumOff val="60000"/>
            </a:srgbClr>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27" name="Rectangle 35"/>
          <p:cNvSpPr/>
          <p:nvPr userDrawn="1"/>
        </p:nvSpPr>
        <p:spPr>
          <a:xfrm>
            <a:off x="-1192771" y="2257354"/>
            <a:ext cx="840858" cy="350607"/>
          </a:xfrm>
          <a:prstGeom prst="rect">
            <a:avLst/>
          </a:prstGeom>
          <a:solidFill>
            <a:srgbClr val="FFFFFF">
              <a:lumMod val="75000"/>
            </a:srgbClr>
          </a:solidFill>
          <a:ln w="10795" cap="flat" cmpd="sng" algn="ctr">
            <a:solidFill>
              <a:srgbClr val="1C7A3B"/>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28" name="Rectangle 38"/>
          <p:cNvSpPr/>
          <p:nvPr userDrawn="1"/>
        </p:nvSpPr>
        <p:spPr>
          <a:xfrm>
            <a:off x="-1192771" y="2822618"/>
            <a:ext cx="840858" cy="350607"/>
          </a:xfrm>
          <a:prstGeom prst="rect">
            <a:avLst/>
          </a:prstGeom>
          <a:solidFill>
            <a:srgbClr val="DEF0D3"/>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29" name="Rectangle 39"/>
          <p:cNvSpPr/>
          <p:nvPr userDrawn="1"/>
        </p:nvSpPr>
        <p:spPr>
          <a:xfrm>
            <a:off x="-1192771" y="1693375"/>
            <a:ext cx="840858" cy="350607"/>
          </a:xfrm>
          <a:prstGeom prst="rect">
            <a:avLst/>
          </a:prstGeom>
          <a:solidFill>
            <a:srgbClr val="FFFFFF"/>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30" name="Rectangle 41"/>
          <p:cNvSpPr/>
          <p:nvPr userDrawn="1"/>
        </p:nvSpPr>
        <p:spPr>
          <a:xfrm>
            <a:off x="-1192771" y="1126822"/>
            <a:ext cx="840858" cy="350607"/>
          </a:xfrm>
          <a:prstGeom prst="rect">
            <a:avLst/>
          </a:prstGeom>
          <a:solidFill>
            <a:srgbClr val="000000"/>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11217875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xStyles>
    <p:titleStyle>
      <a:lvl1pPr algn="l" defTabSz="966788" rtl="0" eaLnBrk="1" fontAlgn="base" hangingPunct="1">
        <a:spcBef>
          <a:spcPct val="0"/>
        </a:spcBef>
        <a:spcAft>
          <a:spcPct val="0"/>
        </a:spcAft>
        <a:defRPr sz="2000" b="1">
          <a:solidFill>
            <a:schemeClr val="tx1"/>
          </a:solidFill>
          <a:latin typeface="Arial" panose="020B0604020202020204" pitchFamily="34" charset="0"/>
          <a:ea typeface="+mj-ea"/>
          <a:cs typeface="Arial" panose="020B0604020202020204" pitchFamily="34" charset="0"/>
        </a:defRPr>
      </a:lvl1pPr>
      <a:lvl2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2pPr>
      <a:lvl3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3pPr>
      <a:lvl4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4pPr>
      <a:lvl5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5pPr>
      <a:lvl6pPr marL="4572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6pPr>
      <a:lvl7pPr marL="9144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7pPr>
      <a:lvl8pPr marL="13716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8pPr>
      <a:lvl9pPr marL="18288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9pPr>
    </p:titleStyle>
    <p:bodyStyle>
      <a:lvl1pPr marL="192088" indent="-192088" algn="l" defTabSz="966788" rtl="0" eaLnBrk="1" fontAlgn="base" hangingPunct="1">
        <a:spcBef>
          <a:spcPct val="20000"/>
        </a:spcBef>
        <a:spcAft>
          <a:spcPct val="0"/>
        </a:spcAft>
        <a:buClr>
          <a:srgbClr val="007236"/>
        </a:buClr>
        <a:buFont typeface="Wingdings" pitchFamily="2" charset="2"/>
        <a:buChar char="n"/>
        <a:defRPr sz="1600">
          <a:solidFill>
            <a:schemeClr val="tx1"/>
          </a:solidFill>
          <a:latin typeface="Arial" panose="020B0604020202020204" pitchFamily="34" charset="0"/>
          <a:ea typeface="+mn-ea"/>
          <a:cs typeface="Arial" panose="020B0604020202020204" pitchFamily="34" charset="0"/>
        </a:defRPr>
      </a:lvl1pPr>
      <a:lvl2pPr marL="571500" indent="-190500" algn="l" defTabSz="966788" rtl="0" eaLnBrk="1" fontAlgn="base" hangingPunct="1">
        <a:spcBef>
          <a:spcPct val="20000"/>
        </a:spcBef>
        <a:spcAft>
          <a:spcPct val="0"/>
        </a:spcAft>
        <a:buClr>
          <a:srgbClr val="007236"/>
        </a:buClr>
        <a:buFont typeface="Wingdings" pitchFamily="2" charset="2"/>
        <a:buChar char="§"/>
        <a:defRPr sz="1400">
          <a:solidFill>
            <a:schemeClr val="tx1"/>
          </a:solidFill>
          <a:latin typeface="Arial" panose="020B0604020202020204" pitchFamily="34" charset="0"/>
          <a:ea typeface="+mn-ea"/>
          <a:cs typeface="Arial" panose="020B0604020202020204" pitchFamily="34" charset="0"/>
        </a:defRPr>
      </a:lvl2pPr>
      <a:lvl3pPr marL="954088" indent="-190500" algn="l" defTabSz="966788" rtl="0" eaLnBrk="1" fontAlgn="base" hangingPunct="1">
        <a:spcBef>
          <a:spcPct val="20000"/>
        </a:spcBef>
        <a:spcAft>
          <a:spcPct val="0"/>
        </a:spcAft>
        <a:buClr>
          <a:srgbClr val="007236"/>
        </a:buClr>
        <a:buFont typeface="Wingdings" pitchFamily="2" charset="2"/>
        <a:buChar char="§"/>
        <a:defRPr sz="1400">
          <a:solidFill>
            <a:schemeClr val="tx1"/>
          </a:solidFill>
          <a:latin typeface="Arial" panose="020B0604020202020204" pitchFamily="34" charset="0"/>
          <a:ea typeface="+mn-ea"/>
          <a:cs typeface="Arial" panose="020B0604020202020204" pitchFamily="34" charset="0"/>
        </a:defRPr>
      </a:lvl3pPr>
      <a:lvl4pPr marL="1331913" indent="-185738" algn="l" defTabSz="966788" rtl="0" eaLnBrk="1" fontAlgn="base" hangingPunct="1">
        <a:spcBef>
          <a:spcPct val="20000"/>
        </a:spcBef>
        <a:spcAft>
          <a:spcPct val="0"/>
        </a:spcAft>
        <a:buClr>
          <a:srgbClr val="007236"/>
        </a:buClr>
        <a:buFont typeface="Wingdings" pitchFamily="2" charset="2"/>
        <a:buChar char="§"/>
        <a:defRPr sz="1400">
          <a:solidFill>
            <a:schemeClr val="tx1"/>
          </a:solidFill>
          <a:latin typeface="Arial" panose="020B0604020202020204" pitchFamily="34" charset="0"/>
          <a:ea typeface="+mn-ea"/>
          <a:cs typeface="Arial" panose="020B0604020202020204" pitchFamily="34" charset="0"/>
        </a:defRPr>
      </a:lvl4pPr>
      <a:lvl5pPr marL="1714500" indent="-192088" algn="l" defTabSz="966788" rtl="0" eaLnBrk="1" fontAlgn="base" hangingPunct="1">
        <a:spcBef>
          <a:spcPct val="20000"/>
        </a:spcBef>
        <a:spcAft>
          <a:spcPct val="0"/>
        </a:spcAft>
        <a:buClr>
          <a:srgbClr val="007236"/>
        </a:buClr>
        <a:buFont typeface="Wingdings" pitchFamily="2" charset="2"/>
        <a:buChar char="§"/>
        <a:defRPr sz="1400" b="0">
          <a:solidFill>
            <a:schemeClr val="tx1"/>
          </a:solidFill>
          <a:latin typeface="Arial" panose="020B0604020202020204" pitchFamily="34" charset="0"/>
          <a:ea typeface="+mn-ea"/>
          <a:cs typeface="Arial" panose="020B0604020202020204" pitchFamily="34" charset="0"/>
        </a:defRPr>
      </a:lvl5pPr>
      <a:lvl6pPr marL="21717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6pPr>
      <a:lvl7pPr marL="26289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7pPr>
      <a:lvl8pPr marL="30861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8pPr>
      <a:lvl9pPr marL="35433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6"/>
            </p:custDataLst>
            <p:extLst/>
          </p:nvPr>
        </p:nvGraphicFramePr>
        <p:xfrm>
          <a:off x="1589" y="1589"/>
          <a:ext cx="1587" cy="1588"/>
        </p:xfrm>
        <a:graphic>
          <a:graphicData uri="http://schemas.openxmlformats.org/presentationml/2006/ole">
            <mc:AlternateContent xmlns:mc="http://schemas.openxmlformats.org/markup-compatibility/2006">
              <mc:Choice xmlns:v="urn:schemas-microsoft-com:vml" Requires="v">
                <p:oleObj spid="_x0000_s2147" name="think-cell Slide" r:id="rId7" imgW="270" imgH="270" progId="TCLayout.ActiveDocument.1">
                  <p:embed/>
                </p:oleObj>
              </mc:Choice>
              <mc:Fallback>
                <p:oleObj name="think-cell Slide" r:id="rId7" imgW="270" imgH="270" progId="TCLayout.ActiveDocument.1">
                  <p:embed/>
                  <p:pic>
                    <p:nvPicPr>
                      <p:cNvPr id="0" name=""/>
                      <p:cNvPicPr/>
                      <p:nvPr/>
                    </p:nvPicPr>
                    <p:blipFill>
                      <a:blip r:embed="rId8"/>
                      <a:stretch>
                        <a:fillRect/>
                      </a:stretch>
                    </p:blipFill>
                    <p:spPr>
                      <a:xfrm>
                        <a:off x="1589" y="1589"/>
                        <a:ext cx="1587" cy="1588"/>
                      </a:xfrm>
                      <a:prstGeom prst="rect">
                        <a:avLst/>
                      </a:prstGeom>
                    </p:spPr>
                  </p:pic>
                </p:oleObj>
              </mc:Fallback>
            </mc:AlternateContent>
          </a:graphicData>
        </a:graphic>
      </p:graphicFrame>
      <p:sp>
        <p:nvSpPr>
          <p:cNvPr id="1026" name="Rectangle 2"/>
          <p:cNvSpPr>
            <a:spLocks noGrp="1" noChangeArrowheads="1"/>
          </p:cNvSpPr>
          <p:nvPr>
            <p:ph type="title"/>
          </p:nvPr>
        </p:nvSpPr>
        <p:spPr bwMode="auto">
          <a:xfrm>
            <a:off x="1211264" y="0"/>
            <a:ext cx="8154987" cy="951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stile</a:t>
            </a:r>
          </a:p>
        </p:txBody>
      </p:sp>
      <p:sp>
        <p:nvSpPr>
          <p:cNvPr id="1027" name="Rectangle 3"/>
          <p:cNvSpPr>
            <a:spLocks noGrp="1" noChangeArrowheads="1"/>
          </p:cNvSpPr>
          <p:nvPr>
            <p:ph type="body" idx="1"/>
          </p:nvPr>
        </p:nvSpPr>
        <p:spPr bwMode="auto">
          <a:xfrm>
            <a:off x="1211264" y="1259444"/>
            <a:ext cx="8154987" cy="5040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a:t>
            </a:r>
            <a:r>
              <a:rPr lang="en-GB" altLang="uk-UA" dirty="0" err="1" smtClean="0"/>
              <a:t>gli</a:t>
            </a:r>
            <a:r>
              <a:rPr lang="en-GB" altLang="uk-UA" dirty="0" smtClean="0"/>
              <a:t> </a:t>
            </a:r>
            <a:r>
              <a:rPr lang="en-GB" altLang="uk-UA" dirty="0" err="1" smtClean="0"/>
              <a:t>stili</a:t>
            </a:r>
            <a:r>
              <a:rPr lang="en-GB" altLang="uk-UA" dirty="0" smtClean="0"/>
              <a:t> del </a:t>
            </a:r>
            <a:r>
              <a:rPr lang="en-GB" altLang="uk-UA" dirty="0" err="1" smtClean="0"/>
              <a:t>testo</a:t>
            </a:r>
            <a:r>
              <a:rPr lang="en-GB" altLang="uk-UA" dirty="0" smtClean="0"/>
              <a:t> </a:t>
            </a:r>
            <a:r>
              <a:rPr lang="en-GB" altLang="uk-UA" dirty="0" err="1" smtClean="0"/>
              <a:t>dello</a:t>
            </a:r>
            <a:r>
              <a:rPr lang="en-GB" altLang="uk-UA" dirty="0" smtClean="0"/>
              <a:t> schema</a:t>
            </a:r>
          </a:p>
          <a:p>
            <a:pPr lvl="1"/>
            <a:r>
              <a:rPr lang="en-GB" altLang="uk-UA" dirty="0" smtClean="0"/>
              <a:t>Secondo </a:t>
            </a:r>
            <a:r>
              <a:rPr lang="en-GB" altLang="uk-UA" dirty="0" err="1" smtClean="0"/>
              <a:t>livello</a:t>
            </a:r>
            <a:endParaRPr lang="en-GB" altLang="uk-UA" dirty="0" smtClean="0"/>
          </a:p>
          <a:p>
            <a:pPr lvl="2"/>
            <a:r>
              <a:rPr lang="en-GB" altLang="uk-UA" dirty="0" err="1" smtClean="0"/>
              <a:t>Terzo</a:t>
            </a:r>
            <a:r>
              <a:rPr lang="en-GB" altLang="uk-UA" dirty="0" smtClean="0"/>
              <a:t> </a:t>
            </a:r>
            <a:r>
              <a:rPr lang="en-GB" altLang="uk-UA" dirty="0" err="1" smtClean="0"/>
              <a:t>livello</a:t>
            </a:r>
            <a:endParaRPr lang="en-GB" altLang="uk-UA" dirty="0" smtClean="0"/>
          </a:p>
          <a:p>
            <a:pPr lvl="3"/>
            <a:r>
              <a:rPr lang="en-GB" altLang="uk-UA" dirty="0" smtClean="0"/>
              <a:t>Quarto </a:t>
            </a:r>
            <a:r>
              <a:rPr lang="en-GB" altLang="uk-UA" dirty="0" err="1" smtClean="0"/>
              <a:t>livello</a:t>
            </a:r>
            <a:endParaRPr lang="en-GB" altLang="uk-UA" dirty="0" smtClean="0"/>
          </a:p>
          <a:p>
            <a:pPr lvl="4"/>
            <a:r>
              <a:rPr lang="en-GB" altLang="uk-UA" dirty="0" err="1" smtClean="0"/>
              <a:t>Quinto</a:t>
            </a:r>
            <a:r>
              <a:rPr lang="en-GB" altLang="uk-UA" dirty="0" smtClean="0"/>
              <a:t> </a:t>
            </a:r>
            <a:r>
              <a:rPr lang="en-GB" altLang="uk-UA" dirty="0" err="1" smtClean="0"/>
              <a:t>livello</a:t>
            </a:r>
            <a:endParaRPr lang="en-GB" altLang="uk-UA" dirty="0" smtClean="0"/>
          </a:p>
        </p:txBody>
      </p:sp>
      <p:sp>
        <p:nvSpPr>
          <p:cNvPr id="1030" name="Rectangle 6"/>
          <p:cNvSpPr>
            <a:spLocks noGrp="1" noChangeArrowheads="1"/>
          </p:cNvSpPr>
          <p:nvPr>
            <p:ph type="sldNum" sz="quarter" idx="4"/>
          </p:nvPr>
        </p:nvSpPr>
        <p:spPr bwMode="auto">
          <a:xfrm>
            <a:off x="8748563" y="6553287"/>
            <a:ext cx="838200" cy="479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defTabSz="966788">
              <a:defRPr sz="1400" b="0" u="none">
                <a:solidFill>
                  <a:srgbClr val="007236"/>
                </a:solidFill>
                <a:latin typeface="Arial" pitchFamily="34" charset="0"/>
                <a:cs typeface="Arial" pitchFamily="34" charset="0"/>
              </a:defRPr>
            </a:lvl1pPr>
          </a:lstStyle>
          <a:p>
            <a:pPr>
              <a:defRPr/>
            </a:pPr>
            <a:fld id="{341693B4-AE59-479F-B4BA-6CBA5666A4DB}" type="slidenum">
              <a:rPr lang="en-US" smtClean="0"/>
              <a:pPr>
                <a:defRPr/>
              </a:pPr>
              <a:t>‹#›</a:t>
            </a:fld>
            <a:endParaRPr lang="en-US"/>
          </a:p>
        </p:txBody>
      </p:sp>
      <p:sp>
        <p:nvSpPr>
          <p:cNvPr id="8" name="TextBox 7"/>
          <p:cNvSpPr txBox="1"/>
          <p:nvPr/>
        </p:nvSpPr>
        <p:spPr>
          <a:xfrm>
            <a:off x="28282" y="768547"/>
            <a:ext cx="1008112" cy="415681"/>
          </a:xfrm>
          <a:prstGeom prst="rect">
            <a:avLst/>
          </a:prstGeom>
          <a:noFill/>
          <a:ln>
            <a:noFill/>
          </a:ln>
        </p:spPr>
        <p:txBody>
          <a:bodyPr wrap="square" rtlCol="0">
            <a:spAutoFit/>
          </a:bodyPr>
          <a:lstStyle/>
          <a:p>
            <a:pPr algn="ctr"/>
            <a:r>
              <a:rPr lang="uk-UA" sz="700" b="1" u="none" dirty="0" smtClean="0">
                <a:solidFill>
                  <a:srgbClr val="007236"/>
                </a:solidFill>
                <a:latin typeface="Times New Roman" panose="02020603050405020304" pitchFamily="18" charset="0"/>
                <a:cs typeface="Times New Roman" panose="02020603050405020304" pitchFamily="18" charset="0"/>
              </a:rPr>
              <a:t>НАЦІОНАЛЬНИЙ </a:t>
            </a:r>
            <a:endParaRPr lang="en-US" sz="700" b="1" u="none" dirty="0" smtClean="0">
              <a:solidFill>
                <a:srgbClr val="007236"/>
              </a:solidFill>
              <a:latin typeface="Times New Roman" panose="02020603050405020304" pitchFamily="18" charset="0"/>
              <a:cs typeface="Times New Roman" panose="02020603050405020304" pitchFamily="18" charset="0"/>
            </a:endParaRPr>
          </a:p>
          <a:p>
            <a:pPr algn="ctr"/>
            <a:r>
              <a:rPr lang="uk-UA" sz="700" b="1" u="none" dirty="0" smtClean="0">
                <a:solidFill>
                  <a:srgbClr val="007236"/>
                </a:solidFill>
                <a:latin typeface="Times New Roman" panose="02020603050405020304" pitchFamily="18" charset="0"/>
                <a:cs typeface="Times New Roman" panose="02020603050405020304" pitchFamily="18" charset="0"/>
              </a:rPr>
              <a:t>БАНК </a:t>
            </a:r>
            <a:endParaRPr lang="en-US" sz="700" b="1" u="none" dirty="0" smtClean="0">
              <a:solidFill>
                <a:srgbClr val="007236"/>
              </a:solidFill>
              <a:latin typeface="Times New Roman" panose="02020603050405020304" pitchFamily="18" charset="0"/>
              <a:cs typeface="Times New Roman" panose="02020603050405020304" pitchFamily="18" charset="0"/>
            </a:endParaRPr>
          </a:p>
          <a:p>
            <a:pPr algn="ctr"/>
            <a:r>
              <a:rPr lang="uk-UA" sz="700" b="1" u="none" dirty="0" smtClean="0">
                <a:solidFill>
                  <a:srgbClr val="007236"/>
                </a:solidFill>
                <a:latin typeface="Times New Roman" panose="02020603050405020304" pitchFamily="18" charset="0"/>
                <a:cs typeface="Times New Roman" panose="02020603050405020304" pitchFamily="18" charset="0"/>
              </a:rPr>
              <a:t>УКРАЇНИ</a:t>
            </a:r>
            <a:endParaRPr lang="uk-UA" sz="700" b="1" u="none" dirty="0">
              <a:solidFill>
                <a:srgbClr val="007236"/>
              </a:solidFill>
              <a:latin typeface="Times New Roman" panose="02020603050405020304" pitchFamily="18" charset="0"/>
              <a:cs typeface="Times New Roman" panose="02020603050405020304" pitchFamily="18" charset="0"/>
            </a:endParaRPr>
          </a:p>
        </p:txBody>
      </p:sp>
      <p:pic>
        <p:nvPicPr>
          <p:cNvPr id="9"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8409" y="171386"/>
            <a:ext cx="727858" cy="588302"/>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04347" y="69708"/>
            <a:ext cx="2664296" cy="781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Прямая соединительная линия 4"/>
          <p:cNvCxnSpPr/>
          <p:nvPr/>
        </p:nvCxnSpPr>
        <p:spPr bwMode="auto">
          <a:xfrm flipH="1">
            <a:off x="1187723" y="851384"/>
            <a:ext cx="8280920" cy="0"/>
          </a:xfrm>
          <a:prstGeom prst="line">
            <a:avLst/>
          </a:prstGeom>
          <a:solidFill>
            <a:schemeClr val="accent1"/>
          </a:solidFill>
          <a:ln w="9525" cap="flat" cmpd="sng" algn="ctr">
            <a:solidFill>
              <a:srgbClr val="00723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4"/>
          <p:cNvSpPr/>
          <p:nvPr userDrawn="1"/>
        </p:nvSpPr>
        <p:spPr>
          <a:xfrm>
            <a:off x="-1192771" y="3387884"/>
            <a:ext cx="840858" cy="350607"/>
          </a:xfrm>
          <a:prstGeom prst="rect">
            <a:avLst/>
          </a:prstGeom>
          <a:solidFill>
            <a:srgbClr val="1C7A3B"/>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2" name="Rectangle 5"/>
          <p:cNvSpPr/>
          <p:nvPr userDrawn="1"/>
        </p:nvSpPr>
        <p:spPr>
          <a:xfrm>
            <a:off x="-1192771" y="3953150"/>
            <a:ext cx="840858" cy="350607"/>
          </a:xfrm>
          <a:prstGeom prst="rect">
            <a:avLst/>
          </a:prstGeom>
          <a:solidFill>
            <a:srgbClr val="5DB761"/>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3" name="Rectangle 6"/>
          <p:cNvSpPr/>
          <p:nvPr userDrawn="1"/>
        </p:nvSpPr>
        <p:spPr>
          <a:xfrm>
            <a:off x="-1192771" y="5648949"/>
            <a:ext cx="840858" cy="350607"/>
          </a:xfrm>
          <a:prstGeom prst="rect">
            <a:avLst/>
          </a:prstGeom>
          <a:solidFill>
            <a:srgbClr val="FEC903"/>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4" name="Rectangle 7"/>
          <p:cNvSpPr/>
          <p:nvPr userDrawn="1"/>
        </p:nvSpPr>
        <p:spPr>
          <a:xfrm>
            <a:off x="-1192771" y="5080748"/>
            <a:ext cx="840858" cy="350607"/>
          </a:xfrm>
          <a:prstGeom prst="rect">
            <a:avLst/>
          </a:prstGeom>
          <a:solidFill>
            <a:srgbClr val="C60A06"/>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5" name="Rectangle 8"/>
          <p:cNvSpPr/>
          <p:nvPr userDrawn="1"/>
        </p:nvSpPr>
        <p:spPr>
          <a:xfrm>
            <a:off x="-1192771" y="4518418"/>
            <a:ext cx="840858" cy="350607"/>
          </a:xfrm>
          <a:prstGeom prst="rect">
            <a:avLst/>
          </a:prstGeom>
          <a:solidFill>
            <a:srgbClr val="93CF96"/>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6" name="Rectangle 34"/>
          <p:cNvSpPr/>
          <p:nvPr userDrawn="1"/>
        </p:nvSpPr>
        <p:spPr>
          <a:xfrm>
            <a:off x="-1192771" y="6214213"/>
            <a:ext cx="840858" cy="350607"/>
          </a:xfrm>
          <a:prstGeom prst="rect">
            <a:avLst/>
          </a:prstGeom>
          <a:solidFill>
            <a:srgbClr val="FEC903">
              <a:lumMod val="40000"/>
              <a:lumOff val="60000"/>
            </a:srgbClr>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7" name="Rectangle 35"/>
          <p:cNvSpPr/>
          <p:nvPr userDrawn="1"/>
        </p:nvSpPr>
        <p:spPr>
          <a:xfrm>
            <a:off x="-1192771" y="2257354"/>
            <a:ext cx="840858" cy="350607"/>
          </a:xfrm>
          <a:prstGeom prst="rect">
            <a:avLst/>
          </a:prstGeom>
          <a:solidFill>
            <a:srgbClr val="FFFFFF">
              <a:lumMod val="75000"/>
            </a:srgbClr>
          </a:solidFill>
          <a:ln w="10795" cap="flat" cmpd="sng" algn="ctr">
            <a:solidFill>
              <a:srgbClr val="1C7A3B"/>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8" name="Rectangle 38"/>
          <p:cNvSpPr/>
          <p:nvPr userDrawn="1"/>
        </p:nvSpPr>
        <p:spPr>
          <a:xfrm>
            <a:off x="-1192771" y="2822618"/>
            <a:ext cx="840858" cy="350607"/>
          </a:xfrm>
          <a:prstGeom prst="rect">
            <a:avLst/>
          </a:prstGeom>
          <a:solidFill>
            <a:srgbClr val="DEF0D3"/>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9" name="Rectangle 39"/>
          <p:cNvSpPr/>
          <p:nvPr userDrawn="1"/>
        </p:nvSpPr>
        <p:spPr>
          <a:xfrm>
            <a:off x="-1192771" y="1693375"/>
            <a:ext cx="840858" cy="350607"/>
          </a:xfrm>
          <a:prstGeom prst="rect">
            <a:avLst/>
          </a:prstGeom>
          <a:solidFill>
            <a:srgbClr val="FFFFFF"/>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20" name="Rectangle 41"/>
          <p:cNvSpPr/>
          <p:nvPr userDrawn="1"/>
        </p:nvSpPr>
        <p:spPr>
          <a:xfrm>
            <a:off x="-1192771" y="1126822"/>
            <a:ext cx="840858" cy="350607"/>
          </a:xfrm>
          <a:prstGeom prst="rect">
            <a:avLst/>
          </a:prstGeom>
          <a:solidFill>
            <a:srgbClr val="000000"/>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88435842"/>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Lst>
  <p:hf hdr="0" ftr="0" dt="0"/>
  <p:txStyles>
    <p:titleStyle>
      <a:lvl1pPr algn="l" defTabSz="966788" rtl="0" eaLnBrk="1" fontAlgn="base" hangingPunct="1">
        <a:spcBef>
          <a:spcPct val="0"/>
        </a:spcBef>
        <a:spcAft>
          <a:spcPct val="0"/>
        </a:spcAft>
        <a:defRPr sz="2000" b="1">
          <a:solidFill>
            <a:schemeClr val="tx1"/>
          </a:solidFill>
          <a:latin typeface="Arial" pitchFamily="34" charset="0"/>
          <a:ea typeface="+mj-ea"/>
          <a:cs typeface="Arial" pitchFamily="34" charset="0"/>
        </a:defRPr>
      </a:lvl1pPr>
      <a:lvl2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2pPr>
      <a:lvl3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3pPr>
      <a:lvl4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4pPr>
      <a:lvl5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5pPr>
      <a:lvl6pPr marL="4572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6pPr>
      <a:lvl7pPr marL="9144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7pPr>
      <a:lvl8pPr marL="13716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8pPr>
      <a:lvl9pPr marL="18288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9pPr>
    </p:titleStyle>
    <p:bodyStyle>
      <a:lvl1pPr marL="192088" indent="-192088" algn="l" defTabSz="966788" rtl="0" eaLnBrk="1" fontAlgn="base" hangingPunct="1">
        <a:spcBef>
          <a:spcPct val="20000"/>
        </a:spcBef>
        <a:spcAft>
          <a:spcPct val="0"/>
        </a:spcAft>
        <a:buClr>
          <a:srgbClr val="007236"/>
        </a:buClr>
        <a:buFont typeface="Wingdings" pitchFamily="2" charset="2"/>
        <a:buChar char="n"/>
        <a:defRPr sz="1600">
          <a:solidFill>
            <a:schemeClr val="tx1"/>
          </a:solidFill>
          <a:latin typeface="Arial" pitchFamily="34" charset="0"/>
          <a:ea typeface="+mn-ea"/>
          <a:cs typeface="Arial" pitchFamily="34" charset="0"/>
        </a:defRPr>
      </a:lvl1pPr>
      <a:lvl2pPr marL="571500" indent="-190500" algn="l" defTabSz="966788" rtl="0" eaLnBrk="1" fontAlgn="base" hangingPunct="1">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2pPr>
      <a:lvl3pPr marL="954088" indent="-190500" algn="l" defTabSz="966788" rtl="0" eaLnBrk="1" fontAlgn="base" hangingPunct="1">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3pPr>
      <a:lvl4pPr marL="1331913" indent="-185738" algn="l" defTabSz="966788" rtl="0" eaLnBrk="1" fontAlgn="base" hangingPunct="1">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4pPr>
      <a:lvl5pPr marL="1714500" indent="-192088" algn="l" defTabSz="966788" rtl="0" eaLnBrk="1" fontAlgn="base" hangingPunct="1">
        <a:spcBef>
          <a:spcPct val="20000"/>
        </a:spcBef>
        <a:spcAft>
          <a:spcPct val="0"/>
        </a:spcAft>
        <a:buClr>
          <a:srgbClr val="007236"/>
        </a:buClr>
        <a:buFont typeface="Wingdings" pitchFamily="2" charset="2"/>
        <a:buChar char="§"/>
        <a:defRPr sz="1400" b="0">
          <a:solidFill>
            <a:schemeClr val="tx1"/>
          </a:solidFill>
          <a:latin typeface="Arial" pitchFamily="34" charset="0"/>
          <a:ea typeface="+mn-ea"/>
          <a:cs typeface="Arial" pitchFamily="34" charset="0"/>
        </a:defRPr>
      </a:lvl5pPr>
      <a:lvl6pPr marL="21717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6pPr>
      <a:lvl7pPr marL="26289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7pPr>
      <a:lvl8pPr marL="30861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8pPr>
      <a:lvl9pPr marL="35433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8"/>
            </p:custDataLst>
            <p:extLst>
              <p:ext uri="{D42A27DB-BD31-4B8C-83A1-F6EECF244321}">
                <p14:modId xmlns:p14="http://schemas.microsoft.com/office/powerpoint/2010/main" val="2540956191"/>
              </p:ext>
            </p:extLst>
          </p:nvPr>
        </p:nvGraphicFramePr>
        <p:xfrm>
          <a:off x="1592" y="1589"/>
          <a:ext cx="1587" cy="1588"/>
        </p:xfrm>
        <a:graphic>
          <a:graphicData uri="http://schemas.openxmlformats.org/presentationml/2006/ole">
            <mc:AlternateContent xmlns:mc="http://schemas.openxmlformats.org/markup-compatibility/2006">
              <mc:Choice xmlns:v="urn:schemas-microsoft-com:vml" Requires="v">
                <p:oleObj spid="_x0000_s3171" name="think-cell Slide" r:id="rId9" imgW="360" imgH="360" progId="TCLayout.ActiveDocument.1">
                  <p:embed/>
                </p:oleObj>
              </mc:Choice>
              <mc:Fallback>
                <p:oleObj name="think-cell Slide" r:id="rId9" imgW="360" imgH="360" progId="TCLayout.ActiveDocument.1">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92" y="1589"/>
                        <a:ext cx="1587" cy="15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6" name="Rectangle 2"/>
          <p:cNvSpPr>
            <a:spLocks noGrp="1" noChangeArrowheads="1"/>
          </p:cNvSpPr>
          <p:nvPr>
            <p:ph type="title"/>
          </p:nvPr>
        </p:nvSpPr>
        <p:spPr bwMode="auto">
          <a:xfrm>
            <a:off x="1211267" y="3"/>
            <a:ext cx="8154987" cy="951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stile</a:t>
            </a:r>
          </a:p>
        </p:txBody>
      </p:sp>
      <p:sp>
        <p:nvSpPr>
          <p:cNvPr id="1027" name="Rectangle 3"/>
          <p:cNvSpPr>
            <a:spLocks noGrp="1" noChangeArrowheads="1"/>
          </p:cNvSpPr>
          <p:nvPr>
            <p:ph type="body" idx="1"/>
          </p:nvPr>
        </p:nvSpPr>
        <p:spPr bwMode="auto">
          <a:xfrm>
            <a:off x="1211267" y="1259447"/>
            <a:ext cx="8154987" cy="5040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a:t>
            </a:r>
            <a:r>
              <a:rPr lang="en-GB" altLang="uk-UA" dirty="0" err="1" smtClean="0"/>
              <a:t>gli</a:t>
            </a:r>
            <a:r>
              <a:rPr lang="en-GB" altLang="uk-UA" dirty="0" smtClean="0"/>
              <a:t> </a:t>
            </a:r>
            <a:r>
              <a:rPr lang="en-GB" altLang="uk-UA" dirty="0" err="1" smtClean="0"/>
              <a:t>stili</a:t>
            </a:r>
            <a:r>
              <a:rPr lang="en-GB" altLang="uk-UA" dirty="0" smtClean="0"/>
              <a:t> del </a:t>
            </a:r>
            <a:r>
              <a:rPr lang="en-GB" altLang="uk-UA" dirty="0" err="1" smtClean="0"/>
              <a:t>testo</a:t>
            </a:r>
            <a:r>
              <a:rPr lang="en-GB" altLang="uk-UA" dirty="0" smtClean="0"/>
              <a:t> </a:t>
            </a:r>
            <a:r>
              <a:rPr lang="en-GB" altLang="uk-UA" dirty="0" err="1" smtClean="0"/>
              <a:t>dello</a:t>
            </a:r>
            <a:r>
              <a:rPr lang="en-GB" altLang="uk-UA" dirty="0" smtClean="0"/>
              <a:t> schema</a:t>
            </a:r>
          </a:p>
          <a:p>
            <a:pPr lvl="1"/>
            <a:r>
              <a:rPr lang="en-GB" altLang="uk-UA" dirty="0" smtClean="0"/>
              <a:t>Secondo </a:t>
            </a:r>
            <a:r>
              <a:rPr lang="en-GB" altLang="uk-UA" dirty="0" err="1" smtClean="0"/>
              <a:t>livello</a:t>
            </a:r>
            <a:endParaRPr lang="en-GB" altLang="uk-UA" dirty="0" smtClean="0"/>
          </a:p>
          <a:p>
            <a:pPr lvl="2"/>
            <a:r>
              <a:rPr lang="en-GB" altLang="uk-UA" dirty="0" err="1" smtClean="0"/>
              <a:t>Terzo</a:t>
            </a:r>
            <a:r>
              <a:rPr lang="en-GB" altLang="uk-UA" dirty="0" smtClean="0"/>
              <a:t> </a:t>
            </a:r>
            <a:r>
              <a:rPr lang="en-GB" altLang="uk-UA" dirty="0" err="1" smtClean="0"/>
              <a:t>livello</a:t>
            </a:r>
            <a:endParaRPr lang="en-GB" altLang="uk-UA" dirty="0" smtClean="0"/>
          </a:p>
          <a:p>
            <a:pPr lvl="3"/>
            <a:r>
              <a:rPr lang="en-GB" altLang="uk-UA" dirty="0" smtClean="0"/>
              <a:t>Quarto </a:t>
            </a:r>
            <a:r>
              <a:rPr lang="en-GB" altLang="uk-UA" dirty="0" err="1" smtClean="0"/>
              <a:t>livello</a:t>
            </a:r>
            <a:endParaRPr lang="en-GB" altLang="uk-UA" dirty="0" smtClean="0"/>
          </a:p>
          <a:p>
            <a:pPr lvl="4"/>
            <a:r>
              <a:rPr lang="en-GB" altLang="uk-UA" dirty="0" err="1" smtClean="0"/>
              <a:t>Quinto</a:t>
            </a:r>
            <a:r>
              <a:rPr lang="en-GB" altLang="uk-UA" dirty="0" smtClean="0"/>
              <a:t> </a:t>
            </a:r>
            <a:r>
              <a:rPr lang="en-GB" altLang="uk-UA" dirty="0" err="1" smtClean="0"/>
              <a:t>livello</a:t>
            </a:r>
            <a:endParaRPr lang="en-GB" altLang="uk-UA" dirty="0" smtClean="0"/>
          </a:p>
        </p:txBody>
      </p:sp>
      <p:sp>
        <p:nvSpPr>
          <p:cNvPr id="1030" name="Rectangle 6"/>
          <p:cNvSpPr>
            <a:spLocks noGrp="1" noChangeArrowheads="1"/>
          </p:cNvSpPr>
          <p:nvPr>
            <p:ph type="sldNum" sz="quarter" idx="4"/>
          </p:nvPr>
        </p:nvSpPr>
        <p:spPr bwMode="auto">
          <a:xfrm>
            <a:off x="8748563" y="6553290"/>
            <a:ext cx="838200" cy="479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defTabSz="966529">
              <a:defRPr sz="1400" b="0" u="none">
                <a:solidFill>
                  <a:srgbClr val="007236"/>
                </a:solidFill>
                <a:latin typeface="Arial" pitchFamily="34" charset="0"/>
                <a:cs typeface="Arial" pitchFamily="34" charset="0"/>
              </a:defRPr>
            </a:lvl1pPr>
          </a:lstStyle>
          <a:p>
            <a:pPr>
              <a:defRPr/>
            </a:pPr>
            <a:fld id="{341693B4-AE59-479F-B4BA-6CBA5666A4DB}" type="slidenum">
              <a:rPr lang="en-US" smtClean="0"/>
              <a:pPr>
                <a:defRPr/>
              </a:pPr>
              <a:t>‹#›</a:t>
            </a:fld>
            <a:endParaRPr lang="en-US"/>
          </a:p>
        </p:txBody>
      </p:sp>
      <p:sp>
        <p:nvSpPr>
          <p:cNvPr id="8" name="TextBox 7"/>
          <p:cNvSpPr txBox="1"/>
          <p:nvPr/>
        </p:nvSpPr>
        <p:spPr>
          <a:xfrm>
            <a:off x="28281" y="768547"/>
            <a:ext cx="1008112" cy="430934"/>
          </a:xfrm>
          <a:prstGeom prst="rect">
            <a:avLst/>
          </a:prstGeom>
          <a:noFill/>
          <a:ln>
            <a:noFill/>
          </a:ln>
        </p:spPr>
        <p:txBody>
          <a:bodyPr wrap="square" lIns="91416" tIns="45708" rIns="91416" bIns="45708" rtlCol="0">
            <a:spAutoFit/>
          </a:bodyPr>
          <a:lstStyle/>
          <a:p>
            <a:pPr algn="ctr"/>
            <a:r>
              <a:rPr lang="uk-UA" sz="700" b="1" u="none" dirty="0" smtClean="0">
                <a:solidFill>
                  <a:srgbClr val="007236"/>
                </a:solidFill>
                <a:latin typeface="+mj-lt"/>
                <a:cs typeface="Arial" pitchFamily="34" charset="0"/>
              </a:rPr>
              <a:t>НАЦІОНАЛЬНИЙ </a:t>
            </a:r>
            <a:endParaRPr lang="en-US" sz="700" b="1" u="none" dirty="0" smtClean="0">
              <a:solidFill>
                <a:srgbClr val="007236"/>
              </a:solidFill>
              <a:latin typeface="+mj-lt"/>
              <a:cs typeface="Arial" pitchFamily="34" charset="0"/>
            </a:endParaRPr>
          </a:p>
          <a:p>
            <a:pPr algn="ctr"/>
            <a:r>
              <a:rPr lang="uk-UA" sz="700" b="1" u="none" dirty="0" smtClean="0">
                <a:solidFill>
                  <a:srgbClr val="007236"/>
                </a:solidFill>
                <a:latin typeface="+mj-lt"/>
                <a:cs typeface="Arial" pitchFamily="34" charset="0"/>
              </a:rPr>
              <a:t>БАНК </a:t>
            </a:r>
            <a:endParaRPr lang="en-US" sz="700" b="1" u="none" dirty="0" smtClean="0">
              <a:solidFill>
                <a:srgbClr val="007236"/>
              </a:solidFill>
              <a:latin typeface="+mj-lt"/>
              <a:cs typeface="Arial" pitchFamily="34" charset="0"/>
            </a:endParaRPr>
          </a:p>
          <a:p>
            <a:pPr algn="ctr"/>
            <a:r>
              <a:rPr lang="uk-UA" sz="700" b="1" u="none" dirty="0" smtClean="0">
                <a:solidFill>
                  <a:srgbClr val="007236"/>
                </a:solidFill>
                <a:latin typeface="+mj-lt"/>
                <a:cs typeface="Arial" pitchFamily="34" charset="0"/>
              </a:rPr>
              <a:t>УКРАЇНИ</a:t>
            </a:r>
            <a:endParaRPr lang="uk-UA" sz="700" b="1" u="none" dirty="0">
              <a:solidFill>
                <a:srgbClr val="007236"/>
              </a:solidFill>
              <a:latin typeface="+mj-lt"/>
              <a:cs typeface="Arial" pitchFamily="34" charset="0"/>
            </a:endParaRPr>
          </a:p>
        </p:txBody>
      </p:sp>
      <p:pic>
        <p:nvPicPr>
          <p:cNvPr id="9"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68412" y="171389"/>
            <a:ext cx="727858" cy="588302"/>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804347" y="69708"/>
            <a:ext cx="2664296" cy="781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Прямая соединительная линия 4"/>
          <p:cNvCxnSpPr/>
          <p:nvPr/>
        </p:nvCxnSpPr>
        <p:spPr bwMode="auto">
          <a:xfrm flipH="1">
            <a:off x="1187723" y="851384"/>
            <a:ext cx="8280920" cy="0"/>
          </a:xfrm>
          <a:prstGeom prst="line">
            <a:avLst/>
          </a:prstGeom>
          <a:solidFill>
            <a:schemeClr val="accent1"/>
          </a:solidFill>
          <a:ln w="9525" cap="flat" cmpd="sng" algn="ctr">
            <a:solidFill>
              <a:srgbClr val="00723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4"/>
          <p:cNvSpPr/>
          <p:nvPr/>
        </p:nvSpPr>
        <p:spPr>
          <a:xfrm>
            <a:off x="-1593126" y="3261062"/>
            <a:ext cx="840858" cy="350762"/>
          </a:xfrm>
          <a:prstGeom prst="rect">
            <a:avLst/>
          </a:prstGeom>
          <a:solidFill>
            <a:srgbClr val="1C7A3B"/>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2" name="Rectangle 5"/>
          <p:cNvSpPr/>
          <p:nvPr/>
        </p:nvSpPr>
        <p:spPr>
          <a:xfrm>
            <a:off x="-1593126" y="3826577"/>
            <a:ext cx="840858" cy="350762"/>
          </a:xfrm>
          <a:prstGeom prst="rect">
            <a:avLst/>
          </a:prstGeom>
          <a:solidFill>
            <a:srgbClr val="5DB761"/>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3" name="Rectangle 6"/>
          <p:cNvSpPr/>
          <p:nvPr/>
        </p:nvSpPr>
        <p:spPr>
          <a:xfrm>
            <a:off x="-1593126" y="5523124"/>
            <a:ext cx="840858" cy="350762"/>
          </a:xfrm>
          <a:prstGeom prst="rect">
            <a:avLst/>
          </a:prstGeom>
          <a:solidFill>
            <a:srgbClr val="FEC903"/>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4" name="Rectangle 7"/>
          <p:cNvSpPr/>
          <p:nvPr/>
        </p:nvSpPr>
        <p:spPr>
          <a:xfrm>
            <a:off x="-1593126" y="4954672"/>
            <a:ext cx="840858" cy="350762"/>
          </a:xfrm>
          <a:prstGeom prst="rect">
            <a:avLst/>
          </a:prstGeom>
          <a:solidFill>
            <a:srgbClr val="C60A06"/>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5" name="Rectangle 8"/>
          <p:cNvSpPr/>
          <p:nvPr/>
        </p:nvSpPr>
        <p:spPr>
          <a:xfrm>
            <a:off x="-1593126" y="4392094"/>
            <a:ext cx="840858" cy="350762"/>
          </a:xfrm>
          <a:prstGeom prst="rect">
            <a:avLst/>
          </a:prstGeom>
          <a:solidFill>
            <a:srgbClr val="93CF96"/>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6" name="Rectangle 34"/>
          <p:cNvSpPr/>
          <p:nvPr/>
        </p:nvSpPr>
        <p:spPr>
          <a:xfrm>
            <a:off x="-1593126" y="6088638"/>
            <a:ext cx="840858" cy="350762"/>
          </a:xfrm>
          <a:prstGeom prst="rect">
            <a:avLst/>
          </a:prstGeom>
          <a:solidFill>
            <a:srgbClr val="FEC903">
              <a:lumMod val="40000"/>
              <a:lumOff val="60000"/>
            </a:srgbClr>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7" name="Rectangle 35"/>
          <p:cNvSpPr/>
          <p:nvPr/>
        </p:nvSpPr>
        <p:spPr>
          <a:xfrm>
            <a:off x="-1593126" y="2130033"/>
            <a:ext cx="840858" cy="350762"/>
          </a:xfrm>
          <a:prstGeom prst="rect">
            <a:avLst/>
          </a:prstGeom>
          <a:solidFill>
            <a:srgbClr val="FFFFFF">
              <a:lumMod val="75000"/>
            </a:srgbClr>
          </a:solidFill>
          <a:ln w="10795" cap="flat" cmpd="sng" algn="ctr">
            <a:solidFill>
              <a:srgbClr val="1C7A3B"/>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8" name="Rectangle 38"/>
          <p:cNvSpPr/>
          <p:nvPr/>
        </p:nvSpPr>
        <p:spPr>
          <a:xfrm>
            <a:off x="-1593126" y="2695546"/>
            <a:ext cx="840858" cy="350762"/>
          </a:xfrm>
          <a:prstGeom prst="rect">
            <a:avLst/>
          </a:prstGeom>
          <a:solidFill>
            <a:srgbClr val="DEF0D3"/>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19" name="Rectangle 39"/>
          <p:cNvSpPr/>
          <p:nvPr/>
        </p:nvSpPr>
        <p:spPr>
          <a:xfrm>
            <a:off x="-1593126" y="1565805"/>
            <a:ext cx="840858" cy="350762"/>
          </a:xfrm>
          <a:prstGeom prst="rect">
            <a:avLst/>
          </a:prstGeom>
          <a:solidFill>
            <a:srgbClr val="FFFFFF"/>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sp>
        <p:nvSpPr>
          <p:cNvPr id="20" name="Rectangle 41"/>
          <p:cNvSpPr/>
          <p:nvPr/>
        </p:nvSpPr>
        <p:spPr>
          <a:xfrm>
            <a:off x="-1593126" y="999002"/>
            <a:ext cx="840858" cy="350762"/>
          </a:xfrm>
          <a:prstGeom prst="rect">
            <a:avLst/>
          </a:prstGeom>
          <a:solidFill>
            <a:srgbClr val="000000"/>
          </a:solidFill>
          <a:ln w="10795" cap="flat" cmpd="sng" algn="ctr">
            <a:solidFill>
              <a:srgbClr val="000000"/>
            </a:solidFill>
            <a:prstDash val="solid"/>
          </a:ln>
          <a:effectLst/>
        </p:spPr>
        <p:txBody>
          <a:bodyPr lIns="91424" tIns="45712" rIns="91424" bIns="45712" rtlCol="0" anchor="ctr"/>
          <a:lstStyle/>
          <a:p>
            <a:pPr algn="ctr" eaLnBrk="1" fontAlgn="auto" hangingPunct="1">
              <a:spcBef>
                <a:spcPts val="0"/>
              </a:spcBef>
              <a:spcAft>
                <a:spcPts val="0"/>
              </a:spcAft>
              <a:defRPr/>
            </a:pPr>
            <a:endParaRPr lang="en-GB" sz="1800" u="none" kern="0" smtClean="0">
              <a:solidFill>
                <a:srgbClr val="FFFFFF"/>
              </a:solidFill>
              <a:latin typeface="Calibri"/>
            </a:endParaRPr>
          </a:p>
        </p:txBody>
      </p:sp>
      <p:cxnSp>
        <p:nvCxnSpPr>
          <p:cNvPr id="21" name="Straight Connector 48"/>
          <p:cNvCxnSpPr/>
          <p:nvPr/>
        </p:nvCxnSpPr>
        <p:spPr>
          <a:xfrm>
            <a:off x="-1902617" y="946833"/>
            <a:ext cx="1454365" cy="0"/>
          </a:xfrm>
          <a:prstGeom prst="line">
            <a:avLst/>
          </a:prstGeom>
          <a:noFill/>
          <a:ln w="9525" cap="flat" cmpd="sng" algn="ctr">
            <a:solidFill>
              <a:srgbClr val="1C7A3B"/>
            </a:solidFill>
            <a:prstDash val="solid"/>
          </a:ln>
          <a:effectLst/>
        </p:spPr>
      </p:cxnSp>
      <p:sp>
        <p:nvSpPr>
          <p:cNvPr id="22" name="TextBox 21"/>
          <p:cNvSpPr txBox="1"/>
          <p:nvPr/>
        </p:nvSpPr>
        <p:spPr>
          <a:xfrm>
            <a:off x="-1615702" y="619593"/>
            <a:ext cx="880533" cy="277121"/>
          </a:xfrm>
          <a:prstGeom prst="rect">
            <a:avLst/>
          </a:prstGeom>
          <a:noFill/>
        </p:spPr>
        <p:txBody>
          <a:bodyPr wrap="square" lIns="91424" tIns="45712" rIns="91424" bIns="45712" rtlCol="0">
            <a:spAutoFit/>
          </a:bodyPr>
          <a:lstStyle/>
          <a:p>
            <a:pPr algn="ctr"/>
            <a:r>
              <a:rPr lang="uk-UA" sz="1200" b="1" u="none" dirty="0">
                <a:solidFill>
                  <a:srgbClr val="000000"/>
                </a:solidFill>
                <a:latin typeface="Arial" panose="020B0604020202020204" pitchFamily="34" charset="0"/>
                <a:cs typeface="Arial" panose="020B0604020202020204" pitchFamily="34" charset="0"/>
              </a:rPr>
              <a:t>Колір</a:t>
            </a:r>
            <a:endParaRPr lang="en-GB" sz="1200" b="1" u="none"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84142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Lst>
  <p:timing>
    <p:tnLst>
      <p:par>
        <p:cTn id="1" dur="indefinite" restart="never" nodeType="tmRoot"/>
      </p:par>
    </p:tnLst>
  </p:timing>
  <p:hf hdr="0" ftr="0" dt="0"/>
  <p:txStyles>
    <p:titleStyle>
      <a:lvl1pPr algn="l" defTabSz="966529" rtl="0" eaLnBrk="1" fontAlgn="base" hangingPunct="1">
        <a:spcBef>
          <a:spcPct val="0"/>
        </a:spcBef>
        <a:spcAft>
          <a:spcPct val="0"/>
        </a:spcAft>
        <a:defRPr sz="2000" b="1">
          <a:solidFill>
            <a:schemeClr val="tx1"/>
          </a:solidFill>
          <a:latin typeface="Arial" pitchFamily="34" charset="0"/>
          <a:ea typeface="+mj-ea"/>
          <a:cs typeface="Arial" pitchFamily="34" charset="0"/>
        </a:defRPr>
      </a:lvl1pPr>
      <a:lvl2pPr algn="l" defTabSz="966529" rtl="0" eaLnBrk="1" fontAlgn="base" hangingPunct="1">
        <a:spcBef>
          <a:spcPct val="0"/>
        </a:spcBef>
        <a:spcAft>
          <a:spcPct val="0"/>
        </a:spcAft>
        <a:defRPr sz="2000" b="1">
          <a:solidFill>
            <a:schemeClr val="tx2"/>
          </a:solidFill>
          <a:latin typeface="Arial" pitchFamily="34" charset="0"/>
          <a:ea typeface="MS PGothic" pitchFamily="34" charset="-128"/>
        </a:defRPr>
      </a:lvl2pPr>
      <a:lvl3pPr algn="l" defTabSz="966529" rtl="0" eaLnBrk="1" fontAlgn="base" hangingPunct="1">
        <a:spcBef>
          <a:spcPct val="0"/>
        </a:spcBef>
        <a:spcAft>
          <a:spcPct val="0"/>
        </a:spcAft>
        <a:defRPr sz="2000" b="1">
          <a:solidFill>
            <a:schemeClr val="tx2"/>
          </a:solidFill>
          <a:latin typeface="Arial" pitchFamily="34" charset="0"/>
          <a:ea typeface="MS PGothic" pitchFamily="34" charset="-128"/>
        </a:defRPr>
      </a:lvl3pPr>
      <a:lvl4pPr algn="l" defTabSz="966529" rtl="0" eaLnBrk="1" fontAlgn="base" hangingPunct="1">
        <a:spcBef>
          <a:spcPct val="0"/>
        </a:spcBef>
        <a:spcAft>
          <a:spcPct val="0"/>
        </a:spcAft>
        <a:defRPr sz="2000" b="1">
          <a:solidFill>
            <a:schemeClr val="tx2"/>
          </a:solidFill>
          <a:latin typeface="Arial" pitchFamily="34" charset="0"/>
          <a:ea typeface="MS PGothic" pitchFamily="34" charset="-128"/>
        </a:defRPr>
      </a:lvl4pPr>
      <a:lvl5pPr algn="l" defTabSz="966529" rtl="0" eaLnBrk="1" fontAlgn="base" hangingPunct="1">
        <a:spcBef>
          <a:spcPct val="0"/>
        </a:spcBef>
        <a:spcAft>
          <a:spcPct val="0"/>
        </a:spcAft>
        <a:defRPr sz="2000" b="1">
          <a:solidFill>
            <a:schemeClr val="tx2"/>
          </a:solidFill>
          <a:latin typeface="Arial" pitchFamily="34" charset="0"/>
          <a:ea typeface="MS PGothic" pitchFamily="34" charset="-128"/>
        </a:defRPr>
      </a:lvl5pPr>
      <a:lvl6pPr marL="457078" algn="l" defTabSz="966529" rtl="0" eaLnBrk="1" fontAlgn="base" hangingPunct="1">
        <a:spcBef>
          <a:spcPct val="0"/>
        </a:spcBef>
        <a:spcAft>
          <a:spcPct val="0"/>
        </a:spcAft>
        <a:defRPr sz="2000" b="1">
          <a:solidFill>
            <a:schemeClr val="tx2"/>
          </a:solidFill>
          <a:latin typeface="Arial" pitchFamily="34" charset="0"/>
          <a:ea typeface="MS PGothic" pitchFamily="34" charset="-128"/>
        </a:defRPr>
      </a:lvl6pPr>
      <a:lvl7pPr marL="914156" algn="l" defTabSz="966529" rtl="0" eaLnBrk="1" fontAlgn="base" hangingPunct="1">
        <a:spcBef>
          <a:spcPct val="0"/>
        </a:spcBef>
        <a:spcAft>
          <a:spcPct val="0"/>
        </a:spcAft>
        <a:defRPr sz="2000" b="1">
          <a:solidFill>
            <a:schemeClr val="tx2"/>
          </a:solidFill>
          <a:latin typeface="Arial" pitchFamily="34" charset="0"/>
          <a:ea typeface="MS PGothic" pitchFamily="34" charset="-128"/>
        </a:defRPr>
      </a:lvl7pPr>
      <a:lvl8pPr marL="1371233" algn="l" defTabSz="966529" rtl="0" eaLnBrk="1" fontAlgn="base" hangingPunct="1">
        <a:spcBef>
          <a:spcPct val="0"/>
        </a:spcBef>
        <a:spcAft>
          <a:spcPct val="0"/>
        </a:spcAft>
        <a:defRPr sz="2000" b="1">
          <a:solidFill>
            <a:schemeClr val="tx2"/>
          </a:solidFill>
          <a:latin typeface="Arial" pitchFamily="34" charset="0"/>
          <a:ea typeface="MS PGothic" pitchFamily="34" charset="-128"/>
        </a:defRPr>
      </a:lvl8pPr>
      <a:lvl9pPr marL="1828312" algn="l" defTabSz="966529" rtl="0" eaLnBrk="1" fontAlgn="base" hangingPunct="1">
        <a:spcBef>
          <a:spcPct val="0"/>
        </a:spcBef>
        <a:spcAft>
          <a:spcPct val="0"/>
        </a:spcAft>
        <a:defRPr sz="2000" b="1">
          <a:solidFill>
            <a:schemeClr val="tx2"/>
          </a:solidFill>
          <a:latin typeface="Arial" pitchFamily="34" charset="0"/>
          <a:ea typeface="MS PGothic" pitchFamily="34" charset="-128"/>
        </a:defRPr>
      </a:lvl9pPr>
    </p:titleStyle>
    <p:bodyStyle>
      <a:lvl1pPr marL="192037" indent="-192037" algn="l" defTabSz="966529" rtl="0" eaLnBrk="1" fontAlgn="base" hangingPunct="1">
        <a:spcBef>
          <a:spcPct val="20000"/>
        </a:spcBef>
        <a:spcAft>
          <a:spcPct val="0"/>
        </a:spcAft>
        <a:buClr>
          <a:srgbClr val="007236"/>
        </a:buClr>
        <a:buFont typeface="Wingdings" pitchFamily="2" charset="2"/>
        <a:buChar char="n"/>
        <a:defRPr sz="1600">
          <a:solidFill>
            <a:schemeClr val="tx1"/>
          </a:solidFill>
          <a:latin typeface="Arial" pitchFamily="34" charset="0"/>
          <a:ea typeface="+mn-ea"/>
          <a:cs typeface="Arial" pitchFamily="34" charset="0"/>
        </a:defRPr>
      </a:lvl1pPr>
      <a:lvl2pPr marL="571347" indent="-190449" algn="l" defTabSz="966529" rtl="0" eaLnBrk="1" fontAlgn="base" hangingPunct="1">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2pPr>
      <a:lvl3pPr marL="953833" indent="-190449" algn="l" defTabSz="966529" rtl="0" eaLnBrk="1" fontAlgn="base" hangingPunct="1">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3pPr>
      <a:lvl4pPr marL="1331557" indent="-185688" algn="l" defTabSz="966529" rtl="0" eaLnBrk="1" fontAlgn="base" hangingPunct="1">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4pPr>
      <a:lvl5pPr marL="1714042" indent="-192037" algn="l" defTabSz="966529" rtl="0" eaLnBrk="1" fontAlgn="base" hangingPunct="1">
        <a:spcBef>
          <a:spcPct val="20000"/>
        </a:spcBef>
        <a:spcAft>
          <a:spcPct val="0"/>
        </a:spcAft>
        <a:buClr>
          <a:srgbClr val="007236"/>
        </a:buClr>
        <a:buFont typeface="Wingdings" pitchFamily="2" charset="2"/>
        <a:buChar char="§"/>
        <a:defRPr sz="1400" b="0">
          <a:solidFill>
            <a:schemeClr val="tx1"/>
          </a:solidFill>
          <a:latin typeface="Arial" pitchFamily="34" charset="0"/>
          <a:ea typeface="+mn-ea"/>
          <a:cs typeface="Arial" pitchFamily="34" charset="0"/>
        </a:defRPr>
      </a:lvl5pPr>
      <a:lvl6pPr marL="2171120" indent="-192037" algn="l" defTabSz="966529"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6pPr>
      <a:lvl7pPr marL="2628198" indent="-192037" algn="l" defTabSz="966529"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7pPr>
      <a:lvl8pPr marL="3085275" indent="-192037" algn="l" defTabSz="966529"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8pPr>
      <a:lvl9pPr marL="3542354" indent="-192037" algn="l" defTabSz="966529"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9pPr>
    </p:bodyStyle>
    <p:otherStyle>
      <a:defPPr>
        <a:defRPr lang="uk-UA"/>
      </a:defPPr>
      <a:lvl1pPr marL="0" algn="l" defTabSz="914156" rtl="0" eaLnBrk="1" latinLnBrk="0" hangingPunct="1">
        <a:defRPr sz="1800" kern="1200">
          <a:solidFill>
            <a:schemeClr val="tx1"/>
          </a:solidFill>
          <a:latin typeface="+mn-lt"/>
          <a:ea typeface="+mn-ea"/>
          <a:cs typeface="+mn-cs"/>
        </a:defRPr>
      </a:lvl1pPr>
      <a:lvl2pPr marL="457078" algn="l" defTabSz="914156" rtl="0" eaLnBrk="1" latinLnBrk="0" hangingPunct="1">
        <a:defRPr sz="1800" kern="1200">
          <a:solidFill>
            <a:schemeClr val="tx1"/>
          </a:solidFill>
          <a:latin typeface="+mn-lt"/>
          <a:ea typeface="+mn-ea"/>
          <a:cs typeface="+mn-cs"/>
        </a:defRPr>
      </a:lvl2pPr>
      <a:lvl3pPr marL="914156" algn="l" defTabSz="914156" rtl="0" eaLnBrk="1" latinLnBrk="0" hangingPunct="1">
        <a:defRPr sz="1800" kern="1200">
          <a:solidFill>
            <a:schemeClr val="tx1"/>
          </a:solidFill>
          <a:latin typeface="+mn-lt"/>
          <a:ea typeface="+mn-ea"/>
          <a:cs typeface="+mn-cs"/>
        </a:defRPr>
      </a:lvl3pPr>
      <a:lvl4pPr marL="1371233" algn="l" defTabSz="914156" rtl="0" eaLnBrk="1" latinLnBrk="0" hangingPunct="1">
        <a:defRPr sz="1800" kern="1200">
          <a:solidFill>
            <a:schemeClr val="tx1"/>
          </a:solidFill>
          <a:latin typeface="+mn-lt"/>
          <a:ea typeface="+mn-ea"/>
          <a:cs typeface="+mn-cs"/>
        </a:defRPr>
      </a:lvl4pPr>
      <a:lvl5pPr marL="1828312" algn="l" defTabSz="914156" rtl="0" eaLnBrk="1" latinLnBrk="0" hangingPunct="1">
        <a:defRPr sz="1800" kern="1200">
          <a:solidFill>
            <a:schemeClr val="tx1"/>
          </a:solidFill>
          <a:latin typeface="+mn-lt"/>
          <a:ea typeface="+mn-ea"/>
          <a:cs typeface="+mn-cs"/>
        </a:defRPr>
      </a:lvl5pPr>
      <a:lvl6pPr marL="2285388" algn="l" defTabSz="914156" rtl="0" eaLnBrk="1" latinLnBrk="0" hangingPunct="1">
        <a:defRPr sz="1800" kern="1200">
          <a:solidFill>
            <a:schemeClr val="tx1"/>
          </a:solidFill>
          <a:latin typeface="+mn-lt"/>
          <a:ea typeface="+mn-ea"/>
          <a:cs typeface="+mn-cs"/>
        </a:defRPr>
      </a:lvl6pPr>
      <a:lvl7pPr marL="2742466" algn="l" defTabSz="914156" rtl="0" eaLnBrk="1" latinLnBrk="0" hangingPunct="1">
        <a:defRPr sz="1800" kern="1200">
          <a:solidFill>
            <a:schemeClr val="tx1"/>
          </a:solidFill>
          <a:latin typeface="+mn-lt"/>
          <a:ea typeface="+mn-ea"/>
          <a:cs typeface="+mn-cs"/>
        </a:defRPr>
      </a:lvl7pPr>
      <a:lvl8pPr marL="3199544" algn="l" defTabSz="914156" rtl="0" eaLnBrk="1" latinLnBrk="0" hangingPunct="1">
        <a:defRPr sz="1800" kern="1200">
          <a:solidFill>
            <a:schemeClr val="tx1"/>
          </a:solidFill>
          <a:latin typeface="+mn-lt"/>
          <a:ea typeface="+mn-ea"/>
          <a:cs typeface="+mn-cs"/>
        </a:defRPr>
      </a:lvl8pPr>
      <a:lvl9pPr marL="3656622" algn="l" defTabSz="914156"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8"/>
            </p:custDataLst>
            <p:extLst/>
          </p:nvPr>
        </p:nvGraphicFramePr>
        <p:xfrm>
          <a:off x="1589" y="1589"/>
          <a:ext cx="1587" cy="1588"/>
        </p:xfrm>
        <a:graphic>
          <a:graphicData uri="http://schemas.openxmlformats.org/presentationml/2006/ole">
            <mc:AlternateContent xmlns:mc="http://schemas.openxmlformats.org/markup-compatibility/2006">
              <mc:Choice xmlns:v="urn:schemas-microsoft-com:vml" Requires="v">
                <p:oleObj spid="_x0000_s4195" name="think-cell Slide" r:id="rId9" imgW="270" imgH="270" progId="TCLayout.ActiveDocument.1">
                  <p:embed/>
                </p:oleObj>
              </mc:Choice>
              <mc:Fallback>
                <p:oleObj name="think-cell Slide" r:id="rId9" imgW="270" imgH="270" progId="TCLayout.ActiveDocument.1">
                  <p:embed/>
                  <p:pic>
                    <p:nvPicPr>
                      <p:cNvPr id="0" name=""/>
                      <p:cNvPicPr/>
                      <p:nvPr/>
                    </p:nvPicPr>
                    <p:blipFill>
                      <a:blip r:embed="rId10"/>
                      <a:stretch>
                        <a:fillRect/>
                      </a:stretch>
                    </p:blipFill>
                    <p:spPr>
                      <a:xfrm>
                        <a:off x="1589" y="1589"/>
                        <a:ext cx="1587" cy="1588"/>
                      </a:xfrm>
                      <a:prstGeom prst="rect">
                        <a:avLst/>
                      </a:prstGeom>
                    </p:spPr>
                  </p:pic>
                </p:oleObj>
              </mc:Fallback>
            </mc:AlternateContent>
          </a:graphicData>
        </a:graphic>
      </p:graphicFrame>
      <p:sp>
        <p:nvSpPr>
          <p:cNvPr id="1026" name="Rectangle 2"/>
          <p:cNvSpPr>
            <a:spLocks noGrp="1" noChangeArrowheads="1"/>
          </p:cNvSpPr>
          <p:nvPr>
            <p:ph type="title"/>
          </p:nvPr>
        </p:nvSpPr>
        <p:spPr bwMode="auto">
          <a:xfrm>
            <a:off x="1211264" y="0"/>
            <a:ext cx="8154987" cy="951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stile</a:t>
            </a:r>
          </a:p>
        </p:txBody>
      </p:sp>
      <p:sp>
        <p:nvSpPr>
          <p:cNvPr id="1027" name="Rectangle 3"/>
          <p:cNvSpPr>
            <a:spLocks noGrp="1" noChangeArrowheads="1"/>
          </p:cNvSpPr>
          <p:nvPr>
            <p:ph type="body" idx="1"/>
          </p:nvPr>
        </p:nvSpPr>
        <p:spPr bwMode="auto">
          <a:xfrm>
            <a:off x="1211264" y="1259444"/>
            <a:ext cx="8154987" cy="5040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a:t>
            </a:r>
            <a:r>
              <a:rPr lang="en-GB" altLang="uk-UA" dirty="0" err="1" smtClean="0"/>
              <a:t>gli</a:t>
            </a:r>
            <a:r>
              <a:rPr lang="en-GB" altLang="uk-UA" dirty="0" smtClean="0"/>
              <a:t> </a:t>
            </a:r>
            <a:r>
              <a:rPr lang="en-GB" altLang="uk-UA" dirty="0" err="1" smtClean="0"/>
              <a:t>stili</a:t>
            </a:r>
            <a:r>
              <a:rPr lang="en-GB" altLang="uk-UA" dirty="0" smtClean="0"/>
              <a:t> del </a:t>
            </a:r>
            <a:r>
              <a:rPr lang="en-GB" altLang="uk-UA" dirty="0" err="1" smtClean="0"/>
              <a:t>testo</a:t>
            </a:r>
            <a:r>
              <a:rPr lang="en-GB" altLang="uk-UA" dirty="0" smtClean="0"/>
              <a:t> </a:t>
            </a:r>
            <a:r>
              <a:rPr lang="en-GB" altLang="uk-UA" dirty="0" err="1" smtClean="0"/>
              <a:t>dello</a:t>
            </a:r>
            <a:r>
              <a:rPr lang="en-GB" altLang="uk-UA" dirty="0" smtClean="0"/>
              <a:t> schema</a:t>
            </a:r>
          </a:p>
          <a:p>
            <a:pPr lvl="1"/>
            <a:r>
              <a:rPr lang="en-GB" altLang="uk-UA" dirty="0" smtClean="0"/>
              <a:t>Secondo </a:t>
            </a:r>
            <a:r>
              <a:rPr lang="en-GB" altLang="uk-UA" dirty="0" err="1" smtClean="0"/>
              <a:t>livello</a:t>
            </a:r>
            <a:endParaRPr lang="en-GB" altLang="uk-UA" dirty="0" smtClean="0"/>
          </a:p>
          <a:p>
            <a:pPr lvl="2"/>
            <a:r>
              <a:rPr lang="en-GB" altLang="uk-UA" dirty="0" err="1" smtClean="0"/>
              <a:t>Terzo</a:t>
            </a:r>
            <a:r>
              <a:rPr lang="en-GB" altLang="uk-UA" dirty="0" smtClean="0"/>
              <a:t> </a:t>
            </a:r>
            <a:r>
              <a:rPr lang="en-GB" altLang="uk-UA" dirty="0" err="1" smtClean="0"/>
              <a:t>livello</a:t>
            </a:r>
            <a:endParaRPr lang="en-GB" altLang="uk-UA" dirty="0" smtClean="0"/>
          </a:p>
          <a:p>
            <a:pPr lvl="3"/>
            <a:r>
              <a:rPr lang="en-GB" altLang="uk-UA" dirty="0" smtClean="0"/>
              <a:t>Quarto </a:t>
            </a:r>
            <a:r>
              <a:rPr lang="en-GB" altLang="uk-UA" dirty="0" err="1" smtClean="0"/>
              <a:t>livello</a:t>
            </a:r>
            <a:endParaRPr lang="en-GB" altLang="uk-UA" dirty="0" smtClean="0"/>
          </a:p>
          <a:p>
            <a:pPr lvl="4"/>
            <a:r>
              <a:rPr lang="en-GB" altLang="uk-UA" dirty="0" err="1" smtClean="0"/>
              <a:t>Quinto</a:t>
            </a:r>
            <a:r>
              <a:rPr lang="en-GB" altLang="uk-UA" dirty="0" smtClean="0"/>
              <a:t> </a:t>
            </a:r>
            <a:r>
              <a:rPr lang="en-GB" altLang="uk-UA" dirty="0" err="1" smtClean="0"/>
              <a:t>livello</a:t>
            </a:r>
            <a:endParaRPr lang="en-GB" altLang="uk-UA" dirty="0" smtClean="0"/>
          </a:p>
        </p:txBody>
      </p:sp>
      <p:sp>
        <p:nvSpPr>
          <p:cNvPr id="1030" name="Rectangle 6"/>
          <p:cNvSpPr>
            <a:spLocks noGrp="1" noChangeArrowheads="1"/>
          </p:cNvSpPr>
          <p:nvPr>
            <p:ph type="sldNum" sz="quarter" idx="4"/>
          </p:nvPr>
        </p:nvSpPr>
        <p:spPr bwMode="auto">
          <a:xfrm>
            <a:off x="8748563" y="6553287"/>
            <a:ext cx="838200" cy="479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defTabSz="966788">
              <a:defRPr sz="1400" b="0" u="none">
                <a:solidFill>
                  <a:srgbClr val="007236"/>
                </a:solidFill>
                <a:latin typeface="Arial" pitchFamily="34" charset="0"/>
                <a:cs typeface="Arial" pitchFamily="34" charset="0"/>
              </a:defRPr>
            </a:lvl1pPr>
          </a:lstStyle>
          <a:p>
            <a:pPr>
              <a:defRPr/>
            </a:pPr>
            <a:fld id="{341693B4-AE59-479F-B4BA-6CBA5666A4DB}" type="slidenum">
              <a:rPr lang="en-US" smtClean="0"/>
              <a:pPr>
                <a:defRPr/>
              </a:pPr>
              <a:t>‹#›</a:t>
            </a:fld>
            <a:endParaRPr lang="en-US"/>
          </a:p>
        </p:txBody>
      </p:sp>
      <p:sp>
        <p:nvSpPr>
          <p:cNvPr id="8" name="TextBox 7"/>
          <p:cNvSpPr txBox="1"/>
          <p:nvPr/>
        </p:nvSpPr>
        <p:spPr>
          <a:xfrm>
            <a:off x="28282" y="768547"/>
            <a:ext cx="1008112" cy="415681"/>
          </a:xfrm>
          <a:prstGeom prst="rect">
            <a:avLst/>
          </a:prstGeom>
          <a:noFill/>
          <a:ln>
            <a:noFill/>
          </a:ln>
        </p:spPr>
        <p:txBody>
          <a:bodyPr wrap="square" rtlCol="0">
            <a:spAutoFit/>
          </a:bodyPr>
          <a:lstStyle/>
          <a:p>
            <a:pPr algn="ctr"/>
            <a:r>
              <a:rPr lang="uk-UA" sz="700" b="1" u="none" dirty="0" smtClean="0">
                <a:solidFill>
                  <a:srgbClr val="007236"/>
                </a:solidFill>
                <a:latin typeface="+mj-lt"/>
                <a:cs typeface="Arial" pitchFamily="34" charset="0"/>
              </a:rPr>
              <a:t>НАЦІОНАЛЬНИЙ </a:t>
            </a:r>
            <a:endParaRPr lang="en-US" sz="700" b="1" u="none" dirty="0" smtClean="0">
              <a:solidFill>
                <a:srgbClr val="007236"/>
              </a:solidFill>
              <a:latin typeface="+mj-lt"/>
              <a:cs typeface="Arial" pitchFamily="34" charset="0"/>
            </a:endParaRPr>
          </a:p>
          <a:p>
            <a:pPr algn="ctr"/>
            <a:r>
              <a:rPr lang="uk-UA" sz="700" b="1" u="none" dirty="0" smtClean="0">
                <a:solidFill>
                  <a:srgbClr val="007236"/>
                </a:solidFill>
                <a:latin typeface="+mj-lt"/>
                <a:cs typeface="Arial" pitchFamily="34" charset="0"/>
              </a:rPr>
              <a:t>БАНК </a:t>
            </a:r>
            <a:endParaRPr lang="en-US" sz="700" b="1" u="none" dirty="0" smtClean="0">
              <a:solidFill>
                <a:srgbClr val="007236"/>
              </a:solidFill>
              <a:latin typeface="+mj-lt"/>
              <a:cs typeface="Arial" pitchFamily="34" charset="0"/>
            </a:endParaRPr>
          </a:p>
          <a:p>
            <a:pPr algn="ctr"/>
            <a:r>
              <a:rPr lang="uk-UA" sz="700" b="1" u="none" dirty="0" smtClean="0">
                <a:solidFill>
                  <a:srgbClr val="007236"/>
                </a:solidFill>
                <a:latin typeface="+mj-lt"/>
                <a:cs typeface="Arial" pitchFamily="34" charset="0"/>
              </a:rPr>
              <a:t>УКРАЇНИ</a:t>
            </a:r>
            <a:endParaRPr lang="uk-UA" sz="700" b="1" u="none" dirty="0">
              <a:solidFill>
                <a:srgbClr val="007236"/>
              </a:solidFill>
              <a:latin typeface="+mj-lt"/>
              <a:cs typeface="Arial" pitchFamily="34" charset="0"/>
            </a:endParaRPr>
          </a:p>
        </p:txBody>
      </p:sp>
      <p:pic>
        <p:nvPicPr>
          <p:cNvPr id="9"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68409" y="171386"/>
            <a:ext cx="727858" cy="588302"/>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804347" y="69708"/>
            <a:ext cx="2664296" cy="781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Прямая соединительная линия 4"/>
          <p:cNvCxnSpPr/>
          <p:nvPr/>
        </p:nvCxnSpPr>
        <p:spPr bwMode="auto">
          <a:xfrm flipH="1">
            <a:off x="1187723" y="851384"/>
            <a:ext cx="8280920" cy="0"/>
          </a:xfrm>
          <a:prstGeom prst="line">
            <a:avLst/>
          </a:prstGeom>
          <a:solidFill>
            <a:schemeClr val="accent1"/>
          </a:solidFill>
          <a:ln w="9525" cap="flat" cmpd="sng" algn="ctr">
            <a:solidFill>
              <a:srgbClr val="00723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4"/>
          <p:cNvSpPr/>
          <p:nvPr userDrawn="1"/>
        </p:nvSpPr>
        <p:spPr>
          <a:xfrm>
            <a:off x="-1192771" y="3387884"/>
            <a:ext cx="840858" cy="350607"/>
          </a:xfrm>
          <a:prstGeom prst="rect">
            <a:avLst/>
          </a:prstGeom>
          <a:solidFill>
            <a:srgbClr val="1C7A3B"/>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2" name="Rectangle 5"/>
          <p:cNvSpPr/>
          <p:nvPr userDrawn="1"/>
        </p:nvSpPr>
        <p:spPr>
          <a:xfrm>
            <a:off x="-1192771" y="3953150"/>
            <a:ext cx="840858" cy="350607"/>
          </a:xfrm>
          <a:prstGeom prst="rect">
            <a:avLst/>
          </a:prstGeom>
          <a:solidFill>
            <a:srgbClr val="5DB761"/>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3" name="Rectangle 6"/>
          <p:cNvSpPr/>
          <p:nvPr userDrawn="1"/>
        </p:nvSpPr>
        <p:spPr>
          <a:xfrm>
            <a:off x="-1192771" y="5648949"/>
            <a:ext cx="840858" cy="350607"/>
          </a:xfrm>
          <a:prstGeom prst="rect">
            <a:avLst/>
          </a:prstGeom>
          <a:solidFill>
            <a:srgbClr val="FEC903"/>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4" name="Rectangle 7"/>
          <p:cNvSpPr/>
          <p:nvPr userDrawn="1"/>
        </p:nvSpPr>
        <p:spPr>
          <a:xfrm>
            <a:off x="-1192771" y="5080748"/>
            <a:ext cx="840858" cy="350607"/>
          </a:xfrm>
          <a:prstGeom prst="rect">
            <a:avLst/>
          </a:prstGeom>
          <a:solidFill>
            <a:srgbClr val="C60A06"/>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5" name="Rectangle 8"/>
          <p:cNvSpPr/>
          <p:nvPr userDrawn="1"/>
        </p:nvSpPr>
        <p:spPr>
          <a:xfrm>
            <a:off x="-1192771" y="4518418"/>
            <a:ext cx="840858" cy="350607"/>
          </a:xfrm>
          <a:prstGeom prst="rect">
            <a:avLst/>
          </a:prstGeom>
          <a:solidFill>
            <a:srgbClr val="93CF96"/>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6" name="Rectangle 34"/>
          <p:cNvSpPr/>
          <p:nvPr userDrawn="1"/>
        </p:nvSpPr>
        <p:spPr>
          <a:xfrm>
            <a:off x="-1192771" y="6214213"/>
            <a:ext cx="840858" cy="350607"/>
          </a:xfrm>
          <a:prstGeom prst="rect">
            <a:avLst/>
          </a:prstGeom>
          <a:solidFill>
            <a:srgbClr val="FEC903">
              <a:lumMod val="40000"/>
              <a:lumOff val="60000"/>
            </a:srgbClr>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7" name="Rectangle 35"/>
          <p:cNvSpPr/>
          <p:nvPr userDrawn="1"/>
        </p:nvSpPr>
        <p:spPr>
          <a:xfrm>
            <a:off x="-1192771" y="2257354"/>
            <a:ext cx="840858" cy="350607"/>
          </a:xfrm>
          <a:prstGeom prst="rect">
            <a:avLst/>
          </a:prstGeom>
          <a:solidFill>
            <a:srgbClr val="FFFFFF">
              <a:lumMod val="75000"/>
            </a:srgbClr>
          </a:solidFill>
          <a:ln w="10795" cap="flat" cmpd="sng" algn="ctr">
            <a:solidFill>
              <a:srgbClr val="1C7A3B"/>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8" name="Rectangle 38"/>
          <p:cNvSpPr/>
          <p:nvPr userDrawn="1"/>
        </p:nvSpPr>
        <p:spPr>
          <a:xfrm>
            <a:off x="-1192771" y="2822618"/>
            <a:ext cx="840858" cy="350607"/>
          </a:xfrm>
          <a:prstGeom prst="rect">
            <a:avLst/>
          </a:prstGeom>
          <a:solidFill>
            <a:srgbClr val="DEF0D3"/>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19" name="Rectangle 39"/>
          <p:cNvSpPr/>
          <p:nvPr userDrawn="1"/>
        </p:nvSpPr>
        <p:spPr>
          <a:xfrm>
            <a:off x="-1192771" y="1693375"/>
            <a:ext cx="840858" cy="350607"/>
          </a:xfrm>
          <a:prstGeom prst="rect">
            <a:avLst/>
          </a:prstGeom>
          <a:solidFill>
            <a:srgbClr val="FFFFFF"/>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
        <p:nvSpPr>
          <p:cNvPr id="20" name="Rectangle 41"/>
          <p:cNvSpPr/>
          <p:nvPr userDrawn="1"/>
        </p:nvSpPr>
        <p:spPr>
          <a:xfrm>
            <a:off x="-1192771" y="1126822"/>
            <a:ext cx="840858" cy="350607"/>
          </a:xfrm>
          <a:prstGeom prst="rect">
            <a:avLst/>
          </a:prstGeom>
          <a:solidFill>
            <a:srgbClr val="000000"/>
          </a:solidFill>
          <a:ln w="10795" cap="flat" cmpd="sng" algn="ctr">
            <a:solidFill>
              <a:srgbClr val="000000"/>
            </a:solidFill>
            <a:prstDash val="solid"/>
          </a:ln>
          <a:effectLst/>
        </p:spPr>
        <p:txBody>
          <a:bodyPr lIns="91424" tIns="45712" rIns="91424" bIns="45712"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000" b="0" i="0" u="sng" strike="noStrike" kern="0" cap="none" spc="0" normalizeH="0" baseline="0" noProof="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3761095300"/>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Lst>
  <p:hf hdr="0" ftr="0" dt="0"/>
  <p:txStyles>
    <p:titleStyle>
      <a:lvl1pPr algn="l" defTabSz="966788" rtl="0" eaLnBrk="1" fontAlgn="base" hangingPunct="1">
        <a:spcBef>
          <a:spcPct val="0"/>
        </a:spcBef>
        <a:spcAft>
          <a:spcPct val="0"/>
        </a:spcAft>
        <a:defRPr sz="2000" b="1">
          <a:solidFill>
            <a:schemeClr val="tx1"/>
          </a:solidFill>
          <a:latin typeface="Arial" pitchFamily="34" charset="0"/>
          <a:ea typeface="+mj-ea"/>
          <a:cs typeface="Arial" pitchFamily="34" charset="0"/>
        </a:defRPr>
      </a:lvl1pPr>
      <a:lvl2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2pPr>
      <a:lvl3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3pPr>
      <a:lvl4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4pPr>
      <a:lvl5pPr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5pPr>
      <a:lvl6pPr marL="4572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6pPr>
      <a:lvl7pPr marL="9144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7pPr>
      <a:lvl8pPr marL="13716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8pPr>
      <a:lvl9pPr marL="1828800" algn="l" defTabSz="966788" rtl="0" eaLnBrk="1" fontAlgn="base" hangingPunct="1">
        <a:spcBef>
          <a:spcPct val="0"/>
        </a:spcBef>
        <a:spcAft>
          <a:spcPct val="0"/>
        </a:spcAft>
        <a:defRPr sz="2000" b="1">
          <a:solidFill>
            <a:schemeClr val="tx2"/>
          </a:solidFill>
          <a:latin typeface="Arial" pitchFamily="34" charset="0"/>
          <a:ea typeface="MS PGothic" pitchFamily="34" charset="-128"/>
        </a:defRPr>
      </a:lvl9pPr>
    </p:titleStyle>
    <p:bodyStyle>
      <a:lvl1pPr marL="192088" indent="-192088" algn="l" defTabSz="966788" rtl="0" eaLnBrk="1" fontAlgn="base" hangingPunct="1">
        <a:spcBef>
          <a:spcPct val="20000"/>
        </a:spcBef>
        <a:spcAft>
          <a:spcPct val="0"/>
        </a:spcAft>
        <a:buClr>
          <a:srgbClr val="007236"/>
        </a:buClr>
        <a:buFont typeface="Wingdings" pitchFamily="2" charset="2"/>
        <a:buChar char="n"/>
        <a:defRPr sz="1600">
          <a:solidFill>
            <a:schemeClr val="tx1"/>
          </a:solidFill>
          <a:latin typeface="Arial" pitchFamily="34" charset="0"/>
          <a:ea typeface="+mn-ea"/>
          <a:cs typeface="Arial" pitchFamily="34" charset="0"/>
        </a:defRPr>
      </a:lvl1pPr>
      <a:lvl2pPr marL="571500" indent="-190500" algn="l" defTabSz="966788" rtl="0" eaLnBrk="1" fontAlgn="base" hangingPunct="1">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2pPr>
      <a:lvl3pPr marL="954088" indent="-190500" algn="l" defTabSz="966788" rtl="0" eaLnBrk="1" fontAlgn="base" hangingPunct="1">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3pPr>
      <a:lvl4pPr marL="1331913" indent="-185738" algn="l" defTabSz="966788" rtl="0" eaLnBrk="1" fontAlgn="base" hangingPunct="1">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4pPr>
      <a:lvl5pPr marL="1714500" indent="-192088" algn="l" defTabSz="966788" rtl="0" eaLnBrk="1" fontAlgn="base" hangingPunct="1">
        <a:spcBef>
          <a:spcPct val="20000"/>
        </a:spcBef>
        <a:spcAft>
          <a:spcPct val="0"/>
        </a:spcAft>
        <a:buClr>
          <a:srgbClr val="007236"/>
        </a:buClr>
        <a:buFont typeface="Wingdings" pitchFamily="2" charset="2"/>
        <a:buChar char="§"/>
        <a:defRPr sz="1400" b="0">
          <a:solidFill>
            <a:schemeClr val="tx1"/>
          </a:solidFill>
          <a:latin typeface="Arial" pitchFamily="34" charset="0"/>
          <a:ea typeface="+mn-ea"/>
          <a:cs typeface="Arial" pitchFamily="34" charset="0"/>
        </a:defRPr>
      </a:lvl5pPr>
      <a:lvl6pPr marL="21717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6pPr>
      <a:lvl7pPr marL="26289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7pPr>
      <a:lvl8pPr marL="30861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8pPr>
      <a:lvl9pPr marL="3543300" indent="-192088" algn="l" defTabSz="966788" rtl="0" eaLnBrk="1" fontAlgn="base" hangingPunct="1">
        <a:spcBef>
          <a:spcPct val="20000"/>
        </a:spcBef>
        <a:spcAft>
          <a:spcPct val="0"/>
        </a:spcAft>
        <a:buClr>
          <a:srgbClr val="E2001A"/>
        </a:buClr>
        <a:buFont typeface="Wingdings" pitchFamily="2" charset="2"/>
        <a:buChar char="n"/>
        <a:defRPr sz="1200">
          <a:solidFill>
            <a:schemeClr val="tx1"/>
          </a:solidFill>
          <a:latin typeface="+mn-lt"/>
          <a:ea typeface="+mn-ea"/>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6"/>
            </p:custDataLst>
            <p:extLst/>
          </p:nvPr>
        </p:nvGraphicFramePr>
        <p:xfrm>
          <a:off x="1590" y="1590"/>
          <a:ext cx="1587" cy="1588"/>
        </p:xfrm>
        <a:graphic>
          <a:graphicData uri="http://schemas.openxmlformats.org/presentationml/2006/ole">
            <mc:AlternateContent xmlns:mc="http://schemas.openxmlformats.org/markup-compatibility/2006">
              <mc:Choice xmlns:v="urn:schemas-microsoft-com:vml" Requires="v">
                <p:oleObj spid="_x0000_s5124" name="think-cell Slide" r:id="rId7" imgW="270" imgH="270" progId="TCLayout.ActiveDocument.1">
                  <p:embed/>
                </p:oleObj>
              </mc:Choice>
              <mc:Fallback>
                <p:oleObj name="think-cell Slide" r:id="rId7" imgW="270" imgH="270" progId="TCLayout.ActiveDocument.1">
                  <p:embed/>
                  <p:pic>
                    <p:nvPicPr>
                      <p:cNvPr id="0" name=""/>
                      <p:cNvPicPr/>
                      <p:nvPr/>
                    </p:nvPicPr>
                    <p:blipFill>
                      <a:blip r:embed="rId8"/>
                      <a:stretch>
                        <a:fillRect/>
                      </a:stretch>
                    </p:blipFill>
                    <p:spPr>
                      <a:xfrm>
                        <a:off x="1590" y="1590"/>
                        <a:ext cx="1587" cy="1588"/>
                      </a:xfrm>
                      <a:prstGeom prst="rect">
                        <a:avLst/>
                      </a:prstGeom>
                    </p:spPr>
                  </p:pic>
                </p:oleObj>
              </mc:Fallback>
            </mc:AlternateContent>
          </a:graphicData>
        </a:graphic>
      </p:graphicFrame>
      <p:sp>
        <p:nvSpPr>
          <p:cNvPr id="1026" name="Rectangle 2"/>
          <p:cNvSpPr>
            <a:spLocks noGrp="1" noChangeArrowheads="1"/>
          </p:cNvSpPr>
          <p:nvPr>
            <p:ph type="title"/>
          </p:nvPr>
        </p:nvSpPr>
        <p:spPr bwMode="auto">
          <a:xfrm>
            <a:off x="1211265" y="1"/>
            <a:ext cx="8154987" cy="951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stile</a:t>
            </a:r>
          </a:p>
        </p:txBody>
      </p:sp>
      <p:sp>
        <p:nvSpPr>
          <p:cNvPr id="1027" name="Rectangle 3"/>
          <p:cNvSpPr>
            <a:spLocks noGrp="1" noChangeArrowheads="1"/>
          </p:cNvSpPr>
          <p:nvPr>
            <p:ph type="body" idx="1"/>
          </p:nvPr>
        </p:nvSpPr>
        <p:spPr bwMode="auto">
          <a:xfrm>
            <a:off x="1211265" y="1259445"/>
            <a:ext cx="8154987" cy="5040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a:t>
            </a:r>
            <a:r>
              <a:rPr lang="en-GB" altLang="uk-UA" dirty="0" err="1" smtClean="0"/>
              <a:t>gli</a:t>
            </a:r>
            <a:r>
              <a:rPr lang="en-GB" altLang="uk-UA" dirty="0" smtClean="0"/>
              <a:t> </a:t>
            </a:r>
            <a:r>
              <a:rPr lang="en-GB" altLang="uk-UA" dirty="0" err="1" smtClean="0"/>
              <a:t>stili</a:t>
            </a:r>
            <a:r>
              <a:rPr lang="en-GB" altLang="uk-UA" dirty="0" smtClean="0"/>
              <a:t> del </a:t>
            </a:r>
            <a:r>
              <a:rPr lang="en-GB" altLang="uk-UA" dirty="0" err="1" smtClean="0"/>
              <a:t>testo</a:t>
            </a:r>
            <a:r>
              <a:rPr lang="en-GB" altLang="uk-UA" dirty="0" smtClean="0"/>
              <a:t> </a:t>
            </a:r>
            <a:r>
              <a:rPr lang="en-GB" altLang="uk-UA" dirty="0" err="1" smtClean="0"/>
              <a:t>dello</a:t>
            </a:r>
            <a:r>
              <a:rPr lang="en-GB" altLang="uk-UA" dirty="0" smtClean="0"/>
              <a:t> schema</a:t>
            </a:r>
          </a:p>
          <a:p>
            <a:pPr lvl="1"/>
            <a:r>
              <a:rPr lang="en-GB" altLang="uk-UA" dirty="0" smtClean="0"/>
              <a:t>Secondo </a:t>
            </a:r>
            <a:r>
              <a:rPr lang="en-GB" altLang="uk-UA" dirty="0" err="1" smtClean="0"/>
              <a:t>livello</a:t>
            </a:r>
            <a:endParaRPr lang="en-GB" altLang="uk-UA" dirty="0" smtClean="0"/>
          </a:p>
          <a:p>
            <a:pPr lvl="2"/>
            <a:r>
              <a:rPr lang="en-GB" altLang="uk-UA" dirty="0" err="1" smtClean="0"/>
              <a:t>Terzo</a:t>
            </a:r>
            <a:r>
              <a:rPr lang="en-GB" altLang="uk-UA" dirty="0" smtClean="0"/>
              <a:t> </a:t>
            </a:r>
            <a:r>
              <a:rPr lang="en-GB" altLang="uk-UA" dirty="0" err="1" smtClean="0"/>
              <a:t>livello</a:t>
            </a:r>
            <a:endParaRPr lang="en-GB" altLang="uk-UA" dirty="0" smtClean="0"/>
          </a:p>
          <a:p>
            <a:pPr lvl="3"/>
            <a:r>
              <a:rPr lang="en-GB" altLang="uk-UA" dirty="0" smtClean="0"/>
              <a:t>Quarto </a:t>
            </a:r>
            <a:r>
              <a:rPr lang="en-GB" altLang="uk-UA" dirty="0" err="1" smtClean="0"/>
              <a:t>livello</a:t>
            </a:r>
            <a:endParaRPr lang="en-GB" altLang="uk-UA" dirty="0" smtClean="0"/>
          </a:p>
          <a:p>
            <a:pPr lvl="4"/>
            <a:r>
              <a:rPr lang="en-GB" altLang="uk-UA" dirty="0" err="1" smtClean="0"/>
              <a:t>Quinto</a:t>
            </a:r>
            <a:r>
              <a:rPr lang="en-GB" altLang="uk-UA" dirty="0" smtClean="0"/>
              <a:t> </a:t>
            </a:r>
            <a:r>
              <a:rPr lang="en-GB" altLang="uk-UA" dirty="0" err="1" smtClean="0"/>
              <a:t>livello</a:t>
            </a:r>
            <a:endParaRPr lang="en-GB" altLang="uk-UA" dirty="0" smtClean="0"/>
          </a:p>
        </p:txBody>
      </p:sp>
      <p:sp>
        <p:nvSpPr>
          <p:cNvPr id="1030" name="Rectangle 6"/>
          <p:cNvSpPr>
            <a:spLocks noGrp="1" noChangeArrowheads="1"/>
          </p:cNvSpPr>
          <p:nvPr>
            <p:ph type="sldNum" sz="quarter" idx="4"/>
          </p:nvPr>
        </p:nvSpPr>
        <p:spPr bwMode="auto">
          <a:xfrm>
            <a:off x="8748563" y="6553288"/>
            <a:ext cx="838200" cy="479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defTabSz="954748">
              <a:defRPr sz="1383" b="0" u="none">
                <a:solidFill>
                  <a:srgbClr val="007236"/>
                </a:solidFill>
                <a:latin typeface="Arial" pitchFamily="34" charset="0"/>
                <a:cs typeface="Arial" pitchFamily="34" charset="0"/>
              </a:defRPr>
            </a:lvl1pPr>
          </a:lstStyle>
          <a:p>
            <a:pPr>
              <a:defRPr/>
            </a:pPr>
            <a:fld id="{341693B4-AE59-479F-B4BA-6CBA5666A4DB}" type="slidenum">
              <a:rPr lang="en-US" smtClean="0"/>
              <a:pPr>
                <a:defRPr/>
              </a:pPr>
              <a:t>‹#›</a:t>
            </a:fld>
            <a:endParaRPr lang="en-US"/>
          </a:p>
        </p:txBody>
      </p:sp>
      <p:sp>
        <p:nvSpPr>
          <p:cNvPr id="8" name="TextBox 7"/>
          <p:cNvSpPr txBox="1"/>
          <p:nvPr/>
        </p:nvSpPr>
        <p:spPr>
          <a:xfrm>
            <a:off x="28281" y="768547"/>
            <a:ext cx="1008112" cy="411266"/>
          </a:xfrm>
          <a:prstGeom prst="rect">
            <a:avLst/>
          </a:prstGeom>
          <a:noFill/>
          <a:ln>
            <a:noFill/>
          </a:ln>
        </p:spPr>
        <p:txBody>
          <a:bodyPr wrap="square" rtlCol="0">
            <a:spAutoFit/>
          </a:bodyPr>
          <a:lstStyle/>
          <a:p>
            <a:pPr algn="ctr" defTabSz="784989"/>
            <a:r>
              <a:rPr lang="uk-UA" sz="691" b="1" dirty="0">
                <a:solidFill>
                  <a:srgbClr val="007236"/>
                </a:solidFill>
                <a:latin typeface="Times New Roman" panose="02020603050405020304" pitchFamily="18" charset="0"/>
                <a:cs typeface="Times New Roman" panose="02020603050405020304" pitchFamily="18" charset="0"/>
              </a:rPr>
              <a:t>НАЦІОНАЛЬНИЙ </a:t>
            </a:r>
            <a:endParaRPr lang="en-US" sz="691" b="1" dirty="0">
              <a:solidFill>
                <a:srgbClr val="007236"/>
              </a:solidFill>
              <a:latin typeface="Times New Roman" panose="02020603050405020304" pitchFamily="18" charset="0"/>
              <a:cs typeface="Times New Roman" panose="02020603050405020304" pitchFamily="18" charset="0"/>
            </a:endParaRPr>
          </a:p>
          <a:p>
            <a:pPr algn="ctr" defTabSz="784989"/>
            <a:r>
              <a:rPr lang="uk-UA" sz="691" b="1" dirty="0">
                <a:solidFill>
                  <a:srgbClr val="007236"/>
                </a:solidFill>
                <a:latin typeface="Times New Roman" panose="02020603050405020304" pitchFamily="18" charset="0"/>
                <a:cs typeface="Times New Roman" panose="02020603050405020304" pitchFamily="18" charset="0"/>
              </a:rPr>
              <a:t>БАНК </a:t>
            </a:r>
            <a:endParaRPr lang="en-US" sz="691" b="1" dirty="0">
              <a:solidFill>
                <a:srgbClr val="007236"/>
              </a:solidFill>
              <a:latin typeface="Times New Roman" panose="02020603050405020304" pitchFamily="18" charset="0"/>
              <a:cs typeface="Times New Roman" panose="02020603050405020304" pitchFamily="18" charset="0"/>
            </a:endParaRPr>
          </a:p>
          <a:p>
            <a:pPr algn="ctr" defTabSz="784989"/>
            <a:r>
              <a:rPr lang="uk-UA" sz="691" b="1" dirty="0">
                <a:solidFill>
                  <a:srgbClr val="007236"/>
                </a:solidFill>
                <a:latin typeface="Times New Roman" panose="02020603050405020304" pitchFamily="18" charset="0"/>
                <a:cs typeface="Times New Roman" panose="02020603050405020304" pitchFamily="18" charset="0"/>
              </a:rPr>
              <a:t>УКРАЇНИ</a:t>
            </a:r>
          </a:p>
        </p:txBody>
      </p:sp>
      <p:pic>
        <p:nvPicPr>
          <p:cNvPr id="9"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8410" y="171387"/>
            <a:ext cx="727858" cy="588302"/>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04347" y="69709"/>
            <a:ext cx="2664296" cy="781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Прямая соединительная линия 4"/>
          <p:cNvCxnSpPr/>
          <p:nvPr/>
        </p:nvCxnSpPr>
        <p:spPr bwMode="auto">
          <a:xfrm flipH="1">
            <a:off x="1187723" y="851384"/>
            <a:ext cx="8280920" cy="0"/>
          </a:xfrm>
          <a:prstGeom prst="line">
            <a:avLst/>
          </a:prstGeom>
          <a:solidFill>
            <a:schemeClr val="accent1"/>
          </a:solidFill>
          <a:ln w="9525" cap="flat" cmpd="sng" algn="ctr">
            <a:solidFill>
              <a:srgbClr val="00723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4"/>
          <p:cNvSpPr/>
          <p:nvPr userDrawn="1"/>
        </p:nvSpPr>
        <p:spPr>
          <a:xfrm>
            <a:off x="-1192771" y="3387885"/>
            <a:ext cx="840858" cy="350607"/>
          </a:xfrm>
          <a:prstGeom prst="rect">
            <a:avLst/>
          </a:prstGeom>
          <a:solidFill>
            <a:srgbClr val="1C7A3B"/>
          </a:solidFill>
          <a:ln w="10795" cap="flat" cmpd="sng" algn="ctr">
            <a:solidFill>
              <a:srgbClr val="000000"/>
            </a:solidFill>
            <a:prstDash val="solid"/>
          </a:ln>
          <a:effectLst/>
        </p:spPr>
        <p:txBody>
          <a:bodyPr lIns="90284" tIns="45142" rIns="90284" bIns="45142" rtlCol="0" anchor="ctr"/>
          <a:lstStyle/>
          <a:p>
            <a:pPr algn="ctr" defTabSz="959937" eaLnBrk="0" fontAlgn="base" hangingPunct="0">
              <a:spcBef>
                <a:spcPct val="0"/>
              </a:spcBef>
              <a:spcAft>
                <a:spcPct val="0"/>
              </a:spcAft>
              <a:defRPr/>
            </a:pPr>
            <a:endParaRPr lang="en-GB" sz="988" u="sng" kern="0">
              <a:solidFill>
                <a:srgbClr val="FFFFFF"/>
              </a:solidFill>
              <a:latin typeface="Calibri"/>
            </a:endParaRPr>
          </a:p>
        </p:txBody>
      </p:sp>
      <p:sp>
        <p:nvSpPr>
          <p:cNvPr id="12" name="Rectangle 5"/>
          <p:cNvSpPr/>
          <p:nvPr userDrawn="1"/>
        </p:nvSpPr>
        <p:spPr>
          <a:xfrm>
            <a:off x="-1192771" y="3953151"/>
            <a:ext cx="840858" cy="350607"/>
          </a:xfrm>
          <a:prstGeom prst="rect">
            <a:avLst/>
          </a:prstGeom>
          <a:solidFill>
            <a:srgbClr val="5DB761"/>
          </a:solidFill>
          <a:ln w="10795" cap="flat" cmpd="sng" algn="ctr">
            <a:solidFill>
              <a:srgbClr val="000000"/>
            </a:solidFill>
            <a:prstDash val="solid"/>
          </a:ln>
          <a:effectLst/>
        </p:spPr>
        <p:txBody>
          <a:bodyPr lIns="90284" tIns="45142" rIns="90284" bIns="45142" rtlCol="0" anchor="ctr"/>
          <a:lstStyle/>
          <a:p>
            <a:pPr algn="ctr" defTabSz="959937" eaLnBrk="0" fontAlgn="base" hangingPunct="0">
              <a:spcBef>
                <a:spcPct val="0"/>
              </a:spcBef>
              <a:spcAft>
                <a:spcPct val="0"/>
              </a:spcAft>
              <a:defRPr/>
            </a:pPr>
            <a:endParaRPr lang="en-GB" sz="988" u="sng" kern="0">
              <a:solidFill>
                <a:srgbClr val="FFFFFF"/>
              </a:solidFill>
              <a:latin typeface="Calibri"/>
            </a:endParaRPr>
          </a:p>
        </p:txBody>
      </p:sp>
      <p:sp>
        <p:nvSpPr>
          <p:cNvPr id="13" name="Rectangle 6"/>
          <p:cNvSpPr/>
          <p:nvPr userDrawn="1"/>
        </p:nvSpPr>
        <p:spPr>
          <a:xfrm>
            <a:off x="-1192771" y="5648950"/>
            <a:ext cx="840858" cy="350607"/>
          </a:xfrm>
          <a:prstGeom prst="rect">
            <a:avLst/>
          </a:prstGeom>
          <a:solidFill>
            <a:srgbClr val="FEC903"/>
          </a:solidFill>
          <a:ln w="10795" cap="flat" cmpd="sng" algn="ctr">
            <a:solidFill>
              <a:srgbClr val="000000"/>
            </a:solidFill>
            <a:prstDash val="solid"/>
          </a:ln>
          <a:effectLst/>
        </p:spPr>
        <p:txBody>
          <a:bodyPr lIns="90284" tIns="45142" rIns="90284" bIns="45142" rtlCol="0" anchor="ctr"/>
          <a:lstStyle/>
          <a:p>
            <a:pPr algn="ctr" defTabSz="959937" eaLnBrk="0" fontAlgn="base" hangingPunct="0">
              <a:spcBef>
                <a:spcPct val="0"/>
              </a:spcBef>
              <a:spcAft>
                <a:spcPct val="0"/>
              </a:spcAft>
              <a:defRPr/>
            </a:pPr>
            <a:endParaRPr lang="en-GB" sz="988" u="sng" kern="0">
              <a:solidFill>
                <a:srgbClr val="FFFFFF"/>
              </a:solidFill>
              <a:latin typeface="Calibri"/>
            </a:endParaRPr>
          </a:p>
        </p:txBody>
      </p:sp>
      <p:sp>
        <p:nvSpPr>
          <p:cNvPr id="14" name="Rectangle 7"/>
          <p:cNvSpPr/>
          <p:nvPr userDrawn="1"/>
        </p:nvSpPr>
        <p:spPr>
          <a:xfrm>
            <a:off x="-1192771" y="5080749"/>
            <a:ext cx="840858" cy="350607"/>
          </a:xfrm>
          <a:prstGeom prst="rect">
            <a:avLst/>
          </a:prstGeom>
          <a:solidFill>
            <a:srgbClr val="C60A06"/>
          </a:solidFill>
          <a:ln w="10795" cap="flat" cmpd="sng" algn="ctr">
            <a:solidFill>
              <a:srgbClr val="000000"/>
            </a:solidFill>
            <a:prstDash val="solid"/>
          </a:ln>
          <a:effectLst/>
        </p:spPr>
        <p:txBody>
          <a:bodyPr lIns="90284" tIns="45142" rIns="90284" bIns="45142" rtlCol="0" anchor="ctr"/>
          <a:lstStyle/>
          <a:p>
            <a:pPr algn="ctr" defTabSz="959937" eaLnBrk="0" fontAlgn="base" hangingPunct="0">
              <a:spcBef>
                <a:spcPct val="0"/>
              </a:spcBef>
              <a:spcAft>
                <a:spcPct val="0"/>
              </a:spcAft>
              <a:defRPr/>
            </a:pPr>
            <a:endParaRPr lang="en-GB" sz="988" u="sng" kern="0">
              <a:solidFill>
                <a:srgbClr val="FFFFFF"/>
              </a:solidFill>
              <a:latin typeface="Calibri"/>
            </a:endParaRPr>
          </a:p>
        </p:txBody>
      </p:sp>
      <p:sp>
        <p:nvSpPr>
          <p:cNvPr id="15" name="Rectangle 8"/>
          <p:cNvSpPr/>
          <p:nvPr userDrawn="1"/>
        </p:nvSpPr>
        <p:spPr>
          <a:xfrm>
            <a:off x="-1192771" y="4518419"/>
            <a:ext cx="840858" cy="350607"/>
          </a:xfrm>
          <a:prstGeom prst="rect">
            <a:avLst/>
          </a:prstGeom>
          <a:solidFill>
            <a:srgbClr val="93CF96"/>
          </a:solidFill>
          <a:ln w="10795" cap="flat" cmpd="sng" algn="ctr">
            <a:solidFill>
              <a:srgbClr val="000000"/>
            </a:solidFill>
            <a:prstDash val="solid"/>
          </a:ln>
          <a:effectLst/>
        </p:spPr>
        <p:txBody>
          <a:bodyPr lIns="90284" tIns="45142" rIns="90284" bIns="45142" rtlCol="0" anchor="ctr"/>
          <a:lstStyle/>
          <a:p>
            <a:pPr algn="ctr" defTabSz="959937" eaLnBrk="0" fontAlgn="base" hangingPunct="0">
              <a:spcBef>
                <a:spcPct val="0"/>
              </a:spcBef>
              <a:spcAft>
                <a:spcPct val="0"/>
              </a:spcAft>
              <a:defRPr/>
            </a:pPr>
            <a:endParaRPr lang="en-GB" sz="988" u="sng" kern="0">
              <a:solidFill>
                <a:srgbClr val="FFFFFF"/>
              </a:solidFill>
              <a:latin typeface="Calibri"/>
            </a:endParaRPr>
          </a:p>
        </p:txBody>
      </p:sp>
      <p:sp>
        <p:nvSpPr>
          <p:cNvPr id="16" name="Rectangle 34"/>
          <p:cNvSpPr/>
          <p:nvPr userDrawn="1"/>
        </p:nvSpPr>
        <p:spPr>
          <a:xfrm>
            <a:off x="-1192771" y="6214214"/>
            <a:ext cx="840858" cy="350607"/>
          </a:xfrm>
          <a:prstGeom prst="rect">
            <a:avLst/>
          </a:prstGeom>
          <a:solidFill>
            <a:srgbClr val="FEC903">
              <a:lumMod val="40000"/>
              <a:lumOff val="60000"/>
            </a:srgbClr>
          </a:solidFill>
          <a:ln w="10795" cap="flat" cmpd="sng" algn="ctr">
            <a:solidFill>
              <a:srgbClr val="000000"/>
            </a:solidFill>
            <a:prstDash val="solid"/>
          </a:ln>
          <a:effectLst/>
        </p:spPr>
        <p:txBody>
          <a:bodyPr lIns="90284" tIns="45142" rIns="90284" bIns="45142" rtlCol="0" anchor="ctr"/>
          <a:lstStyle/>
          <a:p>
            <a:pPr algn="ctr" defTabSz="959937" eaLnBrk="0" fontAlgn="base" hangingPunct="0">
              <a:spcBef>
                <a:spcPct val="0"/>
              </a:spcBef>
              <a:spcAft>
                <a:spcPct val="0"/>
              </a:spcAft>
              <a:defRPr/>
            </a:pPr>
            <a:endParaRPr lang="en-GB" sz="988" u="sng" kern="0">
              <a:solidFill>
                <a:srgbClr val="FFFFFF"/>
              </a:solidFill>
              <a:latin typeface="Calibri"/>
            </a:endParaRPr>
          </a:p>
        </p:txBody>
      </p:sp>
      <p:sp>
        <p:nvSpPr>
          <p:cNvPr id="17" name="Rectangle 35"/>
          <p:cNvSpPr/>
          <p:nvPr userDrawn="1"/>
        </p:nvSpPr>
        <p:spPr>
          <a:xfrm>
            <a:off x="-1192771" y="2257355"/>
            <a:ext cx="840858" cy="350607"/>
          </a:xfrm>
          <a:prstGeom prst="rect">
            <a:avLst/>
          </a:prstGeom>
          <a:solidFill>
            <a:srgbClr val="FFFFFF">
              <a:lumMod val="75000"/>
            </a:srgbClr>
          </a:solidFill>
          <a:ln w="10795" cap="flat" cmpd="sng" algn="ctr">
            <a:solidFill>
              <a:srgbClr val="1C7A3B"/>
            </a:solidFill>
            <a:prstDash val="solid"/>
          </a:ln>
          <a:effectLst/>
        </p:spPr>
        <p:txBody>
          <a:bodyPr lIns="90284" tIns="45142" rIns="90284" bIns="45142" rtlCol="0" anchor="ctr"/>
          <a:lstStyle/>
          <a:p>
            <a:pPr algn="ctr" defTabSz="959937" eaLnBrk="0" fontAlgn="base" hangingPunct="0">
              <a:spcBef>
                <a:spcPct val="0"/>
              </a:spcBef>
              <a:spcAft>
                <a:spcPct val="0"/>
              </a:spcAft>
              <a:defRPr/>
            </a:pPr>
            <a:endParaRPr lang="en-GB" sz="988" u="sng" kern="0">
              <a:solidFill>
                <a:srgbClr val="FFFFFF"/>
              </a:solidFill>
              <a:latin typeface="Calibri"/>
            </a:endParaRPr>
          </a:p>
        </p:txBody>
      </p:sp>
      <p:sp>
        <p:nvSpPr>
          <p:cNvPr id="18" name="Rectangle 38"/>
          <p:cNvSpPr/>
          <p:nvPr userDrawn="1"/>
        </p:nvSpPr>
        <p:spPr>
          <a:xfrm>
            <a:off x="-1192771" y="2822619"/>
            <a:ext cx="840858" cy="350607"/>
          </a:xfrm>
          <a:prstGeom prst="rect">
            <a:avLst/>
          </a:prstGeom>
          <a:solidFill>
            <a:srgbClr val="DEF0D3"/>
          </a:solidFill>
          <a:ln w="10795" cap="flat" cmpd="sng" algn="ctr">
            <a:solidFill>
              <a:srgbClr val="000000"/>
            </a:solidFill>
            <a:prstDash val="solid"/>
          </a:ln>
          <a:effectLst/>
        </p:spPr>
        <p:txBody>
          <a:bodyPr lIns="90284" tIns="45142" rIns="90284" bIns="45142" rtlCol="0" anchor="ctr"/>
          <a:lstStyle/>
          <a:p>
            <a:pPr algn="ctr" defTabSz="959937" eaLnBrk="0" fontAlgn="base" hangingPunct="0">
              <a:spcBef>
                <a:spcPct val="0"/>
              </a:spcBef>
              <a:spcAft>
                <a:spcPct val="0"/>
              </a:spcAft>
              <a:defRPr/>
            </a:pPr>
            <a:endParaRPr lang="en-GB" sz="988" u="sng" kern="0">
              <a:solidFill>
                <a:srgbClr val="FFFFFF"/>
              </a:solidFill>
              <a:latin typeface="Calibri"/>
            </a:endParaRPr>
          </a:p>
        </p:txBody>
      </p:sp>
      <p:sp>
        <p:nvSpPr>
          <p:cNvPr id="19" name="Rectangle 39"/>
          <p:cNvSpPr/>
          <p:nvPr userDrawn="1"/>
        </p:nvSpPr>
        <p:spPr>
          <a:xfrm>
            <a:off x="-1192771" y="1693376"/>
            <a:ext cx="840858" cy="350607"/>
          </a:xfrm>
          <a:prstGeom prst="rect">
            <a:avLst/>
          </a:prstGeom>
          <a:solidFill>
            <a:srgbClr val="FFFFFF"/>
          </a:solidFill>
          <a:ln w="10795" cap="flat" cmpd="sng" algn="ctr">
            <a:solidFill>
              <a:srgbClr val="000000"/>
            </a:solidFill>
            <a:prstDash val="solid"/>
          </a:ln>
          <a:effectLst/>
        </p:spPr>
        <p:txBody>
          <a:bodyPr lIns="90284" tIns="45142" rIns="90284" bIns="45142" rtlCol="0" anchor="ctr"/>
          <a:lstStyle/>
          <a:p>
            <a:pPr algn="ctr" defTabSz="959937" eaLnBrk="0" fontAlgn="base" hangingPunct="0">
              <a:spcBef>
                <a:spcPct val="0"/>
              </a:spcBef>
              <a:spcAft>
                <a:spcPct val="0"/>
              </a:spcAft>
              <a:defRPr/>
            </a:pPr>
            <a:endParaRPr lang="en-GB" sz="988" u="sng" kern="0">
              <a:solidFill>
                <a:srgbClr val="FFFFFF"/>
              </a:solidFill>
              <a:latin typeface="Calibri"/>
            </a:endParaRPr>
          </a:p>
        </p:txBody>
      </p:sp>
      <p:sp>
        <p:nvSpPr>
          <p:cNvPr id="20" name="Rectangle 41"/>
          <p:cNvSpPr/>
          <p:nvPr userDrawn="1"/>
        </p:nvSpPr>
        <p:spPr>
          <a:xfrm>
            <a:off x="-1192771" y="1126823"/>
            <a:ext cx="840858" cy="350607"/>
          </a:xfrm>
          <a:prstGeom prst="rect">
            <a:avLst/>
          </a:prstGeom>
          <a:solidFill>
            <a:srgbClr val="000000"/>
          </a:solidFill>
          <a:ln w="10795" cap="flat" cmpd="sng" algn="ctr">
            <a:solidFill>
              <a:srgbClr val="000000"/>
            </a:solidFill>
            <a:prstDash val="solid"/>
          </a:ln>
          <a:effectLst/>
        </p:spPr>
        <p:txBody>
          <a:bodyPr lIns="90284" tIns="45142" rIns="90284" bIns="45142" rtlCol="0" anchor="ctr"/>
          <a:lstStyle/>
          <a:p>
            <a:pPr algn="ctr" defTabSz="959937" eaLnBrk="0" fontAlgn="base" hangingPunct="0">
              <a:spcBef>
                <a:spcPct val="0"/>
              </a:spcBef>
              <a:spcAft>
                <a:spcPct val="0"/>
              </a:spcAft>
              <a:defRPr/>
            </a:pPr>
            <a:endParaRPr lang="en-GB" sz="988" u="sng" kern="0">
              <a:solidFill>
                <a:srgbClr val="FFFFFF"/>
              </a:solidFill>
              <a:latin typeface="Calibri"/>
            </a:endParaRPr>
          </a:p>
        </p:txBody>
      </p:sp>
    </p:spTree>
    <p:extLst>
      <p:ext uri="{BB962C8B-B14F-4D97-AF65-F5344CB8AC3E}">
        <p14:creationId xmlns:p14="http://schemas.microsoft.com/office/powerpoint/2010/main" val="181726409"/>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Lst>
  <p:hf hdr="0" ftr="0" dt="0"/>
  <p:txStyles>
    <p:titleStyle>
      <a:lvl1pPr algn="l" defTabSz="954748" rtl="0" eaLnBrk="1" fontAlgn="base" hangingPunct="1">
        <a:spcBef>
          <a:spcPct val="0"/>
        </a:spcBef>
        <a:spcAft>
          <a:spcPct val="0"/>
        </a:spcAft>
        <a:defRPr sz="1975" b="1">
          <a:solidFill>
            <a:schemeClr val="tx1"/>
          </a:solidFill>
          <a:latin typeface="Arial" pitchFamily="34" charset="0"/>
          <a:ea typeface="+mj-ea"/>
          <a:cs typeface="Arial" pitchFamily="34" charset="0"/>
        </a:defRPr>
      </a:lvl1pPr>
      <a:lvl2pPr algn="l" defTabSz="954748" rtl="0" eaLnBrk="1" fontAlgn="base" hangingPunct="1">
        <a:spcBef>
          <a:spcPct val="0"/>
        </a:spcBef>
        <a:spcAft>
          <a:spcPct val="0"/>
        </a:spcAft>
        <a:defRPr sz="1975" b="1">
          <a:solidFill>
            <a:schemeClr val="tx2"/>
          </a:solidFill>
          <a:latin typeface="Arial" pitchFamily="34" charset="0"/>
          <a:ea typeface="MS PGothic" pitchFamily="34" charset="-128"/>
        </a:defRPr>
      </a:lvl2pPr>
      <a:lvl3pPr algn="l" defTabSz="954748" rtl="0" eaLnBrk="1" fontAlgn="base" hangingPunct="1">
        <a:spcBef>
          <a:spcPct val="0"/>
        </a:spcBef>
        <a:spcAft>
          <a:spcPct val="0"/>
        </a:spcAft>
        <a:defRPr sz="1975" b="1">
          <a:solidFill>
            <a:schemeClr val="tx2"/>
          </a:solidFill>
          <a:latin typeface="Arial" pitchFamily="34" charset="0"/>
          <a:ea typeface="MS PGothic" pitchFamily="34" charset="-128"/>
        </a:defRPr>
      </a:lvl3pPr>
      <a:lvl4pPr algn="l" defTabSz="954748" rtl="0" eaLnBrk="1" fontAlgn="base" hangingPunct="1">
        <a:spcBef>
          <a:spcPct val="0"/>
        </a:spcBef>
        <a:spcAft>
          <a:spcPct val="0"/>
        </a:spcAft>
        <a:defRPr sz="1975" b="1">
          <a:solidFill>
            <a:schemeClr val="tx2"/>
          </a:solidFill>
          <a:latin typeface="Arial" pitchFamily="34" charset="0"/>
          <a:ea typeface="MS PGothic" pitchFamily="34" charset="-128"/>
        </a:defRPr>
      </a:lvl4pPr>
      <a:lvl5pPr algn="l" defTabSz="954748" rtl="0" eaLnBrk="1" fontAlgn="base" hangingPunct="1">
        <a:spcBef>
          <a:spcPct val="0"/>
        </a:spcBef>
        <a:spcAft>
          <a:spcPct val="0"/>
        </a:spcAft>
        <a:defRPr sz="1975" b="1">
          <a:solidFill>
            <a:schemeClr val="tx2"/>
          </a:solidFill>
          <a:latin typeface="Arial" pitchFamily="34" charset="0"/>
          <a:ea typeface="MS PGothic" pitchFamily="34" charset="-128"/>
        </a:defRPr>
      </a:lvl5pPr>
      <a:lvl6pPr marL="451506" algn="l" defTabSz="954748" rtl="0" eaLnBrk="1" fontAlgn="base" hangingPunct="1">
        <a:spcBef>
          <a:spcPct val="0"/>
        </a:spcBef>
        <a:spcAft>
          <a:spcPct val="0"/>
        </a:spcAft>
        <a:defRPr sz="1975" b="1">
          <a:solidFill>
            <a:schemeClr val="tx2"/>
          </a:solidFill>
          <a:latin typeface="Arial" pitchFamily="34" charset="0"/>
          <a:ea typeface="MS PGothic" pitchFamily="34" charset="-128"/>
        </a:defRPr>
      </a:lvl6pPr>
      <a:lvl7pPr marL="903013" algn="l" defTabSz="954748" rtl="0" eaLnBrk="1" fontAlgn="base" hangingPunct="1">
        <a:spcBef>
          <a:spcPct val="0"/>
        </a:spcBef>
        <a:spcAft>
          <a:spcPct val="0"/>
        </a:spcAft>
        <a:defRPr sz="1975" b="1">
          <a:solidFill>
            <a:schemeClr val="tx2"/>
          </a:solidFill>
          <a:latin typeface="Arial" pitchFamily="34" charset="0"/>
          <a:ea typeface="MS PGothic" pitchFamily="34" charset="-128"/>
        </a:defRPr>
      </a:lvl7pPr>
      <a:lvl8pPr marL="1354519" algn="l" defTabSz="954748" rtl="0" eaLnBrk="1" fontAlgn="base" hangingPunct="1">
        <a:spcBef>
          <a:spcPct val="0"/>
        </a:spcBef>
        <a:spcAft>
          <a:spcPct val="0"/>
        </a:spcAft>
        <a:defRPr sz="1975" b="1">
          <a:solidFill>
            <a:schemeClr val="tx2"/>
          </a:solidFill>
          <a:latin typeface="Arial" pitchFamily="34" charset="0"/>
          <a:ea typeface="MS PGothic" pitchFamily="34" charset="-128"/>
        </a:defRPr>
      </a:lvl8pPr>
      <a:lvl9pPr marL="1806026" algn="l" defTabSz="954748" rtl="0" eaLnBrk="1" fontAlgn="base" hangingPunct="1">
        <a:spcBef>
          <a:spcPct val="0"/>
        </a:spcBef>
        <a:spcAft>
          <a:spcPct val="0"/>
        </a:spcAft>
        <a:defRPr sz="1975" b="1">
          <a:solidFill>
            <a:schemeClr val="tx2"/>
          </a:solidFill>
          <a:latin typeface="Arial" pitchFamily="34" charset="0"/>
          <a:ea typeface="MS PGothic" pitchFamily="34" charset="-128"/>
        </a:defRPr>
      </a:lvl9pPr>
    </p:titleStyle>
    <p:bodyStyle>
      <a:lvl1pPr marL="189696" indent="-189696" algn="l" defTabSz="954748" rtl="0" eaLnBrk="1" fontAlgn="base" hangingPunct="1">
        <a:spcBef>
          <a:spcPct val="20000"/>
        </a:spcBef>
        <a:spcAft>
          <a:spcPct val="0"/>
        </a:spcAft>
        <a:buClr>
          <a:srgbClr val="007236"/>
        </a:buClr>
        <a:buFont typeface="Wingdings" pitchFamily="2" charset="2"/>
        <a:buChar char="n"/>
        <a:defRPr sz="1580">
          <a:solidFill>
            <a:schemeClr val="tx1"/>
          </a:solidFill>
          <a:latin typeface="Arial" pitchFamily="34" charset="0"/>
          <a:ea typeface="+mn-ea"/>
          <a:cs typeface="Arial" pitchFamily="34" charset="0"/>
        </a:defRPr>
      </a:lvl1pPr>
      <a:lvl2pPr marL="564383" indent="-188127" algn="l" defTabSz="954748" rtl="0" eaLnBrk="1" fontAlgn="base" hangingPunct="1">
        <a:spcBef>
          <a:spcPct val="20000"/>
        </a:spcBef>
        <a:spcAft>
          <a:spcPct val="0"/>
        </a:spcAft>
        <a:buClr>
          <a:srgbClr val="007236"/>
        </a:buClr>
        <a:buFont typeface="Wingdings" pitchFamily="2" charset="2"/>
        <a:buChar char="§"/>
        <a:defRPr sz="1383">
          <a:solidFill>
            <a:schemeClr val="tx1"/>
          </a:solidFill>
          <a:latin typeface="Arial" pitchFamily="34" charset="0"/>
          <a:ea typeface="+mn-ea"/>
          <a:cs typeface="Arial" pitchFamily="34" charset="0"/>
        </a:defRPr>
      </a:lvl2pPr>
      <a:lvl3pPr marL="942207" indent="-188127" algn="l" defTabSz="954748" rtl="0" eaLnBrk="1" fontAlgn="base" hangingPunct="1">
        <a:spcBef>
          <a:spcPct val="20000"/>
        </a:spcBef>
        <a:spcAft>
          <a:spcPct val="0"/>
        </a:spcAft>
        <a:buClr>
          <a:srgbClr val="007236"/>
        </a:buClr>
        <a:buFont typeface="Wingdings" pitchFamily="2" charset="2"/>
        <a:buChar char="§"/>
        <a:defRPr sz="1383">
          <a:solidFill>
            <a:schemeClr val="tx1"/>
          </a:solidFill>
          <a:latin typeface="Arial" pitchFamily="34" charset="0"/>
          <a:ea typeface="+mn-ea"/>
          <a:cs typeface="Arial" pitchFamily="34" charset="0"/>
        </a:defRPr>
      </a:lvl3pPr>
      <a:lvl4pPr marL="1315327" indent="-183425" algn="l" defTabSz="954748" rtl="0" eaLnBrk="1" fontAlgn="base" hangingPunct="1">
        <a:spcBef>
          <a:spcPct val="20000"/>
        </a:spcBef>
        <a:spcAft>
          <a:spcPct val="0"/>
        </a:spcAft>
        <a:buClr>
          <a:srgbClr val="007236"/>
        </a:buClr>
        <a:buFont typeface="Wingdings" pitchFamily="2" charset="2"/>
        <a:buChar char="§"/>
        <a:defRPr sz="1383">
          <a:solidFill>
            <a:schemeClr val="tx1"/>
          </a:solidFill>
          <a:latin typeface="Arial" pitchFamily="34" charset="0"/>
          <a:ea typeface="+mn-ea"/>
          <a:cs typeface="Arial" pitchFamily="34" charset="0"/>
        </a:defRPr>
      </a:lvl4pPr>
      <a:lvl5pPr marL="1693149" indent="-189696" algn="l" defTabSz="954748" rtl="0" eaLnBrk="1" fontAlgn="base" hangingPunct="1">
        <a:spcBef>
          <a:spcPct val="20000"/>
        </a:spcBef>
        <a:spcAft>
          <a:spcPct val="0"/>
        </a:spcAft>
        <a:buClr>
          <a:srgbClr val="007236"/>
        </a:buClr>
        <a:buFont typeface="Wingdings" pitchFamily="2" charset="2"/>
        <a:buChar char="§"/>
        <a:defRPr sz="1383" b="0">
          <a:solidFill>
            <a:schemeClr val="tx1"/>
          </a:solidFill>
          <a:latin typeface="Arial" pitchFamily="34" charset="0"/>
          <a:ea typeface="+mn-ea"/>
          <a:cs typeface="Arial" pitchFamily="34" charset="0"/>
        </a:defRPr>
      </a:lvl5pPr>
      <a:lvl6pPr marL="2144655" indent="-189696" algn="l" defTabSz="954748" rtl="0" eaLnBrk="1" fontAlgn="base" hangingPunct="1">
        <a:spcBef>
          <a:spcPct val="20000"/>
        </a:spcBef>
        <a:spcAft>
          <a:spcPct val="0"/>
        </a:spcAft>
        <a:buClr>
          <a:srgbClr val="E2001A"/>
        </a:buClr>
        <a:buFont typeface="Wingdings" pitchFamily="2" charset="2"/>
        <a:buChar char="n"/>
        <a:defRPr sz="1185">
          <a:solidFill>
            <a:schemeClr val="tx1"/>
          </a:solidFill>
          <a:latin typeface="+mn-lt"/>
          <a:ea typeface="+mn-ea"/>
        </a:defRPr>
      </a:lvl6pPr>
      <a:lvl7pPr marL="2596162" indent="-189696" algn="l" defTabSz="954748" rtl="0" eaLnBrk="1" fontAlgn="base" hangingPunct="1">
        <a:spcBef>
          <a:spcPct val="20000"/>
        </a:spcBef>
        <a:spcAft>
          <a:spcPct val="0"/>
        </a:spcAft>
        <a:buClr>
          <a:srgbClr val="E2001A"/>
        </a:buClr>
        <a:buFont typeface="Wingdings" pitchFamily="2" charset="2"/>
        <a:buChar char="n"/>
        <a:defRPr sz="1185">
          <a:solidFill>
            <a:schemeClr val="tx1"/>
          </a:solidFill>
          <a:latin typeface="+mn-lt"/>
          <a:ea typeface="+mn-ea"/>
        </a:defRPr>
      </a:lvl7pPr>
      <a:lvl8pPr marL="3047668" indent="-189696" algn="l" defTabSz="954748" rtl="0" eaLnBrk="1" fontAlgn="base" hangingPunct="1">
        <a:spcBef>
          <a:spcPct val="20000"/>
        </a:spcBef>
        <a:spcAft>
          <a:spcPct val="0"/>
        </a:spcAft>
        <a:buClr>
          <a:srgbClr val="E2001A"/>
        </a:buClr>
        <a:buFont typeface="Wingdings" pitchFamily="2" charset="2"/>
        <a:buChar char="n"/>
        <a:defRPr sz="1185">
          <a:solidFill>
            <a:schemeClr val="tx1"/>
          </a:solidFill>
          <a:latin typeface="+mn-lt"/>
          <a:ea typeface="+mn-ea"/>
        </a:defRPr>
      </a:lvl8pPr>
      <a:lvl9pPr marL="3499174" indent="-189696" algn="l" defTabSz="954748" rtl="0" eaLnBrk="1" fontAlgn="base" hangingPunct="1">
        <a:spcBef>
          <a:spcPct val="20000"/>
        </a:spcBef>
        <a:spcAft>
          <a:spcPct val="0"/>
        </a:spcAft>
        <a:buClr>
          <a:srgbClr val="E2001A"/>
        </a:buClr>
        <a:buFont typeface="Wingdings" pitchFamily="2" charset="2"/>
        <a:buChar char="n"/>
        <a:defRPr sz="1185">
          <a:solidFill>
            <a:schemeClr val="tx1"/>
          </a:solidFill>
          <a:latin typeface="+mn-lt"/>
          <a:ea typeface="+mn-ea"/>
        </a:defRPr>
      </a:lvl9pPr>
    </p:bodyStyle>
    <p:otherStyle>
      <a:defPPr>
        <a:defRPr lang="uk-UA"/>
      </a:defPPr>
      <a:lvl1pPr marL="0" algn="l" defTabSz="903013" rtl="0" eaLnBrk="1" latinLnBrk="0" hangingPunct="1">
        <a:defRPr sz="1777" kern="1200">
          <a:solidFill>
            <a:schemeClr val="tx1"/>
          </a:solidFill>
          <a:latin typeface="+mn-lt"/>
          <a:ea typeface="+mn-ea"/>
          <a:cs typeface="+mn-cs"/>
        </a:defRPr>
      </a:lvl1pPr>
      <a:lvl2pPr marL="451506" algn="l" defTabSz="903013" rtl="0" eaLnBrk="1" latinLnBrk="0" hangingPunct="1">
        <a:defRPr sz="1777" kern="1200">
          <a:solidFill>
            <a:schemeClr val="tx1"/>
          </a:solidFill>
          <a:latin typeface="+mn-lt"/>
          <a:ea typeface="+mn-ea"/>
          <a:cs typeface="+mn-cs"/>
        </a:defRPr>
      </a:lvl2pPr>
      <a:lvl3pPr marL="903013" algn="l" defTabSz="903013" rtl="0" eaLnBrk="1" latinLnBrk="0" hangingPunct="1">
        <a:defRPr sz="1777" kern="1200">
          <a:solidFill>
            <a:schemeClr val="tx1"/>
          </a:solidFill>
          <a:latin typeface="+mn-lt"/>
          <a:ea typeface="+mn-ea"/>
          <a:cs typeface="+mn-cs"/>
        </a:defRPr>
      </a:lvl3pPr>
      <a:lvl4pPr marL="1354519" algn="l" defTabSz="903013" rtl="0" eaLnBrk="1" latinLnBrk="0" hangingPunct="1">
        <a:defRPr sz="1777" kern="1200">
          <a:solidFill>
            <a:schemeClr val="tx1"/>
          </a:solidFill>
          <a:latin typeface="+mn-lt"/>
          <a:ea typeface="+mn-ea"/>
          <a:cs typeface="+mn-cs"/>
        </a:defRPr>
      </a:lvl4pPr>
      <a:lvl5pPr marL="1806026" algn="l" defTabSz="903013" rtl="0" eaLnBrk="1" latinLnBrk="0" hangingPunct="1">
        <a:defRPr sz="1777" kern="1200">
          <a:solidFill>
            <a:schemeClr val="tx1"/>
          </a:solidFill>
          <a:latin typeface="+mn-lt"/>
          <a:ea typeface="+mn-ea"/>
          <a:cs typeface="+mn-cs"/>
        </a:defRPr>
      </a:lvl5pPr>
      <a:lvl6pPr marL="2257532" algn="l" defTabSz="903013" rtl="0" eaLnBrk="1" latinLnBrk="0" hangingPunct="1">
        <a:defRPr sz="1777" kern="1200">
          <a:solidFill>
            <a:schemeClr val="tx1"/>
          </a:solidFill>
          <a:latin typeface="+mn-lt"/>
          <a:ea typeface="+mn-ea"/>
          <a:cs typeface="+mn-cs"/>
        </a:defRPr>
      </a:lvl6pPr>
      <a:lvl7pPr marL="2709038" algn="l" defTabSz="903013" rtl="0" eaLnBrk="1" latinLnBrk="0" hangingPunct="1">
        <a:defRPr sz="1777" kern="1200">
          <a:solidFill>
            <a:schemeClr val="tx1"/>
          </a:solidFill>
          <a:latin typeface="+mn-lt"/>
          <a:ea typeface="+mn-ea"/>
          <a:cs typeface="+mn-cs"/>
        </a:defRPr>
      </a:lvl7pPr>
      <a:lvl8pPr marL="3160545" algn="l" defTabSz="903013" rtl="0" eaLnBrk="1" latinLnBrk="0" hangingPunct="1">
        <a:defRPr sz="1777" kern="1200">
          <a:solidFill>
            <a:schemeClr val="tx1"/>
          </a:solidFill>
          <a:latin typeface="+mn-lt"/>
          <a:ea typeface="+mn-ea"/>
          <a:cs typeface="+mn-cs"/>
        </a:defRPr>
      </a:lvl8pPr>
      <a:lvl9pPr marL="3612051" algn="l" defTabSz="903013" rtl="0" eaLnBrk="1" latinLnBrk="0" hangingPunct="1">
        <a:defRPr sz="177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p:cNvSpPr>
            <a:spLocks noGrp="1"/>
          </p:cNvSpPr>
          <p:nvPr>
            <p:ph type="body" sz="quarter" idx="10"/>
          </p:nvPr>
        </p:nvSpPr>
        <p:spPr>
          <a:xfrm>
            <a:off x="1250848" y="2775749"/>
            <a:ext cx="8295587" cy="1187776"/>
          </a:xfrm>
        </p:spPr>
        <p:txBody>
          <a:bodyPr/>
          <a:lstStyle/>
          <a:p>
            <a:r>
              <a:rPr lang="uk-UA" sz="2400" dirty="0"/>
              <a:t>Електронний підпис в банківській системі України</a:t>
            </a:r>
            <a:endParaRPr lang="en-US" sz="2400" dirty="0" smtClean="0"/>
          </a:p>
          <a:p>
            <a:endParaRPr lang="uk-UA" sz="2400" dirty="0"/>
          </a:p>
        </p:txBody>
      </p:sp>
      <p:sp>
        <p:nvSpPr>
          <p:cNvPr id="3" name="Місце для тексту 2"/>
          <p:cNvSpPr>
            <a:spLocks noGrp="1"/>
          </p:cNvSpPr>
          <p:nvPr>
            <p:ph type="body" sz="quarter" idx="11"/>
          </p:nvPr>
        </p:nvSpPr>
        <p:spPr>
          <a:xfrm>
            <a:off x="1407672" y="6240983"/>
            <a:ext cx="3671887" cy="384345"/>
          </a:xfrm>
        </p:spPr>
        <p:txBody>
          <a:bodyPr/>
          <a:lstStyle/>
          <a:p>
            <a:pPr>
              <a:spcBef>
                <a:spcPct val="0"/>
              </a:spcBef>
              <a:buClrTx/>
            </a:pPr>
            <a:r>
              <a:rPr lang="uk-UA" altLang="ru-RU" b="1" dirty="0">
                <a:solidFill>
                  <a:prstClr val="black"/>
                </a:solidFill>
              </a:rPr>
              <a:t>Київ,</a:t>
            </a:r>
            <a:r>
              <a:rPr lang="uk-UA" altLang="ru-RU" dirty="0">
                <a:solidFill>
                  <a:prstClr val="black"/>
                </a:solidFill>
              </a:rPr>
              <a:t> </a:t>
            </a:r>
            <a:endParaRPr lang="uk-UA" altLang="ru-RU" dirty="0" smtClean="0">
              <a:solidFill>
                <a:prstClr val="black"/>
              </a:solidFill>
            </a:endParaRPr>
          </a:p>
          <a:p>
            <a:pPr>
              <a:spcBef>
                <a:spcPct val="0"/>
              </a:spcBef>
              <a:buClrTx/>
            </a:pPr>
            <a:r>
              <a:rPr lang="uk-UA" altLang="ru-RU" dirty="0" smtClean="0">
                <a:solidFill>
                  <a:prstClr val="black"/>
                </a:solidFill>
              </a:rPr>
              <a:t>Грудень 2017 </a:t>
            </a:r>
            <a:r>
              <a:rPr lang="uk-UA" altLang="ru-RU" dirty="0">
                <a:solidFill>
                  <a:prstClr val="black"/>
                </a:solidFill>
              </a:rPr>
              <a:t>року</a:t>
            </a:r>
          </a:p>
        </p:txBody>
      </p:sp>
      <p:sp>
        <p:nvSpPr>
          <p:cNvPr id="5" name="Текст 1"/>
          <p:cNvSpPr txBox="1">
            <a:spLocks/>
          </p:cNvSpPr>
          <p:nvPr/>
        </p:nvSpPr>
        <p:spPr bwMode="auto">
          <a:xfrm>
            <a:off x="1179072" y="5126531"/>
            <a:ext cx="5792360" cy="795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lvl1pPr marL="0" indent="0" algn="l" defTabSz="966788" rtl="0" eaLnBrk="0" fontAlgn="base" hangingPunct="0">
              <a:spcBef>
                <a:spcPct val="20000"/>
              </a:spcBef>
              <a:spcAft>
                <a:spcPct val="0"/>
              </a:spcAft>
              <a:buClr>
                <a:srgbClr val="007236"/>
              </a:buClr>
              <a:buFont typeface="Wingdings" pitchFamily="2" charset="2"/>
              <a:buNone/>
              <a:defRPr sz="2000" b="1">
                <a:solidFill>
                  <a:schemeClr val="tx1"/>
                </a:solidFill>
                <a:latin typeface="Arial" pitchFamily="34" charset="0"/>
                <a:ea typeface="+mn-ea"/>
                <a:cs typeface="Arial" pitchFamily="34" charset="0"/>
              </a:defRPr>
            </a:lvl1pPr>
            <a:lvl2pPr marL="571500" indent="-190500" algn="l" defTabSz="966788" rtl="0" eaLnBrk="0" fontAlgn="base" hangingPunct="0">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2pPr>
            <a:lvl3pPr marL="954088" indent="-190500" algn="l" defTabSz="966788" rtl="0" eaLnBrk="0" fontAlgn="base" hangingPunct="0">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3pPr>
            <a:lvl4pPr marL="1331913" indent="-185738" algn="l" defTabSz="966788" rtl="0" eaLnBrk="0" fontAlgn="base" hangingPunct="0">
              <a:spcBef>
                <a:spcPct val="20000"/>
              </a:spcBef>
              <a:spcAft>
                <a:spcPct val="0"/>
              </a:spcAft>
              <a:buClr>
                <a:srgbClr val="007236"/>
              </a:buClr>
              <a:buFont typeface="Wingdings" pitchFamily="2" charset="2"/>
              <a:buChar char="§"/>
              <a:defRPr sz="1400">
                <a:solidFill>
                  <a:schemeClr val="tx1"/>
                </a:solidFill>
                <a:latin typeface="Arial" pitchFamily="34" charset="0"/>
                <a:ea typeface="+mn-ea"/>
                <a:cs typeface="Arial" pitchFamily="34" charset="0"/>
              </a:defRPr>
            </a:lvl4pPr>
            <a:lvl5pPr marL="1714500" indent="-192088" algn="l" defTabSz="966788" rtl="0" eaLnBrk="0" fontAlgn="base" hangingPunct="0">
              <a:spcBef>
                <a:spcPct val="20000"/>
              </a:spcBef>
              <a:spcAft>
                <a:spcPct val="0"/>
              </a:spcAft>
              <a:buClr>
                <a:srgbClr val="007236"/>
              </a:buClr>
              <a:buFont typeface="Wingdings" pitchFamily="2" charset="2"/>
              <a:buChar char="§"/>
              <a:defRPr sz="1400" b="0">
                <a:solidFill>
                  <a:schemeClr val="tx1"/>
                </a:solidFill>
                <a:latin typeface="Arial" pitchFamily="34" charset="0"/>
                <a:ea typeface="+mn-ea"/>
                <a:cs typeface="Arial" pitchFamily="34" charset="0"/>
              </a:defRPr>
            </a:lvl5pPr>
            <a:lvl6pPr marL="2171700" indent="-192088" algn="l" defTabSz="966788" rtl="0" fontAlgn="base">
              <a:spcBef>
                <a:spcPct val="20000"/>
              </a:spcBef>
              <a:spcAft>
                <a:spcPct val="0"/>
              </a:spcAft>
              <a:buClr>
                <a:srgbClr val="E2001A"/>
              </a:buClr>
              <a:buFont typeface="Wingdings" pitchFamily="2" charset="2"/>
              <a:buChar char="n"/>
              <a:defRPr sz="1200">
                <a:solidFill>
                  <a:schemeClr val="tx1"/>
                </a:solidFill>
                <a:latin typeface="+mn-lt"/>
                <a:ea typeface="+mn-ea"/>
              </a:defRPr>
            </a:lvl6pPr>
            <a:lvl7pPr marL="2628900" indent="-192088" algn="l" defTabSz="966788" rtl="0" fontAlgn="base">
              <a:spcBef>
                <a:spcPct val="20000"/>
              </a:spcBef>
              <a:spcAft>
                <a:spcPct val="0"/>
              </a:spcAft>
              <a:buClr>
                <a:srgbClr val="E2001A"/>
              </a:buClr>
              <a:buFont typeface="Wingdings" pitchFamily="2" charset="2"/>
              <a:buChar char="n"/>
              <a:defRPr sz="1200">
                <a:solidFill>
                  <a:schemeClr val="tx1"/>
                </a:solidFill>
                <a:latin typeface="+mn-lt"/>
                <a:ea typeface="+mn-ea"/>
              </a:defRPr>
            </a:lvl7pPr>
            <a:lvl8pPr marL="3086100" indent="-192088" algn="l" defTabSz="966788" rtl="0" fontAlgn="base">
              <a:spcBef>
                <a:spcPct val="20000"/>
              </a:spcBef>
              <a:spcAft>
                <a:spcPct val="0"/>
              </a:spcAft>
              <a:buClr>
                <a:srgbClr val="E2001A"/>
              </a:buClr>
              <a:buFont typeface="Wingdings" pitchFamily="2" charset="2"/>
              <a:buChar char="n"/>
              <a:defRPr sz="1200">
                <a:solidFill>
                  <a:schemeClr val="tx1"/>
                </a:solidFill>
                <a:latin typeface="+mn-lt"/>
                <a:ea typeface="+mn-ea"/>
              </a:defRPr>
            </a:lvl8pPr>
            <a:lvl9pPr marL="3543300" indent="-192088" algn="l" defTabSz="966788" rtl="0" fontAlgn="base">
              <a:spcBef>
                <a:spcPct val="20000"/>
              </a:spcBef>
              <a:spcAft>
                <a:spcPct val="0"/>
              </a:spcAft>
              <a:buClr>
                <a:srgbClr val="E2001A"/>
              </a:buClr>
              <a:buFont typeface="Wingdings" pitchFamily="2" charset="2"/>
              <a:buChar char="n"/>
              <a:defRPr sz="1200">
                <a:solidFill>
                  <a:schemeClr val="tx1"/>
                </a:solidFill>
                <a:latin typeface="+mn-lt"/>
                <a:ea typeface="+mn-ea"/>
              </a:defRPr>
            </a:lvl9pPr>
          </a:lstStyle>
          <a:p>
            <a:pPr defTabSz="734263" eaLnBrk="1" hangingPunct="1">
              <a:defRPr/>
            </a:pPr>
            <a:endParaRPr lang="en-US" sz="1400" b="0" u="none" kern="0" dirty="0" smtClean="0">
              <a:solidFill>
                <a:sysClr val="windowText" lastClr="000000"/>
              </a:solidFill>
            </a:endParaRPr>
          </a:p>
          <a:p>
            <a:pPr defTabSz="734263" eaLnBrk="1" hangingPunct="1">
              <a:defRPr/>
            </a:pPr>
            <a:r>
              <a:rPr lang="uk-UA" sz="1400" b="0" u="none" kern="0" dirty="0" smtClean="0">
                <a:solidFill>
                  <a:sysClr val="windowText" lastClr="000000"/>
                </a:solidFill>
              </a:rPr>
              <a:t>Департамент стратегії та </a:t>
            </a:r>
            <a:r>
              <a:rPr lang="uk-UA" sz="1400" b="0" u="none" kern="0" dirty="0" smtClean="0">
                <a:solidFill>
                  <a:sysClr val="windowText" lastClr="000000"/>
                </a:solidFill>
              </a:rPr>
              <a:t>реформування </a:t>
            </a:r>
          </a:p>
          <a:p>
            <a:pPr defTabSz="734263" eaLnBrk="1" hangingPunct="1">
              <a:defRPr/>
            </a:pPr>
            <a:r>
              <a:rPr lang="uk-UA" sz="1400" b="0" kern="0" dirty="0" smtClean="0">
                <a:solidFill>
                  <a:sysClr val="windowText" lastClr="000000"/>
                </a:solidFill>
              </a:rPr>
              <a:t>Національного банку України</a:t>
            </a:r>
            <a:endParaRPr lang="uk-UA" sz="1400" b="0" u="none" kern="0" dirty="0" smtClean="0">
              <a:solidFill>
                <a:sysClr val="windowText" lastClr="000000"/>
              </a:solidFill>
            </a:endParaRPr>
          </a:p>
          <a:p>
            <a:pPr defTabSz="734263" eaLnBrk="1" hangingPunct="1">
              <a:defRPr/>
            </a:pPr>
            <a:r>
              <a:rPr lang="uk-UA" sz="1400" b="0" kern="0" dirty="0" smtClean="0">
                <a:solidFill>
                  <a:sysClr val="windowText" lastClr="000000"/>
                </a:solidFill>
              </a:rPr>
              <a:t>Соколовська Світлана</a:t>
            </a:r>
            <a:endParaRPr lang="uk-UA" sz="1400" b="0" u="none" kern="0" dirty="0">
              <a:solidFill>
                <a:sysClr val="windowText" lastClr="000000"/>
              </a:solidFill>
            </a:endParaRPr>
          </a:p>
        </p:txBody>
      </p:sp>
    </p:spTree>
    <p:extLst>
      <p:ext uri="{BB962C8B-B14F-4D97-AF65-F5344CB8AC3E}">
        <p14:creationId xmlns:p14="http://schemas.microsoft.com/office/powerpoint/2010/main" val="7609835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Прямоугольник 19"/>
          <p:cNvSpPr/>
          <p:nvPr/>
        </p:nvSpPr>
        <p:spPr bwMode="auto">
          <a:xfrm>
            <a:off x="765268" y="3648158"/>
            <a:ext cx="2878836" cy="2491279"/>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914400" eaLnBrk="0" fontAlgn="base" hangingPunct="0">
              <a:spcBef>
                <a:spcPct val="0"/>
              </a:spcBef>
              <a:spcAft>
                <a:spcPct val="0"/>
              </a:spcAft>
            </a:pPr>
            <a:endParaRPr lang="uk-UA" sz="1000" u="sng">
              <a:latin typeface="Arial" pitchFamily="34" charset="0"/>
              <a:ea typeface="MS PGothic" pitchFamily="34" charset="-128"/>
            </a:endParaRPr>
          </a:p>
        </p:txBody>
      </p:sp>
      <p:sp>
        <p:nvSpPr>
          <p:cNvPr id="19" name="Прямоугольник 18"/>
          <p:cNvSpPr/>
          <p:nvPr/>
        </p:nvSpPr>
        <p:spPr bwMode="auto">
          <a:xfrm>
            <a:off x="765268" y="1206230"/>
            <a:ext cx="2878836" cy="915931"/>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17" name="Прямоугольник 16"/>
          <p:cNvSpPr/>
          <p:nvPr/>
        </p:nvSpPr>
        <p:spPr bwMode="auto">
          <a:xfrm>
            <a:off x="765268" y="2236355"/>
            <a:ext cx="2878836" cy="1294181"/>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2" name="Заголовок 1"/>
          <p:cNvSpPr>
            <a:spLocks noGrp="1"/>
          </p:cNvSpPr>
          <p:nvPr>
            <p:ph type="title"/>
          </p:nvPr>
        </p:nvSpPr>
        <p:spPr/>
        <p:txBody>
          <a:bodyPr/>
          <a:lstStyle/>
          <a:p>
            <a:r>
              <a:rPr lang="uk-UA" dirty="0" smtClean="0"/>
              <a:t>Типи електронних підписів (ЕП) та принципи їх використання </a:t>
            </a:r>
            <a:br>
              <a:rPr lang="uk-UA" dirty="0" smtClean="0"/>
            </a:br>
            <a:r>
              <a:rPr lang="uk-UA" dirty="0" smtClean="0"/>
              <a:t>в банківській системі України</a:t>
            </a:r>
            <a:endParaRPr lang="uk-UA" dirty="0"/>
          </a:p>
        </p:txBody>
      </p:sp>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2</a:t>
            </a:fld>
            <a:endParaRPr lang="uk-UA" dirty="0">
              <a:solidFill>
                <a:prstClr val="black">
                  <a:tint val="75000"/>
                </a:prstClr>
              </a:solidFill>
            </a:endParaRPr>
          </a:p>
        </p:txBody>
      </p:sp>
      <p:sp>
        <p:nvSpPr>
          <p:cNvPr id="10" name="Oval 16"/>
          <p:cNvSpPr/>
          <p:nvPr/>
        </p:nvSpPr>
        <p:spPr bwMode="ltGray">
          <a:xfrm>
            <a:off x="910364" y="1247945"/>
            <a:ext cx="576000" cy="576000"/>
          </a:xfrm>
          <a:prstGeom prst="ellipse">
            <a:avLst/>
          </a:prstGeom>
          <a:noFill/>
          <a:ln w="19050">
            <a:solidFill>
              <a:srgbClr val="1C7935"/>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450" b="1" dirty="0" smtClean="0">
                <a:solidFill>
                  <a:srgbClr val="1C7935"/>
                </a:solidFill>
                <a:latin typeface="Arial" panose="020B0604020202020204" pitchFamily="34" charset="0"/>
                <a:cs typeface="Arial" panose="020B0604020202020204" pitchFamily="34" charset="0"/>
              </a:rPr>
              <a:t>NBU</a:t>
            </a:r>
          </a:p>
        </p:txBody>
      </p:sp>
      <p:sp>
        <p:nvSpPr>
          <p:cNvPr id="12" name="Freeform 2003"/>
          <p:cNvSpPr>
            <a:spLocks noEditPoints="1"/>
          </p:cNvSpPr>
          <p:nvPr/>
        </p:nvSpPr>
        <p:spPr bwMode="auto">
          <a:xfrm>
            <a:off x="2769843" y="1247945"/>
            <a:ext cx="576000" cy="576000"/>
          </a:xfrm>
          <a:custGeom>
            <a:avLst/>
            <a:gdLst>
              <a:gd name="T0" fmla="*/ 242 w 252"/>
              <a:gd name="T1" fmla="*/ 126 h 252"/>
              <a:gd name="T2" fmla="*/ 10 w 252"/>
              <a:gd name="T3" fmla="*/ 126 h 252"/>
              <a:gd name="T4" fmla="*/ 126 w 252"/>
              <a:gd name="T5" fmla="*/ 0 h 252"/>
              <a:gd name="T6" fmla="*/ 126 w 252"/>
              <a:gd name="T7" fmla="*/ 252 h 252"/>
              <a:gd name="T8" fmla="*/ 126 w 252"/>
              <a:gd name="T9" fmla="*/ 0 h 252"/>
              <a:gd name="T10" fmla="*/ 192 w 252"/>
              <a:gd name="T11" fmla="*/ 93 h 252"/>
              <a:gd name="T12" fmla="*/ 187 w 252"/>
              <a:gd name="T13" fmla="*/ 164 h 252"/>
              <a:gd name="T14" fmla="*/ 172 w 252"/>
              <a:gd name="T15" fmla="*/ 159 h 252"/>
              <a:gd name="T16" fmla="*/ 177 w 252"/>
              <a:gd name="T17" fmla="*/ 88 h 252"/>
              <a:gd name="T18" fmla="*/ 48 w 252"/>
              <a:gd name="T19" fmla="*/ 74 h 252"/>
              <a:gd name="T20" fmla="*/ 124 w 252"/>
              <a:gd name="T21" fmla="*/ 38 h 252"/>
              <a:gd name="T22" fmla="*/ 125 w 252"/>
              <a:gd name="T23" fmla="*/ 38 h 252"/>
              <a:gd name="T24" fmla="*/ 126 w 252"/>
              <a:gd name="T25" fmla="*/ 38 h 252"/>
              <a:gd name="T26" fmla="*/ 127 w 252"/>
              <a:gd name="T27" fmla="*/ 38 h 252"/>
              <a:gd name="T28" fmla="*/ 128 w 252"/>
              <a:gd name="T29" fmla="*/ 38 h 252"/>
              <a:gd name="T30" fmla="*/ 204 w 252"/>
              <a:gd name="T31" fmla="*/ 74 h 252"/>
              <a:gd name="T32" fmla="*/ 199 w 252"/>
              <a:gd name="T33" fmla="*/ 79 h 252"/>
              <a:gd name="T34" fmla="*/ 126 w 252"/>
              <a:gd name="T35" fmla="*/ 79 h 252"/>
              <a:gd name="T36" fmla="*/ 48 w 252"/>
              <a:gd name="T37" fmla="*/ 74 h 252"/>
              <a:gd name="T38" fmla="*/ 126 w 252"/>
              <a:gd name="T39" fmla="*/ 69 h 252"/>
              <a:gd name="T40" fmla="*/ 126 w 252"/>
              <a:gd name="T41" fmla="*/ 50 h 252"/>
              <a:gd name="T42" fmla="*/ 150 w 252"/>
              <a:gd name="T43" fmla="*/ 164 h 252"/>
              <a:gd name="T44" fmla="*/ 155 w 252"/>
              <a:gd name="T45" fmla="*/ 93 h 252"/>
              <a:gd name="T46" fmla="*/ 102 w 252"/>
              <a:gd name="T47" fmla="*/ 88 h 252"/>
              <a:gd name="T48" fmla="*/ 97 w 252"/>
              <a:gd name="T49" fmla="*/ 159 h 252"/>
              <a:gd name="T50" fmla="*/ 116 w 252"/>
              <a:gd name="T51" fmla="*/ 164 h 252"/>
              <a:gd name="T52" fmla="*/ 126 w 252"/>
              <a:gd name="T53" fmla="*/ 113 h 252"/>
              <a:gd name="T54" fmla="*/ 136 w 252"/>
              <a:gd name="T55" fmla="*/ 164 h 252"/>
              <a:gd name="T56" fmla="*/ 53 w 252"/>
              <a:gd name="T57" fmla="*/ 182 h 252"/>
              <a:gd name="T58" fmla="*/ 204 w 252"/>
              <a:gd name="T59" fmla="*/ 177 h 252"/>
              <a:gd name="T60" fmla="*/ 53 w 252"/>
              <a:gd name="T61" fmla="*/ 172 h 252"/>
              <a:gd name="T62" fmla="*/ 53 w 252"/>
              <a:gd name="T63" fmla="*/ 182 h 252"/>
              <a:gd name="T64" fmla="*/ 40 w 252"/>
              <a:gd name="T65" fmla="*/ 188 h 252"/>
              <a:gd name="T66" fmla="*/ 40 w 252"/>
              <a:gd name="T67" fmla="*/ 198 h 252"/>
              <a:gd name="T68" fmla="*/ 217 w 252"/>
              <a:gd name="T69" fmla="*/ 193 h 252"/>
              <a:gd name="T70" fmla="*/ 65 w 252"/>
              <a:gd name="T71" fmla="*/ 88 h 252"/>
              <a:gd name="T72" fmla="*/ 60 w 252"/>
              <a:gd name="T73" fmla="*/ 159 h 252"/>
              <a:gd name="T74" fmla="*/ 75 w 252"/>
              <a:gd name="T75" fmla="*/ 164 h 252"/>
              <a:gd name="T76" fmla="*/ 80 w 252"/>
              <a:gd name="T77" fmla="*/ 93 h 252"/>
              <a:gd name="T78" fmla="*/ 65 w 252"/>
              <a:gd name="T79" fmla="*/ 88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2" h="252">
                <a:moveTo>
                  <a:pt x="126" y="10"/>
                </a:moveTo>
                <a:cubicBezTo>
                  <a:pt x="190" y="10"/>
                  <a:pt x="242" y="62"/>
                  <a:pt x="242" y="126"/>
                </a:cubicBezTo>
                <a:cubicBezTo>
                  <a:pt x="242" y="190"/>
                  <a:pt x="190" y="242"/>
                  <a:pt x="126" y="242"/>
                </a:cubicBezTo>
                <a:cubicBezTo>
                  <a:pt x="62" y="242"/>
                  <a:pt x="10" y="190"/>
                  <a:pt x="10" y="126"/>
                </a:cubicBezTo>
                <a:cubicBezTo>
                  <a:pt x="10" y="62"/>
                  <a:pt x="62" y="10"/>
                  <a:pt x="126" y="10"/>
                </a:cubicBezTo>
                <a:moveTo>
                  <a:pt x="126" y="0"/>
                </a:moveTo>
                <a:cubicBezTo>
                  <a:pt x="56" y="0"/>
                  <a:pt x="0" y="56"/>
                  <a:pt x="0" y="126"/>
                </a:cubicBezTo>
                <a:cubicBezTo>
                  <a:pt x="0" y="196"/>
                  <a:pt x="56" y="252"/>
                  <a:pt x="126" y="252"/>
                </a:cubicBezTo>
                <a:cubicBezTo>
                  <a:pt x="196" y="252"/>
                  <a:pt x="252" y="196"/>
                  <a:pt x="252" y="126"/>
                </a:cubicBezTo>
                <a:cubicBezTo>
                  <a:pt x="252" y="56"/>
                  <a:pt x="196" y="0"/>
                  <a:pt x="126" y="0"/>
                </a:cubicBezTo>
                <a:moveTo>
                  <a:pt x="187" y="88"/>
                </a:moveTo>
                <a:cubicBezTo>
                  <a:pt x="190" y="88"/>
                  <a:pt x="192" y="91"/>
                  <a:pt x="192" y="93"/>
                </a:cubicBezTo>
                <a:cubicBezTo>
                  <a:pt x="192" y="159"/>
                  <a:pt x="192" y="159"/>
                  <a:pt x="192" y="159"/>
                </a:cubicBezTo>
                <a:cubicBezTo>
                  <a:pt x="192" y="161"/>
                  <a:pt x="190" y="164"/>
                  <a:pt x="187" y="164"/>
                </a:cubicBezTo>
                <a:cubicBezTo>
                  <a:pt x="177" y="164"/>
                  <a:pt x="177" y="164"/>
                  <a:pt x="177" y="164"/>
                </a:cubicBezTo>
                <a:cubicBezTo>
                  <a:pt x="174" y="164"/>
                  <a:pt x="172" y="161"/>
                  <a:pt x="172" y="159"/>
                </a:cubicBezTo>
                <a:cubicBezTo>
                  <a:pt x="172" y="93"/>
                  <a:pt x="172" y="93"/>
                  <a:pt x="172" y="93"/>
                </a:cubicBezTo>
                <a:cubicBezTo>
                  <a:pt x="172" y="91"/>
                  <a:pt x="174" y="88"/>
                  <a:pt x="177" y="88"/>
                </a:cubicBezTo>
                <a:lnTo>
                  <a:pt x="187" y="88"/>
                </a:lnTo>
                <a:close/>
                <a:moveTo>
                  <a:pt x="48" y="74"/>
                </a:moveTo>
                <a:cubicBezTo>
                  <a:pt x="47" y="72"/>
                  <a:pt x="49" y="70"/>
                  <a:pt x="51" y="69"/>
                </a:cubicBezTo>
                <a:cubicBezTo>
                  <a:pt x="124" y="38"/>
                  <a:pt x="124" y="38"/>
                  <a:pt x="124" y="38"/>
                </a:cubicBezTo>
                <a:cubicBezTo>
                  <a:pt x="124" y="38"/>
                  <a:pt x="124" y="38"/>
                  <a:pt x="124" y="38"/>
                </a:cubicBezTo>
                <a:cubicBezTo>
                  <a:pt x="124" y="38"/>
                  <a:pt x="125" y="38"/>
                  <a:pt x="125" y="38"/>
                </a:cubicBezTo>
                <a:cubicBezTo>
                  <a:pt x="125" y="38"/>
                  <a:pt x="125" y="38"/>
                  <a:pt x="125" y="38"/>
                </a:cubicBezTo>
                <a:cubicBezTo>
                  <a:pt x="126" y="38"/>
                  <a:pt x="126" y="38"/>
                  <a:pt x="126" y="38"/>
                </a:cubicBezTo>
                <a:cubicBezTo>
                  <a:pt x="126" y="38"/>
                  <a:pt x="126" y="38"/>
                  <a:pt x="127" y="38"/>
                </a:cubicBezTo>
                <a:cubicBezTo>
                  <a:pt x="127" y="38"/>
                  <a:pt x="127" y="38"/>
                  <a:pt x="127" y="38"/>
                </a:cubicBezTo>
                <a:cubicBezTo>
                  <a:pt x="127" y="38"/>
                  <a:pt x="128" y="38"/>
                  <a:pt x="128" y="38"/>
                </a:cubicBezTo>
                <a:cubicBezTo>
                  <a:pt x="128" y="38"/>
                  <a:pt x="128" y="38"/>
                  <a:pt x="128" y="38"/>
                </a:cubicBezTo>
                <a:cubicBezTo>
                  <a:pt x="201" y="69"/>
                  <a:pt x="201" y="69"/>
                  <a:pt x="201" y="69"/>
                </a:cubicBezTo>
                <a:cubicBezTo>
                  <a:pt x="203" y="69"/>
                  <a:pt x="204" y="71"/>
                  <a:pt x="204" y="74"/>
                </a:cubicBezTo>
                <a:cubicBezTo>
                  <a:pt x="204" y="76"/>
                  <a:pt x="202" y="79"/>
                  <a:pt x="199" y="79"/>
                </a:cubicBezTo>
                <a:cubicBezTo>
                  <a:pt x="199" y="79"/>
                  <a:pt x="199" y="79"/>
                  <a:pt x="199" y="79"/>
                </a:cubicBezTo>
                <a:cubicBezTo>
                  <a:pt x="126" y="79"/>
                  <a:pt x="126" y="79"/>
                  <a:pt x="126" y="79"/>
                </a:cubicBezTo>
                <a:cubicBezTo>
                  <a:pt x="126" y="79"/>
                  <a:pt x="126" y="79"/>
                  <a:pt x="126" y="79"/>
                </a:cubicBezTo>
                <a:cubicBezTo>
                  <a:pt x="53" y="79"/>
                  <a:pt x="53" y="79"/>
                  <a:pt x="53" y="79"/>
                </a:cubicBezTo>
                <a:cubicBezTo>
                  <a:pt x="50" y="79"/>
                  <a:pt x="48" y="77"/>
                  <a:pt x="48" y="74"/>
                </a:cubicBezTo>
                <a:moveTo>
                  <a:pt x="117" y="59"/>
                </a:moveTo>
                <a:cubicBezTo>
                  <a:pt x="117" y="64"/>
                  <a:pt x="121" y="69"/>
                  <a:pt x="126" y="69"/>
                </a:cubicBezTo>
                <a:cubicBezTo>
                  <a:pt x="131" y="69"/>
                  <a:pt x="135" y="64"/>
                  <a:pt x="135" y="59"/>
                </a:cubicBezTo>
                <a:cubicBezTo>
                  <a:pt x="135" y="54"/>
                  <a:pt x="131" y="50"/>
                  <a:pt x="126" y="50"/>
                </a:cubicBezTo>
                <a:cubicBezTo>
                  <a:pt x="121" y="50"/>
                  <a:pt x="117" y="54"/>
                  <a:pt x="117" y="59"/>
                </a:cubicBezTo>
                <a:moveTo>
                  <a:pt x="150" y="164"/>
                </a:moveTo>
                <a:cubicBezTo>
                  <a:pt x="152" y="164"/>
                  <a:pt x="155" y="161"/>
                  <a:pt x="155" y="159"/>
                </a:cubicBezTo>
                <a:cubicBezTo>
                  <a:pt x="155" y="93"/>
                  <a:pt x="155" y="93"/>
                  <a:pt x="155" y="93"/>
                </a:cubicBezTo>
                <a:cubicBezTo>
                  <a:pt x="155" y="91"/>
                  <a:pt x="152" y="88"/>
                  <a:pt x="150" y="88"/>
                </a:cubicBezTo>
                <a:cubicBezTo>
                  <a:pt x="102" y="88"/>
                  <a:pt x="102" y="88"/>
                  <a:pt x="102" y="88"/>
                </a:cubicBezTo>
                <a:cubicBezTo>
                  <a:pt x="100" y="88"/>
                  <a:pt x="97" y="91"/>
                  <a:pt x="97" y="93"/>
                </a:cubicBezTo>
                <a:cubicBezTo>
                  <a:pt x="97" y="159"/>
                  <a:pt x="97" y="159"/>
                  <a:pt x="97" y="159"/>
                </a:cubicBezTo>
                <a:cubicBezTo>
                  <a:pt x="97" y="161"/>
                  <a:pt x="100" y="164"/>
                  <a:pt x="102" y="164"/>
                </a:cubicBezTo>
                <a:cubicBezTo>
                  <a:pt x="116" y="164"/>
                  <a:pt x="116" y="164"/>
                  <a:pt x="116" y="164"/>
                </a:cubicBezTo>
                <a:cubicBezTo>
                  <a:pt x="116" y="123"/>
                  <a:pt x="116" y="123"/>
                  <a:pt x="116" y="123"/>
                </a:cubicBezTo>
                <a:cubicBezTo>
                  <a:pt x="116" y="117"/>
                  <a:pt x="120" y="113"/>
                  <a:pt x="126" y="113"/>
                </a:cubicBezTo>
                <a:cubicBezTo>
                  <a:pt x="132" y="113"/>
                  <a:pt x="136" y="117"/>
                  <a:pt x="136" y="123"/>
                </a:cubicBezTo>
                <a:cubicBezTo>
                  <a:pt x="136" y="164"/>
                  <a:pt x="136" y="164"/>
                  <a:pt x="136" y="164"/>
                </a:cubicBezTo>
                <a:lnTo>
                  <a:pt x="150" y="164"/>
                </a:lnTo>
                <a:close/>
                <a:moveTo>
                  <a:pt x="53" y="182"/>
                </a:moveTo>
                <a:cubicBezTo>
                  <a:pt x="199" y="182"/>
                  <a:pt x="199" y="182"/>
                  <a:pt x="199" y="182"/>
                </a:cubicBezTo>
                <a:cubicBezTo>
                  <a:pt x="202" y="182"/>
                  <a:pt x="204" y="179"/>
                  <a:pt x="204" y="177"/>
                </a:cubicBezTo>
                <a:cubicBezTo>
                  <a:pt x="204" y="174"/>
                  <a:pt x="202" y="172"/>
                  <a:pt x="199" y="172"/>
                </a:cubicBezTo>
                <a:cubicBezTo>
                  <a:pt x="53" y="172"/>
                  <a:pt x="53" y="172"/>
                  <a:pt x="53" y="172"/>
                </a:cubicBezTo>
                <a:cubicBezTo>
                  <a:pt x="50" y="172"/>
                  <a:pt x="48" y="174"/>
                  <a:pt x="48" y="177"/>
                </a:cubicBezTo>
                <a:cubicBezTo>
                  <a:pt x="48" y="179"/>
                  <a:pt x="50" y="182"/>
                  <a:pt x="53" y="182"/>
                </a:cubicBezTo>
                <a:moveTo>
                  <a:pt x="212" y="188"/>
                </a:moveTo>
                <a:cubicBezTo>
                  <a:pt x="40" y="188"/>
                  <a:pt x="40" y="188"/>
                  <a:pt x="40" y="188"/>
                </a:cubicBezTo>
                <a:cubicBezTo>
                  <a:pt x="37" y="188"/>
                  <a:pt x="35" y="191"/>
                  <a:pt x="35" y="193"/>
                </a:cubicBezTo>
                <a:cubicBezTo>
                  <a:pt x="35" y="196"/>
                  <a:pt x="37" y="198"/>
                  <a:pt x="40" y="198"/>
                </a:cubicBezTo>
                <a:cubicBezTo>
                  <a:pt x="212" y="198"/>
                  <a:pt x="212" y="198"/>
                  <a:pt x="212" y="198"/>
                </a:cubicBezTo>
                <a:cubicBezTo>
                  <a:pt x="215" y="198"/>
                  <a:pt x="217" y="196"/>
                  <a:pt x="217" y="193"/>
                </a:cubicBezTo>
                <a:cubicBezTo>
                  <a:pt x="217" y="191"/>
                  <a:pt x="215" y="188"/>
                  <a:pt x="212" y="188"/>
                </a:cubicBezTo>
                <a:moveTo>
                  <a:pt x="65" y="88"/>
                </a:moveTo>
                <a:cubicBezTo>
                  <a:pt x="62" y="88"/>
                  <a:pt x="60" y="91"/>
                  <a:pt x="60" y="93"/>
                </a:cubicBezTo>
                <a:cubicBezTo>
                  <a:pt x="60" y="159"/>
                  <a:pt x="60" y="159"/>
                  <a:pt x="60" y="159"/>
                </a:cubicBezTo>
                <a:cubicBezTo>
                  <a:pt x="60" y="161"/>
                  <a:pt x="62" y="164"/>
                  <a:pt x="65" y="164"/>
                </a:cubicBezTo>
                <a:cubicBezTo>
                  <a:pt x="75" y="164"/>
                  <a:pt x="75" y="164"/>
                  <a:pt x="75" y="164"/>
                </a:cubicBezTo>
                <a:cubicBezTo>
                  <a:pt x="78" y="164"/>
                  <a:pt x="80" y="161"/>
                  <a:pt x="80" y="159"/>
                </a:cubicBezTo>
                <a:cubicBezTo>
                  <a:pt x="80" y="93"/>
                  <a:pt x="80" y="93"/>
                  <a:pt x="80" y="93"/>
                </a:cubicBezTo>
                <a:cubicBezTo>
                  <a:pt x="80" y="91"/>
                  <a:pt x="78" y="88"/>
                  <a:pt x="75" y="88"/>
                </a:cubicBezTo>
                <a:lnTo>
                  <a:pt x="65" y="88"/>
                </a:lnTo>
                <a:close/>
              </a:path>
            </a:pathLst>
          </a:custGeom>
          <a:solidFill>
            <a:srgbClr val="007236"/>
          </a:solidFill>
          <a:ln>
            <a:noFill/>
          </a:ln>
        </p:spPr>
        <p:txBody>
          <a:bodyPr vert="horz" wrap="square" lIns="80147" tIns="40074" rIns="80147" bIns="40074" numCol="1" anchor="t" anchorCtr="0" compatLnSpc="1">
            <a:prstTxWarp prst="textNoShape">
              <a:avLst/>
            </a:prstTxWarp>
          </a:bodyPr>
          <a:lstStyle/>
          <a:p>
            <a:endParaRPr lang="en-US" dirty="0"/>
          </a:p>
        </p:txBody>
      </p:sp>
      <p:sp>
        <p:nvSpPr>
          <p:cNvPr id="13" name="Freeform 2003"/>
          <p:cNvSpPr>
            <a:spLocks noEditPoints="1"/>
          </p:cNvSpPr>
          <p:nvPr/>
        </p:nvSpPr>
        <p:spPr bwMode="auto">
          <a:xfrm>
            <a:off x="2769843" y="2455537"/>
            <a:ext cx="576000" cy="576000"/>
          </a:xfrm>
          <a:custGeom>
            <a:avLst/>
            <a:gdLst>
              <a:gd name="T0" fmla="*/ 242 w 252"/>
              <a:gd name="T1" fmla="*/ 126 h 252"/>
              <a:gd name="T2" fmla="*/ 10 w 252"/>
              <a:gd name="T3" fmla="*/ 126 h 252"/>
              <a:gd name="T4" fmla="*/ 126 w 252"/>
              <a:gd name="T5" fmla="*/ 0 h 252"/>
              <a:gd name="T6" fmla="*/ 126 w 252"/>
              <a:gd name="T7" fmla="*/ 252 h 252"/>
              <a:gd name="T8" fmla="*/ 126 w 252"/>
              <a:gd name="T9" fmla="*/ 0 h 252"/>
              <a:gd name="T10" fmla="*/ 192 w 252"/>
              <a:gd name="T11" fmla="*/ 93 h 252"/>
              <a:gd name="T12" fmla="*/ 187 w 252"/>
              <a:gd name="T13" fmla="*/ 164 h 252"/>
              <a:gd name="T14" fmla="*/ 172 w 252"/>
              <a:gd name="T15" fmla="*/ 159 h 252"/>
              <a:gd name="T16" fmla="*/ 177 w 252"/>
              <a:gd name="T17" fmla="*/ 88 h 252"/>
              <a:gd name="T18" fmla="*/ 48 w 252"/>
              <a:gd name="T19" fmla="*/ 74 h 252"/>
              <a:gd name="T20" fmla="*/ 124 w 252"/>
              <a:gd name="T21" fmla="*/ 38 h 252"/>
              <a:gd name="T22" fmla="*/ 125 w 252"/>
              <a:gd name="T23" fmla="*/ 38 h 252"/>
              <a:gd name="T24" fmla="*/ 126 w 252"/>
              <a:gd name="T25" fmla="*/ 38 h 252"/>
              <a:gd name="T26" fmla="*/ 127 w 252"/>
              <a:gd name="T27" fmla="*/ 38 h 252"/>
              <a:gd name="T28" fmla="*/ 128 w 252"/>
              <a:gd name="T29" fmla="*/ 38 h 252"/>
              <a:gd name="T30" fmla="*/ 204 w 252"/>
              <a:gd name="T31" fmla="*/ 74 h 252"/>
              <a:gd name="T32" fmla="*/ 199 w 252"/>
              <a:gd name="T33" fmla="*/ 79 h 252"/>
              <a:gd name="T34" fmla="*/ 126 w 252"/>
              <a:gd name="T35" fmla="*/ 79 h 252"/>
              <a:gd name="T36" fmla="*/ 48 w 252"/>
              <a:gd name="T37" fmla="*/ 74 h 252"/>
              <a:gd name="T38" fmla="*/ 126 w 252"/>
              <a:gd name="T39" fmla="*/ 69 h 252"/>
              <a:gd name="T40" fmla="*/ 126 w 252"/>
              <a:gd name="T41" fmla="*/ 50 h 252"/>
              <a:gd name="T42" fmla="*/ 150 w 252"/>
              <a:gd name="T43" fmla="*/ 164 h 252"/>
              <a:gd name="T44" fmla="*/ 155 w 252"/>
              <a:gd name="T45" fmla="*/ 93 h 252"/>
              <a:gd name="T46" fmla="*/ 102 w 252"/>
              <a:gd name="T47" fmla="*/ 88 h 252"/>
              <a:gd name="T48" fmla="*/ 97 w 252"/>
              <a:gd name="T49" fmla="*/ 159 h 252"/>
              <a:gd name="T50" fmla="*/ 116 w 252"/>
              <a:gd name="T51" fmla="*/ 164 h 252"/>
              <a:gd name="T52" fmla="*/ 126 w 252"/>
              <a:gd name="T53" fmla="*/ 113 h 252"/>
              <a:gd name="T54" fmla="*/ 136 w 252"/>
              <a:gd name="T55" fmla="*/ 164 h 252"/>
              <a:gd name="T56" fmla="*/ 53 w 252"/>
              <a:gd name="T57" fmla="*/ 182 h 252"/>
              <a:gd name="T58" fmla="*/ 204 w 252"/>
              <a:gd name="T59" fmla="*/ 177 h 252"/>
              <a:gd name="T60" fmla="*/ 53 w 252"/>
              <a:gd name="T61" fmla="*/ 172 h 252"/>
              <a:gd name="T62" fmla="*/ 53 w 252"/>
              <a:gd name="T63" fmla="*/ 182 h 252"/>
              <a:gd name="T64" fmla="*/ 40 w 252"/>
              <a:gd name="T65" fmla="*/ 188 h 252"/>
              <a:gd name="T66" fmla="*/ 40 w 252"/>
              <a:gd name="T67" fmla="*/ 198 h 252"/>
              <a:gd name="T68" fmla="*/ 217 w 252"/>
              <a:gd name="T69" fmla="*/ 193 h 252"/>
              <a:gd name="T70" fmla="*/ 65 w 252"/>
              <a:gd name="T71" fmla="*/ 88 h 252"/>
              <a:gd name="T72" fmla="*/ 60 w 252"/>
              <a:gd name="T73" fmla="*/ 159 h 252"/>
              <a:gd name="T74" fmla="*/ 75 w 252"/>
              <a:gd name="T75" fmla="*/ 164 h 252"/>
              <a:gd name="T76" fmla="*/ 80 w 252"/>
              <a:gd name="T77" fmla="*/ 93 h 252"/>
              <a:gd name="T78" fmla="*/ 65 w 252"/>
              <a:gd name="T79" fmla="*/ 88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2" h="252">
                <a:moveTo>
                  <a:pt x="126" y="10"/>
                </a:moveTo>
                <a:cubicBezTo>
                  <a:pt x="190" y="10"/>
                  <a:pt x="242" y="62"/>
                  <a:pt x="242" y="126"/>
                </a:cubicBezTo>
                <a:cubicBezTo>
                  <a:pt x="242" y="190"/>
                  <a:pt x="190" y="242"/>
                  <a:pt x="126" y="242"/>
                </a:cubicBezTo>
                <a:cubicBezTo>
                  <a:pt x="62" y="242"/>
                  <a:pt x="10" y="190"/>
                  <a:pt x="10" y="126"/>
                </a:cubicBezTo>
                <a:cubicBezTo>
                  <a:pt x="10" y="62"/>
                  <a:pt x="62" y="10"/>
                  <a:pt x="126" y="10"/>
                </a:cubicBezTo>
                <a:moveTo>
                  <a:pt x="126" y="0"/>
                </a:moveTo>
                <a:cubicBezTo>
                  <a:pt x="56" y="0"/>
                  <a:pt x="0" y="56"/>
                  <a:pt x="0" y="126"/>
                </a:cubicBezTo>
                <a:cubicBezTo>
                  <a:pt x="0" y="196"/>
                  <a:pt x="56" y="252"/>
                  <a:pt x="126" y="252"/>
                </a:cubicBezTo>
                <a:cubicBezTo>
                  <a:pt x="196" y="252"/>
                  <a:pt x="252" y="196"/>
                  <a:pt x="252" y="126"/>
                </a:cubicBezTo>
                <a:cubicBezTo>
                  <a:pt x="252" y="56"/>
                  <a:pt x="196" y="0"/>
                  <a:pt x="126" y="0"/>
                </a:cubicBezTo>
                <a:moveTo>
                  <a:pt x="187" y="88"/>
                </a:moveTo>
                <a:cubicBezTo>
                  <a:pt x="190" y="88"/>
                  <a:pt x="192" y="91"/>
                  <a:pt x="192" y="93"/>
                </a:cubicBezTo>
                <a:cubicBezTo>
                  <a:pt x="192" y="159"/>
                  <a:pt x="192" y="159"/>
                  <a:pt x="192" y="159"/>
                </a:cubicBezTo>
                <a:cubicBezTo>
                  <a:pt x="192" y="161"/>
                  <a:pt x="190" y="164"/>
                  <a:pt x="187" y="164"/>
                </a:cubicBezTo>
                <a:cubicBezTo>
                  <a:pt x="177" y="164"/>
                  <a:pt x="177" y="164"/>
                  <a:pt x="177" y="164"/>
                </a:cubicBezTo>
                <a:cubicBezTo>
                  <a:pt x="174" y="164"/>
                  <a:pt x="172" y="161"/>
                  <a:pt x="172" y="159"/>
                </a:cubicBezTo>
                <a:cubicBezTo>
                  <a:pt x="172" y="93"/>
                  <a:pt x="172" y="93"/>
                  <a:pt x="172" y="93"/>
                </a:cubicBezTo>
                <a:cubicBezTo>
                  <a:pt x="172" y="91"/>
                  <a:pt x="174" y="88"/>
                  <a:pt x="177" y="88"/>
                </a:cubicBezTo>
                <a:lnTo>
                  <a:pt x="187" y="88"/>
                </a:lnTo>
                <a:close/>
                <a:moveTo>
                  <a:pt x="48" y="74"/>
                </a:moveTo>
                <a:cubicBezTo>
                  <a:pt x="47" y="72"/>
                  <a:pt x="49" y="70"/>
                  <a:pt x="51" y="69"/>
                </a:cubicBezTo>
                <a:cubicBezTo>
                  <a:pt x="124" y="38"/>
                  <a:pt x="124" y="38"/>
                  <a:pt x="124" y="38"/>
                </a:cubicBezTo>
                <a:cubicBezTo>
                  <a:pt x="124" y="38"/>
                  <a:pt x="124" y="38"/>
                  <a:pt x="124" y="38"/>
                </a:cubicBezTo>
                <a:cubicBezTo>
                  <a:pt x="124" y="38"/>
                  <a:pt x="125" y="38"/>
                  <a:pt x="125" y="38"/>
                </a:cubicBezTo>
                <a:cubicBezTo>
                  <a:pt x="125" y="38"/>
                  <a:pt x="125" y="38"/>
                  <a:pt x="125" y="38"/>
                </a:cubicBezTo>
                <a:cubicBezTo>
                  <a:pt x="126" y="38"/>
                  <a:pt x="126" y="38"/>
                  <a:pt x="126" y="38"/>
                </a:cubicBezTo>
                <a:cubicBezTo>
                  <a:pt x="126" y="38"/>
                  <a:pt x="126" y="38"/>
                  <a:pt x="127" y="38"/>
                </a:cubicBezTo>
                <a:cubicBezTo>
                  <a:pt x="127" y="38"/>
                  <a:pt x="127" y="38"/>
                  <a:pt x="127" y="38"/>
                </a:cubicBezTo>
                <a:cubicBezTo>
                  <a:pt x="127" y="38"/>
                  <a:pt x="128" y="38"/>
                  <a:pt x="128" y="38"/>
                </a:cubicBezTo>
                <a:cubicBezTo>
                  <a:pt x="128" y="38"/>
                  <a:pt x="128" y="38"/>
                  <a:pt x="128" y="38"/>
                </a:cubicBezTo>
                <a:cubicBezTo>
                  <a:pt x="201" y="69"/>
                  <a:pt x="201" y="69"/>
                  <a:pt x="201" y="69"/>
                </a:cubicBezTo>
                <a:cubicBezTo>
                  <a:pt x="203" y="69"/>
                  <a:pt x="204" y="71"/>
                  <a:pt x="204" y="74"/>
                </a:cubicBezTo>
                <a:cubicBezTo>
                  <a:pt x="204" y="76"/>
                  <a:pt x="202" y="79"/>
                  <a:pt x="199" y="79"/>
                </a:cubicBezTo>
                <a:cubicBezTo>
                  <a:pt x="199" y="79"/>
                  <a:pt x="199" y="79"/>
                  <a:pt x="199" y="79"/>
                </a:cubicBezTo>
                <a:cubicBezTo>
                  <a:pt x="126" y="79"/>
                  <a:pt x="126" y="79"/>
                  <a:pt x="126" y="79"/>
                </a:cubicBezTo>
                <a:cubicBezTo>
                  <a:pt x="126" y="79"/>
                  <a:pt x="126" y="79"/>
                  <a:pt x="126" y="79"/>
                </a:cubicBezTo>
                <a:cubicBezTo>
                  <a:pt x="53" y="79"/>
                  <a:pt x="53" y="79"/>
                  <a:pt x="53" y="79"/>
                </a:cubicBezTo>
                <a:cubicBezTo>
                  <a:pt x="50" y="79"/>
                  <a:pt x="48" y="77"/>
                  <a:pt x="48" y="74"/>
                </a:cubicBezTo>
                <a:moveTo>
                  <a:pt x="117" y="59"/>
                </a:moveTo>
                <a:cubicBezTo>
                  <a:pt x="117" y="64"/>
                  <a:pt x="121" y="69"/>
                  <a:pt x="126" y="69"/>
                </a:cubicBezTo>
                <a:cubicBezTo>
                  <a:pt x="131" y="69"/>
                  <a:pt x="135" y="64"/>
                  <a:pt x="135" y="59"/>
                </a:cubicBezTo>
                <a:cubicBezTo>
                  <a:pt x="135" y="54"/>
                  <a:pt x="131" y="50"/>
                  <a:pt x="126" y="50"/>
                </a:cubicBezTo>
                <a:cubicBezTo>
                  <a:pt x="121" y="50"/>
                  <a:pt x="117" y="54"/>
                  <a:pt x="117" y="59"/>
                </a:cubicBezTo>
                <a:moveTo>
                  <a:pt x="150" y="164"/>
                </a:moveTo>
                <a:cubicBezTo>
                  <a:pt x="152" y="164"/>
                  <a:pt x="155" y="161"/>
                  <a:pt x="155" y="159"/>
                </a:cubicBezTo>
                <a:cubicBezTo>
                  <a:pt x="155" y="93"/>
                  <a:pt x="155" y="93"/>
                  <a:pt x="155" y="93"/>
                </a:cubicBezTo>
                <a:cubicBezTo>
                  <a:pt x="155" y="91"/>
                  <a:pt x="152" y="88"/>
                  <a:pt x="150" y="88"/>
                </a:cubicBezTo>
                <a:cubicBezTo>
                  <a:pt x="102" y="88"/>
                  <a:pt x="102" y="88"/>
                  <a:pt x="102" y="88"/>
                </a:cubicBezTo>
                <a:cubicBezTo>
                  <a:pt x="100" y="88"/>
                  <a:pt x="97" y="91"/>
                  <a:pt x="97" y="93"/>
                </a:cubicBezTo>
                <a:cubicBezTo>
                  <a:pt x="97" y="159"/>
                  <a:pt x="97" y="159"/>
                  <a:pt x="97" y="159"/>
                </a:cubicBezTo>
                <a:cubicBezTo>
                  <a:pt x="97" y="161"/>
                  <a:pt x="100" y="164"/>
                  <a:pt x="102" y="164"/>
                </a:cubicBezTo>
                <a:cubicBezTo>
                  <a:pt x="116" y="164"/>
                  <a:pt x="116" y="164"/>
                  <a:pt x="116" y="164"/>
                </a:cubicBezTo>
                <a:cubicBezTo>
                  <a:pt x="116" y="123"/>
                  <a:pt x="116" y="123"/>
                  <a:pt x="116" y="123"/>
                </a:cubicBezTo>
                <a:cubicBezTo>
                  <a:pt x="116" y="117"/>
                  <a:pt x="120" y="113"/>
                  <a:pt x="126" y="113"/>
                </a:cubicBezTo>
                <a:cubicBezTo>
                  <a:pt x="132" y="113"/>
                  <a:pt x="136" y="117"/>
                  <a:pt x="136" y="123"/>
                </a:cubicBezTo>
                <a:cubicBezTo>
                  <a:pt x="136" y="164"/>
                  <a:pt x="136" y="164"/>
                  <a:pt x="136" y="164"/>
                </a:cubicBezTo>
                <a:lnTo>
                  <a:pt x="150" y="164"/>
                </a:lnTo>
                <a:close/>
                <a:moveTo>
                  <a:pt x="53" y="182"/>
                </a:moveTo>
                <a:cubicBezTo>
                  <a:pt x="199" y="182"/>
                  <a:pt x="199" y="182"/>
                  <a:pt x="199" y="182"/>
                </a:cubicBezTo>
                <a:cubicBezTo>
                  <a:pt x="202" y="182"/>
                  <a:pt x="204" y="179"/>
                  <a:pt x="204" y="177"/>
                </a:cubicBezTo>
                <a:cubicBezTo>
                  <a:pt x="204" y="174"/>
                  <a:pt x="202" y="172"/>
                  <a:pt x="199" y="172"/>
                </a:cubicBezTo>
                <a:cubicBezTo>
                  <a:pt x="53" y="172"/>
                  <a:pt x="53" y="172"/>
                  <a:pt x="53" y="172"/>
                </a:cubicBezTo>
                <a:cubicBezTo>
                  <a:pt x="50" y="172"/>
                  <a:pt x="48" y="174"/>
                  <a:pt x="48" y="177"/>
                </a:cubicBezTo>
                <a:cubicBezTo>
                  <a:pt x="48" y="179"/>
                  <a:pt x="50" y="182"/>
                  <a:pt x="53" y="182"/>
                </a:cubicBezTo>
                <a:moveTo>
                  <a:pt x="212" y="188"/>
                </a:moveTo>
                <a:cubicBezTo>
                  <a:pt x="40" y="188"/>
                  <a:pt x="40" y="188"/>
                  <a:pt x="40" y="188"/>
                </a:cubicBezTo>
                <a:cubicBezTo>
                  <a:pt x="37" y="188"/>
                  <a:pt x="35" y="191"/>
                  <a:pt x="35" y="193"/>
                </a:cubicBezTo>
                <a:cubicBezTo>
                  <a:pt x="35" y="196"/>
                  <a:pt x="37" y="198"/>
                  <a:pt x="40" y="198"/>
                </a:cubicBezTo>
                <a:cubicBezTo>
                  <a:pt x="212" y="198"/>
                  <a:pt x="212" y="198"/>
                  <a:pt x="212" y="198"/>
                </a:cubicBezTo>
                <a:cubicBezTo>
                  <a:pt x="215" y="198"/>
                  <a:pt x="217" y="196"/>
                  <a:pt x="217" y="193"/>
                </a:cubicBezTo>
                <a:cubicBezTo>
                  <a:pt x="217" y="191"/>
                  <a:pt x="215" y="188"/>
                  <a:pt x="212" y="188"/>
                </a:cubicBezTo>
                <a:moveTo>
                  <a:pt x="65" y="88"/>
                </a:moveTo>
                <a:cubicBezTo>
                  <a:pt x="62" y="88"/>
                  <a:pt x="60" y="91"/>
                  <a:pt x="60" y="93"/>
                </a:cubicBezTo>
                <a:cubicBezTo>
                  <a:pt x="60" y="159"/>
                  <a:pt x="60" y="159"/>
                  <a:pt x="60" y="159"/>
                </a:cubicBezTo>
                <a:cubicBezTo>
                  <a:pt x="60" y="161"/>
                  <a:pt x="62" y="164"/>
                  <a:pt x="65" y="164"/>
                </a:cubicBezTo>
                <a:cubicBezTo>
                  <a:pt x="75" y="164"/>
                  <a:pt x="75" y="164"/>
                  <a:pt x="75" y="164"/>
                </a:cubicBezTo>
                <a:cubicBezTo>
                  <a:pt x="78" y="164"/>
                  <a:pt x="80" y="161"/>
                  <a:pt x="80" y="159"/>
                </a:cubicBezTo>
                <a:cubicBezTo>
                  <a:pt x="80" y="93"/>
                  <a:pt x="80" y="93"/>
                  <a:pt x="80" y="93"/>
                </a:cubicBezTo>
                <a:cubicBezTo>
                  <a:pt x="80" y="91"/>
                  <a:pt x="78" y="88"/>
                  <a:pt x="75" y="88"/>
                </a:cubicBezTo>
                <a:lnTo>
                  <a:pt x="65" y="88"/>
                </a:lnTo>
                <a:close/>
              </a:path>
            </a:pathLst>
          </a:custGeom>
          <a:solidFill>
            <a:srgbClr val="007236"/>
          </a:solidFill>
          <a:ln>
            <a:noFill/>
          </a:ln>
        </p:spPr>
        <p:txBody>
          <a:bodyPr vert="horz" wrap="square" lIns="80147" tIns="40074" rIns="80147" bIns="40074" numCol="1" anchor="t" anchorCtr="0" compatLnSpc="1">
            <a:prstTxWarp prst="textNoShape">
              <a:avLst/>
            </a:prstTxWarp>
          </a:bodyPr>
          <a:lstStyle/>
          <a:p>
            <a:endParaRPr lang="en-US" dirty="0"/>
          </a:p>
        </p:txBody>
      </p:sp>
      <p:sp>
        <p:nvSpPr>
          <p:cNvPr id="14" name="Freeform 2003"/>
          <p:cNvSpPr>
            <a:spLocks noEditPoints="1"/>
          </p:cNvSpPr>
          <p:nvPr/>
        </p:nvSpPr>
        <p:spPr bwMode="auto">
          <a:xfrm>
            <a:off x="914420" y="2455537"/>
            <a:ext cx="576000" cy="576000"/>
          </a:xfrm>
          <a:custGeom>
            <a:avLst/>
            <a:gdLst>
              <a:gd name="T0" fmla="*/ 242 w 252"/>
              <a:gd name="T1" fmla="*/ 126 h 252"/>
              <a:gd name="T2" fmla="*/ 10 w 252"/>
              <a:gd name="T3" fmla="*/ 126 h 252"/>
              <a:gd name="T4" fmla="*/ 126 w 252"/>
              <a:gd name="T5" fmla="*/ 0 h 252"/>
              <a:gd name="T6" fmla="*/ 126 w 252"/>
              <a:gd name="T7" fmla="*/ 252 h 252"/>
              <a:gd name="T8" fmla="*/ 126 w 252"/>
              <a:gd name="T9" fmla="*/ 0 h 252"/>
              <a:gd name="T10" fmla="*/ 192 w 252"/>
              <a:gd name="T11" fmla="*/ 93 h 252"/>
              <a:gd name="T12" fmla="*/ 187 w 252"/>
              <a:gd name="T13" fmla="*/ 164 h 252"/>
              <a:gd name="T14" fmla="*/ 172 w 252"/>
              <a:gd name="T15" fmla="*/ 159 h 252"/>
              <a:gd name="T16" fmla="*/ 177 w 252"/>
              <a:gd name="T17" fmla="*/ 88 h 252"/>
              <a:gd name="T18" fmla="*/ 48 w 252"/>
              <a:gd name="T19" fmla="*/ 74 h 252"/>
              <a:gd name="T20" fmla="*/ 124 w 252"/>
              <a:gd name="T21" fmla="*/ 38 h 252"/>
              <a:gd name="T22" fmla="*/ 125 w 252"/>
              <a:gd name="T23" fmla="*/ 38 h 252"/>
              <a:gd name="T24" fmla="*/ 126 w 252"/>
              <a:gd name="T25" fmla="*/ 38 h 252"/>
              <a:gd name="T26" fmla="*/ 127 w 252"/>
              <a:gd name="T27" fmla="*/ 38 h 252"/>
              <a:gd name="T28" fmla="*/ 128 w 252"/>
              <a:gd name="T29" fmla="*/ 38 h 252"/>
              <a:gd name="T30" fmla="*/ 204 w 252"/>
              <a:gd name="T31" fmla="*/ 74 h 252"/>
              <a:gd name="T32" fmla="*/ 199 w 252"/>
              <a:gd name="T33" fmla="*/ 79 h 252"/>
              <a:gd name="T34" fmla="*/ 126 w 252"/>
              <a:gd name="T35" fmla="*/ 79 h 252"/>
              <a:gd name="T36" fmla="*/ 48 w 252"/>
              <a:gd name="T37" fmla="*/ 74 h 252"/>
              <a:gd name="T38" fmla="*/ 126 w 252"/>
              <a:gd name="T39" fmla="*/ 69 h 252"/>
              <a:gd name="T40" fmla="*/ 126 w 252"/>
              <a:gd name="T41" fmla="*/ 50 h 252"/>
              <a:gd name="T42" fmla="*/ 150 w 252"/>
              <a:gd name="T43" fmla="*/ 164 h 252"/>
              <a:gd name="T44" fmla="*/ 155 w 252"/>
              <a:gd name="T45" fmla="*/ 93 h 252"/>
              <a:gd name="T46" fmla="*/ 102 w 252"/>
              <a:gd name="T47" fmla="*/ 88 h 252"/>
              <a:gd name="T48" fmla="*/ 97 w 252"/>
              <a:gd name="T49" fmla="*/ 159 h 252"/>
              <a:gd name="T50" fmla="*/ 116 w 252"/>
              <a:gd name="T51" fmla="*/ 164 h 252"/>
              <a:gd name="T52" fmla="*/ 126 w 252"/>
              <a:gd name="T53" fmla="*/ 113 h 252"/>
              <a:gd name="T54" fmla="*/ 136 w 252"/>
              <a:gd name="T55" fmla="*/ 164 h 252"/>
              <a:gd name="T56" fmla="*/ 53 w 252"/>
              <a:gd name="T57" fmla="*/ 182 h 252"/>
              <a:gd name="T58" fmla="*/ 204 w 252"/>
              <a:gd name="T59" fmla="*/ 177 h 252"/>
              <a:gd name="T60" fmla="*/ 53 w 252"/>
              <a:gd name="T61" fmla="*/ 172 h 252"/>
              <a:gd name="T62" fmla="*/ 53 w 252"/>
              <a:gd name="T63" fmla="*/ 182 h 252"/>
              <a:gd name="T64" fmla="*/ 40 w 252"/>
              <a:gd name="T65" fmla="*/ 188 h 252"/>
              <a:gd name="T66" fmla="*/ 40 w 252"/>
              <a:gd name="T67" fmla="*/ 198 h 252"/>
              <a:gd name="T68" fmla="*/ 217 w 252"/>
              <a:gd name="T69" fmla="*/ 193 h 252"/>
              <a:gd name="T70" fmla="*/ 65 w 252"/>
              <a:gd name="T71" fmla="*/ 88 h 252"/>
              <a:gd name="T72" fmla="*/ 60 w 252"/>
              <a:gd name="T73" fmla="*/ 159 h 252"/>
              <a:gd name="T74" fmla="*/ 75 w 252"/>
              <a:gd name="T75" fmla="*/ 164 h 252"/>
              <a:gd name="T76" fmla="*/ 80 w 252"/>
              <a:gd name="T77" fmla="*/ 93 h 252"/>
              <a:gd name="T78" fmla="*/ 65 w 252"/>
              <a:gd name="T79" fmla="*/ 88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2" h="252">
                <a:moveTo>
                  <a:pt x="126" y="10"/>
                </a:moveTo>
                <a:cubicBezTo>
                  <a:pt x="190" y="10"/>
                  <a:pt x="242" y="62"/>
                  <a:pt x="242" y="126"/>
                </a:cubicBezTo>
                <a:cubicBezTo>
                  <a:pt x="242" y="190"/>
                  <a:pt x="190" y="242"/>
                  <a:pt x="126" y="242"/>
                </a:cubicBezTo>
                <a:cubicBezTo>
                  <a:pt x="62" y="242"/>
                  <a:pt x="10" y="190"/>
                  <a:pt x="10" y="126"/>
                </a:cubicBezTo>
                <a:cubicBezTo>
                  <a:pt x="10" y="62"/>
                  <a:pt x="62" y="10"/>
                  <a:pt x="126" y="10"/>
                </a:cubicBezTo>
                <a:moveTo>
                  <a:pt x="126" y="0"/>
                </a:moveTo>
                <a:cubicBezTo>
                  <a:pt x="56" y="0"/>
                  <a:pt x="0" y="56"/>
                  <a:pt x="0" y="126"/>
                </a:cubicBezTo>
                <a:cubicBezTo>
                  <a:pt x="0" y="196"/>
                  <a:pt x="56" y="252"/>
                  <a:pt x="126" y="252"/>
                </a:cubicBezTo>
                <a:cubicBezTo>
                  <a:pt x="196" y="252"/>
                  <a:pt x="252" y="196"/>
                  <a:pt x="252" y="126"/>
                </a:cubicBezTo>
                <a:cubicBezTo>
                  <a:pt x="252" y="56"/>
                  <a:pt x="196" y="0"/>
                  <a:pt x="126" y="0"/>
                </a:cubicBezTo>
                <a:moveTo>
                  <a:pt x="187" y="88"/>
                </a:moveTo>
                <a:cubicBezTo>
                  <a:pt x="190" y="88"/>
                  <a:pt x="192" y="91"/>
                  <a:pt x="192" y="93"/>
                </a:cubicBezTo>
                <a:cubicBezTo>
                  <a:pt x="192" y="159"/>
                  <a:pt x="192" y="159"/>
                  <a:pt x="192" y="159"/>
                </a:cubicBezTo>
                <a:cubicBezTo>
                  <a:pt x="192" y="161"/>
                  <a:pt x="190" y="164"/>
                  <a:pt x="187" y="164"/>
                </a:cubicBezTo>
                <a:cubicBezTo>
                  <a:pt x="177" y="164"/>
                  <a:pt x="177" y="164"/>
                  <a:pt x="177" y="164"/>
                </a:cubicBezTo>
                <a:cubicBezTo>
                  <a:pt x="174" y="164"/>
                  <a:pt x="172" y="161"/>
                  <a:pt x="172" y="159"/>
                </a:cubicBezTo>
                <a:cubicBezTo>
                  <a:pt x="172" y="93"/>
                  <a:pt x="172" y="93"/>
                  <a:pt x="172" y="93"/>
                </a:cubicBezTo>
                <a:cubicBezTo>
                  <a:pt x="172" y="91"/>
                  <a:pt x="174" y="88"/>
                  <a:pt x="177" y="88"/>
                </a:cubicBezTo>
                <a:lnTo>
                  <a:pt x="187" y="88"/>
                </a:lnTo>
                <a:close/>
                <a:moveTo>
                  <a:pt x="48" y="74"/>
                </a:moveTo>
                <a:cubicBezTo>
                  <a:pt x="47" y="72"/>
                  <a:pt x="49" y="70"/>
                  <a:pt x="51" y="69"/>
                </a:cubicBezTo>
                <a:cubicBezTo>
                  <a:pt x="124" y="38"/>
                  <a:pt x="124" y="38"/>
                  <a:pt x="124" y="38"/>
                </a:cubicBezTo>
                <a:cubicBezTo>
                  <a:pt x="124" y="38"/>
                  <a:pt x="124" y="38"/>
                  <a:pt x="124" y="38"/>
                </a:cubicBezTo>
                <a:cubicBezTo>
                  <a:pt x="124" y="38"/>
                  <a:pt x="125" y="38"/>
                  <a:pt x="125" y="38"/>
                </a:cubicBezTo>
                <a:cubicBezTo>
                  <a:pt x="125" y="38"/>
                  <a:pt x="125" y="38"/>
                  <a:pt x="125" y="38"/>
                </a:cubicBezTo>
                <a:cubicBezTo>
                  <a:pt x="126" y="38"/>
                  <a:pt x="126" y="38"/>
                  <a:pt x="126" y="38"/>
                </a:cubicBezTo>
                <a:cubicBezTo>
                  <a:pt x="126" y="38"/>
                  <a:pt x="126" y="38"/>
                  <a:pt x="127" y="38"/>
                </a:cubicBezTo>
                <a:cubicBezTo>
                  <a:pt x="127" y="38"/>
                  <a:pt x="127" y="38"/>
                  <a:pt x="127" y="38"/>
                </a:cubicBezTo>
                <a:cubicBezTo>
                  <a:pt x="127" y="38"/>
                  <a:pt x="128" y="38"/>
                  <a:pt x="128" y="38"/>
                </a:cubicBezTo>
                <a:cubicBezTo>
                  <a:pt x="128" y="38"/>
                  <a:pt x="128" y="38"/>
                  <a:pt x="128" y="38"/>
                </a:cubicBezTo>
                <a:cubicBezTo>
                  <a:pt x="201" y="69"/>
                  <a:pt x="201" y="69"/>
                  <a:pt x="201" y="69"/>
                </a:cubicBezTo>
                <a:cubicBezTo>
                  <a:pt x="203" y="69"/>
                  <a:pt x="204" y="71"/>
                  <a:pt x="204" y="74"/>
                </a:cubicBezTo>
                <a:cubicBezTo>
                  <a:pt x="204" y="76"/>
                  <a:pt x="202" y="79"/>
                  <a:pt x="199" y="79"/>
                </a:cubicBezTo>
                <a:cubicBezTo>
                  <a:pt x="199" y="79"/>
                  <a:pt x="199" y="79"/>
                  <a:pt x="199" y="79"/>
                </a:cubicBezTo>
                <a:cubicBezTo>
                  <a:pt x="126" y="79"/>
                  <a:pt x="126" y="79"/>
                  <a:pt x="126" y="79"/>
                </a:cubicBezTo>
                <a:cubicBezTo>
                  <a:pt x="126" y="79"/>
                  <a:pt x="126" y="79"/>
                  <a:pt x="126" y="79"/>
                </a:cubicBezTo>
                <a:cubicBezTo>
                  <a:pt x="53" y="79"/>
                  <a:pt x="53" y="79"/>
                  <a:pt x="53" y="79"/>
                </a:cubicBezTo>
                <a:cubicBezTo>
                  <a:pt x="50" y="79"/>
                  <a:pt x="48" y="77"/>
                  <a:pt x="48" y="74"/>
                </a:cubicBezTo>
                <a:moveTo>
                  <a:pt x="117" y="59"/>
                </a:moveTo>
                <a:cubicBezTo>
                  <a:pt x="117" y="64"/>
                  <a:pt x="121" y="69"/>
                  <a:pt x="126" y="69"/>
                </a:cubicBezTo>
                <a:cubicBezTo>
                  <a:pt x="131" y="69"/>
                  <a:pt x="135" y="64"/>
                  <a:pt x="135" y="59"/>
                </a:cubicBezTo>
                <a:cubicBezTo>
                  <a:pt x="135" y="54"/>
                  <a:pt x="131" y="50"/>
                  <a:pt x="126" y="50"/>
                </a:cubicBezTo>
                <a:cubicBezTo>
                  <a:pt x="121" y="50"/>
                  <a:pt x="117" y="54"/>
                  <a:pt x="117" y="59"/>
                </a:cubicBezTo>
                <a:moveTo>
                  <a:pt x="150" y="164"/>
                </a:moveTo>
                <a:cubicBezTo>
                  <a:pt x="152" y="164"/>
                  <a:pt x="155" y="161"/>
                  <a:pt x="155" y="159"/>
                </a:cubicBezTo>
                <a:cubicBezTo>
                  <a:pt x="155" y="93"/>
                  <a:pt x="155" y="93"/>
                  <a:pt x="155" y="93"/>
                </a:cubicBezTo>
                <a:cubicBezTo>
                  <a:pt x="155" y="91"/>
                  <a:pt x="152" y="88"/>
                  <a:pt x="150" y="88"/>
                </a:cubicBezTo>
                <a:cubicBezTo>
                  <a:pt x="102" y="88"/>
                  <a:pt x="102" y="88"/>
                  <a:pt x="102" y="88"/>
                </a:cubicBezTo>
                <a:cubicBezTo>
                  <a:pt x="100" y="88"/>
                  <a:pt x="97" y="91"/>
                  <a:pt x="97" y="93"/>
                </a:cubicBezTo>
                <a:cubicBezTo>
                  <a:pt x="97" y="159"/>
                  <a:pt x="97" y="159"/>
                  <a:pt x="97" y="159"/>
                </a:cubicBezTo>
                <a:cubicBezTo>
                  <a:pt x="97" y="161"/>
                  <a:pt x="100" y="164"/>
                  <a:pt x="102" y="164"/>
                </a:cubicBezTo>
                <a:cubicBezTo>
                  <a:pt x="116" y="164"/>
                  <a:pt x="116" y="164"/>
                  <a:pt x="116" y="164"/>
                </a:cubicBezTo>
                <a:cubicBezTo>
                  <a:pt x="116" y="123"/>
                  <a:pt x="116" y="123"/>
                  <a:pt x="116" y="123"/>
                </a:cubicBezTo>
                <a:cubicBezTo>
                  <a:pt x="116" y="117"/>
                  <a:pt x="120" y="113"/>
                  <a:pt x="126" y="113"/>
                </a:cubicBezTo>
                <a:cubicBezTo>
                  <a:pt x="132" y="113"/>
                  <a:pt x="136" y="117"/>
                  <a:pt x="136" y="123"/>
                </a:cubicBezTo>
                <a:cubicBezTo>
                  <a:pt x="136" y="164"/>
                  <a:pt x="136" y="164"/>
                  <a:pt x="136" y="164"/>
                </a:cubicBezTo>
                <a:lnTo>
                  <a:pt x="150" y="164"/>
                </a:lnTo>
                <a:close/>
                <a:moveTo>
                  <a:pt x="53" y="182"/>
                </a:moveTo>
                <a:cubicBezTo>
                  <a:pt x="199" y="182"/>
                  <a:pt x="199" y="182"/>
                  <a:pt x="199" y="182"/>
                </a:cubicBezTo>
                <a:cubicBezTo>
                  <a:pt x="202" y="182"/>
                  <a:pt x="204" y="179"/>
                  <a:pt x="204" y="177"/>
                </a:cubicBezTo>
                <a:cubicBezTo>
                  <a:pt x="204" y="174"/>
                  <a:pt x="202" y="172"/>
                  <a:pt x="199" y="172"/>
                </a:cubicBezTo>
                <a:cubicBezTo>
                  <a:pt x="53" y="172"/>
                  <a:pt x="53" y="172"/>
                  <a:pt x="53" y="172"/>
                </a:cubicBezTo>
                <a:cubicBezTo>
                  <a:pt x="50" y="172"/>
                  <a:pt x="48" y="174"/>
                  <a:pt x="48" y="177"/>
                </a:cubicBezTo>
                <a:cubicBezTo>
                  <a:pt x="48" y="179"/>
                  <a:pt x="50" y="182"/>
                  <a:pt x="53" y="182"/>
                </a:cubicBezTo>
                <a:moveTo>
                  <a:pt x="212" y="188"/>
                </a:moveTo>
                <a:cubicBezTo>
                  <a:pt x="40" y="188"/>
                  <a:pt x="40" y="188"/>
                  <a:pt x="40" y="188"/>
                </a:cubicBezTo>
                <a:cubicBezTo>
                  <a:pt x="37" y="188"/>
                  <a:pt x="35" y="191"/>
                  <a:pt x="35" y="193"/>
                </a:cubicBezTo>
                <a:cubicBezTo>
                  <a:pt x="35" y="196"/>
                  <a:pt x="37" y="198"/>
                  <a:pt x="40" y="198"/>
                </a:cubicBezTo>
                <a:cubicBezTo>
                  <a:pt x="212" y="198"/>
                  <a:pt x="212" y="198"/>
                  <a:pt x="212" y="198"/>
                </a:cubicBezTo>
                <a:cubicBezTo>
                  <a:pt x="215" y="198"/>
                  <a:pt x="217" y="196"/>
                  <a:pt x="217" y="193"/>
                </a:cubicBezTo>
                <a:cubicBezTo>
                  <a:pt x="217" y="191"/>
                  <a:pt x="215" y="188"/>
                  <a:pt x="212" y="188"/>
                </a:cubicBezTo>
                <a:moveTo>
                  <a:pt x="65" y="88"/>
                </a:moveTo>
                <a:cubicBezTo>
                  <a:pt x="62" y="88"/>
                  <a:pt x="60" y="91"/>
                  <a:pt x="60" y="93"/>
                </a:cubicBezTo>
                <a:cubicBezTo>
                  <a:pt x="60" y="159"/>
                  <a:pt x="60" y="159"/>
                  <a:pt x="60" y="159"/>
                </a:cubicBezTo>
                <a:cubicBezTo>
                  <a:pt x="60" y="161"/>
                  <a:pt x="62" y="164"/>
                  <a:pt x="65" y="164"/>
                </a:cubicBezTo>
                <a:cubicBezTo>
                  <a:pt x="75" y="164"/>
                  <a:pt x="75" y="164"/>
                  <a:pt x="75" y="164"/>
                </a:cubicBezTo>
                <a:cubicBezTo>
                  <a:pt x="78" y="164"/>
                  <a:pt x="80" y="161"/>
                  <a:pt x="80" y="159"/>
                </a:cubicBezTo>
                <a:cubicBezTo>
                  <a:pt x="80" y="93"/>
                  <a:pt x="80" y="93"/>
                  <a:pt x="80" y="93"/>
                </a:cubicBezTo>
                <a:cubicBezTo>
                  <a:pt x="80" y="91"/>
                  <a:pt x="78" y="88"/>
                  <a:pt x="75" y="88"/>
                </a:cubicBezTo>
                <a:lnTo>
                  <a:pt x="65" y="88"/>
                </a:lnTo>
                <a:close/>
              </a:path>
            </a:pathLst>
          </a:custGeom>
          <a:solidFill>
            <a:srgbClr val="007236"/>
          </a:solidFill>
          <a:ln>
            <a:noFill/>
          </a:ln>
        </p:spPr>
        <p:txBody>
          <a:bodyPr vert="horz" wrap="square" lIns="80147" tIns="40074" rIns="80147" bIns="40074" numCol="1" anchor="t" anchorCtr="0" compatLnSpc="1">
            <a:prstTxWarp prst="textNoShape">
              <a:avLst/>
            </a:prstTxWarp>
          </a:bodyPr>
          <a:lstStyle/>
          <a:p>
            <a:endParaRPr lang="en-US" dirty="0"/>
          </a:p>
        </p:txBody>
      </p:sp>
      <p:sp>
        <p:nvSpPr>
          <p:cNvPr id="15" name="Freeform 2003"/>
          <p:cNvSpPr>
            <a:spLocks noEditPoints="1"/>
          </p:cNvSpPr>
          <p:nvPr/>
        </p:nvSpPr>
        <p:spPr bwMode="auto">
          <a:xfrm>
            <a:off x="910364" y="4319912"/>
            <a:ext cx="576000" cy="576000"/>
          </a:xfrm>
          <a:custGeom>
            <a:avLst/>
            <a:gdLst>
              <a:gd name="T0" fmla="*/ 242 w 252"/>
              <a:gd name="T1" fmla="*/ 126 h 252"/>
              <a:gd name="T2" fmla="*/ 10 w 252"/>
              <a:gd name="T3" fmla="*/ 126 h 252"/>
              <a:gd name="T4" fmla="*/ 126 w 252"/>
              <a:gd name="T5" fmla="*/ 0 h 252"/>
              <a:gd name="T6" fmla="*/ 126 w 252"/>
              <a:gd name="T7" fmla="*/ 252 h 252"/>
              <a:gd name="T8" fmla="*/ 126 w 252"/>
              <a:gd name="T9" fmla="*/ 0 h 252"/>
              <a:gd name="T10" fmla="*/ 192 w 252"/>
              <a:gd name="T11" fmla="*/ 93 h 252"/>
              <a:gd name="T12" fmla="*/ 187 w 252"/>
              <a:gd name="T13" fmla="*/ 164 h 252"/>
              <a:gd name="T14" fmla="*/ 172 w 252"/>
              <a:gd name="T15" fmla="*/ 159 h 252"/>
              <a:gd name="T16" fmla="*/ 177 w 252"/>
              <a:gd name="T17" fmla="*/ 88 h 252"/>
              <a:gd name="T18" fmla="*/ 48 w 252"/>
              <a:gd name="T19" fmla="*/ 74 h 252"/>
              <a:gd name="T20" fmla="*/ 124 w 252"/>
              <a:gd name="T21" fmla="*/ 38 h 252"/>
              <a:gd name="T22" fmla="*/ 125 w 252"/>
              <a:gd name="T23" fmla="*/ 38 h 252"/>
              <a:gd name="T24" fmla="*/ 126 w 252"/>
              <a:gd name="T25" fmla="*/ 38 h 252"/>
              <a:gd name="T26" fmla="*/ 127 w 252"/>
              <a:gd name="T27" fmla="*/ 38 h 252"/>
              <a:gd name="T28" fmla="*/ 128 w 252"/>
              <a:gd name="T29" fmla="*/ 38 h 252"/>
              <a:gd name="T30" fmla="*/ 204 w 252"/>
              <a:gd name="T31" fmla="*/ 74 h 252"/>
              <a:gd name="T32" fmla="*/ 199 w 252"/>
              <a:gd name="T33" fmla="*/ 79 h 252"/>
              <a:gd name="T34" fmla="*/ 126 w 252"/>
              <a:gd name="T35" fmla="*/ 79 h 252"/>
              <a:gd name="T36" fmla="*/ 48 w 252"/>
              <a:gd name="T37" fmla="*/ 74 h 252"/>
              <a:gd name="T38" fmla="*/ 126 w 252"/>
              <a:gd name="T39" fmla="*/ 69 h 252"/>
              <a:gd name="T40" fmla="*/ 126 w 252"/>
              <a:gd name="T41" fmla="*/ 50 h 252"/>
              <a:gd name="T42" fmla="*/ 150 w 252"/>
              <a:gd name="T43" fmla="*/ 164 h 252"/>
              <a:gd name="T44" fmla="*/ 155 w 252"/>
              <a:gd name="T45" fmla="*/ 93 h 252"/>
              <a:gd name="T46" fmla="*/ 102 w 252"/>
              <a:gd name="T47" fmla="*/ 88 h 252"/>
              <a:gd name="T48" fmla="*/ 97 w 252"/>
              <a:gd name="T49" fmla="*/ 159 h 252"/>
              <a:gd name="T50" fmla="*/ 116 w 252"/>
              <a:gd name="T51" fmla="*/ 164 h 252"/>
              <a:gd name="T52" fmla="*/ 126 w 252"/>
              <a:gd name="T53" fmla="*/ 113 h 252"/>
              <a:gd name="T54" fmla="*/ 136 w 252"/>
              <a:gd name="T55" fmla="*/ 164 h 252"/>
              <a:gd name="T56" fmla="*/ 53 w 252"/>
              <a:gd name="T57" fmla="*/ 182 h 252"/>
              <a:gd name="T58" fmla="*/ 204 w 252"/>
              <a:gd name="T59" fmla="*/ 177 h 252"/>
              <a:gd name="T60" fmla="*/ 53 w 252"/>
              <a:gd name="T61" fmla="*/ 172 h 252"/>
              <a:gd name="T62" fmla="*/ 53 w 252"/>
              <a:gd name="T63" fmla="*/ 182 h 252"/>
              <a:gd name="T64" fmla="*/ 40 w 252"/>
              <a:gd name="T65" fmla="*/ 188 h 252"/>
              <a:gd name="T66" fmla="*/ 40 w 252"/>
              <a:gd name="T67" fmla="*/ 198 h 252"/>
              <a:gd name="T68" fmla="*/ 217 w 252"/>
              <a:gd name="T69" fmla="*/ 193 h 252"/>
              <a:gd name="T70" fmla="*/ 65 w 252"/>
              <a:gd name="T71" fmla="*/ 88 h 252"/>
              <a:gd name="T72" fmla="*/ 60 w 252"/>
              <a:gd name="T73" fmla="*/ 159 h 252"/>
              <a:gd name="T74" fmla="*/ 75 w 252"/>
              <a:gd name="T75" fmla="*/ 164 h 252"/>
              <a:gd name="T76" fmla="*/ 80 w 252"/>
              <a:gd name="T77" fmla="*/ 93 h 252"/>
              <a:gd name="T78" fmla="*/ 65 w 252"/>
              <a:gd name="T79" fmla="*/ 88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2" h="252">
                <a:moveTo>
                  <a:pt x="126" y="10"/>
                </a:moveTo>
                <a:cubicBezTo>
                  <a:pt x="190" y="10"/>
                  <a:pt x="242" y="62"/>
                  <a:pt x="242" y="126"/>
                </a:cubicBezTo>
                <a:cubicBezTo>
                  <a:pt x="242" y="190"/>
                  <a:pt x="190" y="242"/>
                  <a:pt x="126" y="242"/>
                </a:cubicBezTo>
                <a:cubicBezTo>
                  <a:pt x="62" y="242"/>
                  <a:pt x="10" y="190"/>
                  <a:pt x="10" y="126"/>
                </a:cubicBezTo>
                <a:cubicBezTo>
                  <a:pt x="10" y="62"/>
                  <a:pt x="62" y="10"/>
                  <a:pt x="126" y="10"/>
                </a:cubicBezTo>
                <a:moveTo>
                  <a:pt x="126" y="0"/>
                </a:moveTo>
                <a:cubicBezTo>
                  <a:pt x="56" y="0"/>
                  <a:pt x="0" y="56"/>
                  <a:pt x="0" y="126"/>
                </a:cubicBezTo>
                <a:cubicBezTo>
                  <a:pt x="0" y="196"/>
                  <a:pt x="56" y="252"/>
                  <a:pt x="126" y="252"/>
                </a:cubicBezTo>
                <a:cubicBezTo>
                  <a:pt x="196" y="252"/>
                  <a:pt x="252" y="196"/>
                  <a:pt x="252" y="126"/>
                </a:cubicBezTo>
                <a:cubicBezTo>
                  <a:pt x="252" y="56"/>
                  <a:pt x="196" y="0"/>
                  <a:pt x="126" y="0"/>
                </a:cubicBezTo>
                <a:moveTo>
                  <a:pt x="187" y="88"/>
                </a:moveTo>
                <a:cubicBezTo>
                  <a:pt x="190" y="88"/>
                  <a:pt x="192" y="91"/>
                  <a:pt x="192" y="93"/>
                </a:cubicBezTo>
                <a:cubicBezTo>
                  <a:pt x="192" y="159"/>
                  <a:pt x="192" y="159"/>
                  <a:pt x="192" y="159"/>
                </a:cubicBezTo>
                <a:cubicBezTo>
                  <a:pt x="192" y="161"/>
                  <a:pt x="190" y="164"/>
                  <a:pt x="187" y="164"/>
                </a:cubicBezTo>
                <a:cubicBezTo>
                  <a:pt x="177" y="164"/>
                  <a:pt x="177" y="164"/>
                  <a:pt x="177" y="164"/>
                </a:cubicBezTo>
                <a:cubicBezTo>
                  <a:pt x="174" y="164"/>
                  <a:pt x="172" y="161"/>
                  <a:pt x="172" y="159"/>
                </a:cubicBezTo>
                <a:cubicBezTo>
                  <a:pt x="172" y="93"/>
                  <a:pt x="172" y="93"/>
                  <a:pt x="172" y="93"/>
                </a:cubicBezTo>
                <a:cubicBezTo>
                  <a:pt x="172" y="91"/>
                  <a:pt x="174" y="88"/>
                  <a:pt x="177" y="88"/>
                </a:cubicBezTo>
                <a:lnTo>
                  <a:pt x="187" y="88"/>
                </a:lnTo>
                <a:close/>
                <a:moveTo>
                  <a:pt x="48" y="74"/>
                </a:moveTo>
                <a:cubicBezTo>
                  <a:pt x="47" y="72"/>
                  <a:pt x="49" y="70"/>
                  <a:pt x="51" y="69"/>
                </a:cubicBezTo>
                <a:cubicBezTo>
                  <a:pt x="124" y="38"/>
                  <a:pt x="124" y="38"/>
                  <a:pt x="124" y="38"/>
                </a:cubicBezTo>
                <a:cubicBezTo>
                  <a:pt x="124" y="38"/>
                  <a:pt x="124" y="38"/>
                  <a:pt x="124" y="38"/>
                </a:cubicBezTo>
                <a:cubicBezTo>
                  <a:pt x="124" y="38"/>
                  <a:pt x="125" y="38"/>
                  <a:pt x="125" y="38"/>
                </a:cubicBezTo>
                <a:cubicBezTo>
                  <a:pt x="125" y="38"/>
                  <a:pt x="125" y="38"/>
                  <a:pt x="125" y="38"/>
                </a:cubicBezTo>
                <a:cubicBezTo>
                  <a:pt x="126" y="38"/>
                  <a:pt x="126" y="38"/>
                  <a:pt x="126" y="38"/>
                </a:cubicBezTo>
                <a:cubicBezTo>
                  <a:pt x="126" y="38"/>
                  <a:pt x="126" y="38"/>
                  <a:pt x="127" y="38"/>
                </a:cubicBezTo>
                <a:cubicBezTo>
                  <a:pt x="127" y="38"/>
                  <a:pt x="127" y="38"/>
                  <a:pt x="127" y="38"/>
                </a:cubicBezTo>
                <a:cubicBezTo>
                  <a:pt x="127" y="38"/>
                  <a:pt x="128" y="38"/>
                  <a:pt x="128" y="38"/>
                </a:cubicBezTo>
                <a:cubicBezTo>
                  <a:pt x="128" y="38"/>
                  <a:pt x="128" y="38"/>
                  <a:pt x="128" y="38"/>
                </a:cubicBezTo>
                <a:cubicBezTo>
                  <a:pt x="201" y="69"/>
                  <a:pt x="201" y="69"/>
                  <a:pt x="201" y="69"/>
                </a:cubicBezTo>
                <a:cubicBezTo>
                  <a:pt x="203" y="69"/>
                  <a:pt x="204" y="71"/>
                  <a:pt x="204" y="74"/>
                </a:cubicBezTo>
                <a:cubicBezTo>
                  <a:pt x="204" y="76"/>
                  <a:pt x="202" y="79"/>
                  <a:pt x="199" y="79"/>
                </a:cubicBezTo>
                <a:cubicBezTo>
                  <a:pt x="199" y="79"/>
                  <a:pt x="199" y="79"/>
                  <a:pt x="199" y="79"/>
                </a:cubicBezTo>
                <a:cubicBezTo>
                  <a:pt x="126" y="79"/>
                  <a:pt x="126" y="79"/>
                  <a:pt x="126" y="79"/>
                </a:cubicBezTo>
                <a:cubicBezTo>
                  <a:pt x="126" y="79"/>
                  <a:pt x="126" y="79"/>
                  <a:pt x="126" y="79"/>
                </a:cubicBezTo>
                <a:cubicBezTo>
                  <a:pt x="53" y="79"/>
                  <a:pt x="53" y="79"/>
                  <a:pt x="53" y="79"/>
                </a:cubicBezTo>
                <a:cubicBezTo>
                  <a:pt x="50" y="79"/>
                  <a:pt x="48" y="77"/>
                  <a:pt x="48" y="74"/>
                </a:cubicBezTo>
                <a:moveTo>
                  <a:pt x="117" y="59"/>
                </a:moveTo>
                <a:cubicBezTo>
                  <a:pt x="117" y="64"/>
                  <a:pt x="121" y="69"/>
                  <a:pt x="126" y="69"/>
                </a:cubicBezTo>
                <a:cubicBezTo>
                  <a:pt x="131" y="69"/>
                  <a:pt x="135" y="64"/>
                  <a:pt x="135" y="59"/>
                </a:cubicBezTo>
                <a:cubicBezTo>
                  <a:pt x="135" y="54"/>
                  <a:pt x="131" y="50"/>
                  <a:pt x="126" y="50"/>
                </a:cubicBezTo>
                <a:cubicBezTo>
                  <a:pt x="121" y="50"/>
                  <a:pt x="117" y="54"/>
                  <a:pt x="117" y="59"/>
                </a:cubicBezTo>
                <a:moveTo>
                  <a:pt x="150" y="164"/>
                </a:moveTo>
                <a:cubicBezTo>
                  <a:pt x="152" y="164"/>
                  <a:pt x="155" y="161"/>
                  <a:pt x="155" y="159"/>
                </a:cubicBezTo>
                <a:cubicBezTo>
                  <a:pt x="155" y="93"/>
                  <a:pt x="155" y="93"/>
                  <a:pt x="155" y="93"/>
                </a:cubicBezTo>
                <a:cubicBezTo>
                  <a:pt x="155" y="91"/>
                  <a:pt x="152" y="88"/>
                  <a:pt x="150" y="88"/>
                </a:cubicBezTo>
                <a:cubicBezTo>
                  <a:pt x="102" y="88"/>
                  <a:pt x="102" y="88"/>
                  <a:pt x="102" y="88"/>
                </a:cubicBezTo>
                <a:cubicBezTo>
                  <a:pt x="100" y="88"/>
                  <a:pt x="97" y="91"/>
                  <a:pt x="97" y="93"/>
                </a:cubicBezTo>
                <a:cubicBezTo>
                  <a:pt x="97" y="159"/>
                  <a:pt x="97" y="159"/>
                  <a:pt x="97" y="159"/>
                </a:cubicBezTo>
                <a:cubicBezTo>
                  <a:pt x="97" y="161"/>
                  <a:pt x="100" y="164"/>
                  <a:pt x="102" y="164"/>
                </a:cubicBezTo>
                <a:cubicBezTo>
                  <a:pt x="116" y="164"/>
                  <a:pt x="116" y="164"/>
                  <a:pt x="116" y="164"/>
                </a:cubicBezTo>
                <a:cubicBezTo>
                  <a:pt x="116" y="123"/>
                  <a:pt x="116" y="123"/>
                  <a:pt x="116" y="123"/>
                </a:cubicBezTo>
                <a:cubicBezTo>
                  <a:pt x="116" y="117"/>
                  <a:pt x="120" y="113"/>
                  <a:pt x="126" y="113"/>
                </a:cubicBezTo>
                <a:cubicBezTo>
                  <a:pt x="132" y="113"/>
                  <a:pt x="136" y="117"/>
                  <a:pt x="136" y="123"/>
                </a:cubicBezTo>
                <a:cubicBezTo>
                  <a:pt x="136" y="164"/>
                  <a:pt x="136" y="164"/>
                  <a:pt x="136" y="164"/>
                </a:cubicBezTo>
                <a:lnTo>
                  <a:pt x="150" y="164"/>
                </a:lnTo>
                <a:close/>
                <a:moveTo>
                  <a:pt x="53" y="182"/>
                </a:moveTo>
                <a:cubicBezTo>
                  <a:pt x="199" y="182"/>
                  <a:pt x="199" y="182"/>
                  <a:pt x="199" y="182"/>
                </a:cubicBezTo>
                <a:cubicBezTo>
                  <a:pt x="202" y="182"/>
                  <a:pt x="204" y="179"/>
                  <a:pt x="204" y="177"/>
                </a:cubicBezTo>
                <a:cubicBezTo>
                  <a:pt x="204" y="174"/>
                  <a:pt x="202" y="172"/>
                  <a:pt x="199" y="172"/>
                </a:cubicBezTo>
                <a:cubicBezTo>
                  <a:pt x="53" y="172"/>
                  <a:pt x="53" y="172"/>
                  <a:pt x="53" y="172"/>
                </a:cubicBezTo>
                <a:cubicBezTo>
                  <a:pt x="50" y="172"/>
                  <a:pt x="48" y="174"/>
                  <a:pt x="48" y="177"/>
                </a:cubicBezTo>
                <a:cubicBezTo>
                  <a:pt x="48" y="179"/>
                  <a:pt x="50" y="182"/>
                  <a:pt x="53" y="182"/>
                </a:cubicBezTo>
                <a:moveTo>
                  <a:pt x="212" y="188"/>
                </a:moveTo>
                <a:cubicBezTo>
                  <a:pt x="40" y="188"/>
                  <a:pt x="40" y="188"/>
                  <a:pt x="40" y="188"/>
                </a:cubicBezTo>
                <a:cubicBezTo>
                  <a:pt x="37" y="188"/>
                  <a:pt x="35" y="191"/>
                  <a:pt x="35" y="193"/>
                </a:cubicBezTo>
                <a:cubicBezTo>
                  <a:pt x="35" y="196"/>
                  <a:pt x="37" y="198"/>
                  <a:pt x="40" y="198"/>
                </a:cubicBezTo>
                <a:cubicBezTo>
                  <a:pt x="212" y="198"/>
                  <a:pt x="212" y="198"/>
                  <a:pt x="212" y="198"/>
                </a:cubicBezTo>
                <a:cubicBezTo>
                  <a:pt x="215" y="198"/>
                  <a:pt x="217" y="196"/>
                  <a:pt x="217" y="193"/>
                </a:cubicBezTo>
                <a:cubicBezTo>
                  <a:pt x="217" y="191"/>
                  <a:pt x="215" y="188"/>
                  <a:pt x="212" y="188"/>
                </a:cubicBezTo>
                <a:moveTo>
                  <a:pt x="65" y="88"/>
                </a:moveTo>
                <a:cubicBezTo>
                  <a:pt x="62" y="88"/>
                  <a:pt x="60" y="91"/>
                  <a:pt x="60" y="93"/>
                </a:cubicBezTo>
                <a:cubicBezTo>
                  <a:pt x="60" y="159"/>
                  <a:pt x="60" y="159"/>
                  <a:pt x="60" y="159"/>
                </a:cubicBezTo>
                <a:cubicBezTo>
                  <a:pt x="60" y="161"/>
                  <a:pt x="62" y="164"/>
                  <a:pt x="65" y="164"/>
                </a:cubicBezTo>
                <a:cubicBezTo>
                  <a:pt x="75" y="164"/>
                  <a:pt x="75" y="164"/>
                  <a:pt x="75" y="164"/>
                </a:cubicBezTo>
                <a:cubicBezTo>
                  <a:pt x="78" y="164"/>
                  <a:pt x="80" y="161"/>
                  <a:pt x="80" y="159"/>
                </a:cubicBezTo>
                <a:cubicBezTo>
                  <a:pt x="80" y="93"/>
                  <a:pt x="80" y="93"/>
                  <a:pt x="80" y="93"/>
                </a:cubicBezTo>
                <a:cubicBezTo>
                  <a:pt x="80" y="91"/>
                  <a:pt x="78" y="88"/>
                  <a:pt x="75" y="88"/>
                </a:cubicBezTo>
                <a:lnTo>
                  <a:pt x="65" y="88"/>
                </a:lnTo>
                <a:close/>
              </a:path>
            </a:pathLst>
          </a:custGeom>
          <a:solidFill>
            <a:srgbClr val="007236"/>
          </a:solidFill>
          <a:ln>
            <a:noFill/>
          </a:ln>
        </p:spPr>
        <p:txBody>
          <a:bodyPr vert="horz" wrap="square" lIns="80147" tIns="40074" rIns="80147" bIns="40074" numCol="1" anchor="t" anchorCtr="0" compatLnSpc="1">
            <a:prstTxWarp prst="textNoShape">
              <a:avLst/>
            </a:prstTxWarp>
          </a:bodyPr>
          <a:lstStyle/>
          <a:p>
            <a:endParaRPr lang="en-US" dirty="0"/>
          </a:p>
        </p:txBody>
      </p:sp>
      <p:sp>
        <p:nvSpPr>
          <p:cNvPr id="16" name="Freeform 65"/>
          <p:cNvSpPr>
            <a:spLocks noEditPoints="1"/>
          </p:cNvSpPr>
          <p:nvPr/>
        </p:nvSpPr>
        <p:spPr bwMode="auto">
          <a:xfrm>
            <a:off x="2769843" y="4319912"/>
            <a:ext cx="576000" cy="576000"/>
          </a:xfrm>
          <a:custGeom>
            <a:avLst/>
            <a:gdLst>
              <a:gd name="T0" fmla="*/ 1617 w 2222"/>
              <a:gd name="T1" fmla="*/ 1482 h 2222"/>
              <a:gd name="T2" fmla="*/ 1242 w 2222"/>
              <a:gd name="T3" fmla="*/ 1347 h 2222"/>
              <a:gd name="T4" fmla="*/ 981 w 2222"/>
              <a:gd name="T5" fmla="*/ 1347 h 2222"/>
              <a:gd name="T6" fmla="*/ 605 w 2222"/>
              <a:gd name="T7" fmla="*/ 1481 h 2222"/>
              <a:gd name="T8" fmla="*/ 546 w 2222"/>
              <a:gd name="T9" fmla="*/ 1829 h 2222"/>
              <a:gd name="T10" fmla="*/ 781 w 2222"/>
              <a:gd name="T11" fmla="*/ 1683 h 2222"/>
              <a:gd name="T12" fmla="*/ 823 w 2222"/>
              <a:gd name="T13" fmla="*/ 1978 h 2222"/>
              <a:gd name="T14" fmla="*/ 1399 w 2222"/>
              <a:gd name="T15" fmla="*/ 1977 h 2222"/>
              <a:gd name="T16" fmla="*/ 1441 w 2222"/>
              <a:gd name="T17" fmla="*/ 1683 h 2222"/>
              <a:gd name="T18" fmla="*/ 1676 w 2222"/>
              <a:gd name="T19" fmla="*/ 1827 h 2222"/>
              <a:gd name="T20" fmla="*/ 1111 w 2222"/>
              <a:gd name="T21" fmla="*/ 860 h 2222"/>
              <a:gd name="T22" fmla="*/ 1111 w 2222"/>
              <a:gd name="T23" fmla="*/ 1290 h 2222"/>
              <a:gd name="T24" fmla="*/ 1111 w 2222"/>
              <a:gd name="T25" fmla="*/ 860 h 2222"/>
              <a:gd name="T26" fmla="*/ 505 w 2222"/>
              <a:gd name="T27" fmla="*/ 864 h 2222"/>
              <a:gd name="T28" fmla="*/ 536 w 2222"/>
              <a:gd name="T29" fmla="*/ 1417 h 2222"/>
              <a:gd name="T30" fmla="*/ 869 w 2222"/>
              <a:gd name="T31" fmla="*/ 1258 h 2222"/>
              <a:gd name="T32" fmla="*/ 1055 w 2222"/>
              <a:gd name="T33" fmla="*/ 777 h 2222"/>
              <a:gd name="T34" fmla="*/ 1047 w 2222"/>
              <a:gd name="T35" fmla="*/ 734 h 2222"/>
              <a:gd name="T36" fmla="*/ 803 w 2222"/>
              <a:gd name="T37" fmla="*/ 646 h 2222"/>
              <a:gd name="T38" fmla="*/ 633 w 2222"/>
              <a:gd name="T39" fmla="*/ 646 h 2222"/>
              <a:gd name="T40" fmla="*/ 390 w 2222"/>
              <a:gd name="T41" fmla="*/ 734 h 2222"/>
              <a:gd name="T42" fmla="*/ 315 w 2222"/>
              <a:gd name="T43" fmla="*/ 1183 h 2222"/>
              <a:gd name="T44" fmla="*/ 381 w 2222"/>
              <a:gd name="T45" fmla="*/ 1262 h 2222"/>
              <a:gd name="T46" fmla="*/ 719 w 2222"/>
              <a:gd name="T47" fmla="*/ 601 h 2222"/>
              <a:gd name="T48" fmla="*/ 719 w 2222"/>
              <a:gd name="T49" fmla="*/ 340 h 2222"/>
              <a:gd name="T50" fmla="*/ 719 w 2222"/>
              <a:gd name="T51" fmla="*/ 601 h 2222"/>
              <a:gd name="T52" fmla="*/ 1834 w 2222"/>
              <a:gd name="T53" fmla="*/ 742 h 2222"/>
              <a:gd name="T54" fmla="*/ 1706 w 2222"/>
              <a:gd name="T55" fmla="*/ 646 h 2222"/>
              <a:gd name="T56" fmla="*/ 1504 w 2222"/>
              <a:gd name="T57" fmla="*/ 793 h 2222"/>
              <a:gd name="T58" fmla="*/ 1300 w 2222"/>
              <a:gd name="T59" fmla="*/ 646 h 2222"/>
              <a:gd name="T60" fmla="*/ 1173 w 2222"/>
              <a:gd name="T61" fmla="*/ 742 h 2222"/>
              <a:gd name="T62" fmla="*/ 1414 w 2222"/>
              <a:gd name="T63" fmla="*/ 1075 h 2222"/>
              <a:gd name="T64" fmla="*/ 1424 w 2222"/>
              <a:gd name="T65" fmla="*/ 1258 h 2222"/>
              <a:gd name="T66" fmla="*/ 1674 w 2222"/>
              <a:gd name="T67" fmla="*/ 864 h 2222"/>
              <a:gd name="T68" fmla="*/ 1774 w 2222"/>
              <a:gd name="T69" fmla="*/ 1205 h 2222"/>
              <a:gd name="T70" fmla="*/ 1852 w 2222"/>
              <a:gd name="T71" fmla="*/ 1261 h 2222"/>
              <a:gd name="T72" fmla="*/ 1503 w 2222"/>
              <a:gd name="T73" fmla="*/ 601 h 2222"/>
              <a:gd name="T74" fmla="*/ 1503 w 2222"/>
              <a:gd name="T75" fmla="*/ 340 h 2222"/>
              <a:gd name="T76" fmla="*/ 1503 w 2222"/>
              <a:gd name="T77" fmla="*/ 601 h 2222"/>
              <a:gd name="T78" fmla="*/ 0 w 2222"/>
              <a:gd name="T79" fmla="*/ 1111 h 2222"/>
              <a:gd name="T80" fmla="*/ 2222 w 2222"/>
              <a:gd name="T81" fmla="*/ 1111 h 2222"/>
              <a:gd name="T82" fmla="*/ 1111 w 2222"/>
              <a:gd name="T83" fmla="*/ 88 h 2222"/>
              <a:gd name="T84" fmla="*/ 1111 w 2222"/>
              <a:gd name="T85" fmla="*/ 2134 h 2222"/>
              <a:gd name="T86" fmla="*/ 1111 w 2222"/>
              <a:gd name="T87" fmla="*/ 88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22" h="2222">
                <a:moveTo>
                  <a:pt x="1620" y="1494"/>
                </a:moveTo>
                <a:cubicBezTo>
                  <a:pt x="1619" y="1490"/>
                  <a:pt x="1618" y="1486"/>
                  <a:pt x="1617" y="1482"/>
                </a:cubicBezTo>
                <a:cubicBezTo>
                  <a:pt x="1593" y="1402"/>
                  <a:pt x="1514" y="1347"/>
                  <a:pt x="1424" y="1347"/>
                </a:cubicBezTo>
                <a:lnTo>
                  <a:pt x="1242" y="1347"/>
                </a:lnTo>
                <a:lnTo>
                  <a:pt x="1112" y="1573"/>
                </a:lnTo>
                <a:lnTo>
                  <a:pt x="981" y="1347"/>
                </a:lnTo>
                <a:lnTo>
                  <a:pt x="798" y="1347"/>
                </a:lnTo>
                <a:cubicBezTo>
                  <a:pt x="708" y="1347"/>
                  <a:pt x="629" y="1402"/>
                  <a:pt x="605" y="1481"/>
                </a:cubicBezTo>
                <a:cubicBezTo>
                  <a:pt x="604" y="1486"/>
                  <a:pt x="602" y="1490"/>
                  <a:pt x="602" y="1494"/>
                </a:cubicBezTo>
                <a:lnTo>
                  <a:pt x="546" y="1829"/>
                </a:lnTo>
                <a:cubicBezTo>
                  <a:pt x="604" y="1875"/>
                  <a:pt x="669" y="1914"/>
                  <a:pt x="737" y="1945"/>
                </a:cubicBezTo>
                <a:lnTo>
                  <a:pt x="781" y="1683"/>
                </a:lnTo>
                <a:lnTo>
                  <a:pt x="836" y="1683"/>
                </a:lnTo>
                <a:lnTo>
                  <a:pt x="823" y="1978"/>
                </a:lnTo>
                <a:cubicBezTo>
                  <a:pt x="913" y="2008"/>
                  <a:pt x="1009" y="2024"/>
                  <a:pt x="1110" y="2024"/>
                </a:cubicBezTo>
                <a:cubicBezTo>
                  <a:pt x="1211" y="2024"/>
                  <a:pt x="1308" y="2007"/>
                  <a:pt x="1399" y="1977"/>
                </a:cubicBezTo>
                <a:lnTo>
                  <a:pt x="1385" y="1683"/>
                </a:lnTo>
                <a:lnTo>
                  <a:pt x="1441" y="1683"/>
                </a:lnTo>
                <a:lnTo>
                  <a:pt x="1484" y="1943"/>
                </a:lnTo>
                <a:cubicBezTo>
                  <a:pt x="1553" y="1913"/>
                  <a:pt x="1617" y="1873"/>
                  <a:pt x="1676" y="1827"/>
                </a:cubicBezTo>
                <a:lnTo>
                  <a:pt x="1620" y="1494"/>
                </a:lnTo>
                <a:close/>
                <a:moveTo>
                  <a:pt x="1111" y="860"/>
                </a:moveTo>
                <a:cubicBezTo>
                  <a:pt x="992" y="860"/>
                  <a:pt x="896" y="956"/>
                  <a:pt x="896" y="1075"/>
                </a:cubicBezTo>
                <a:cubicBezTo>
                  <a:pt x="896" y="1194"/>
                  <a:pt x="992" y="1290"/>
                  <a:pt x="1111" y="1290"/>
                </a:cubicBezTo>
                <a:cubicBezTo>
                  <a:pt x="1230" y="1290"/>
                  <a:pt x="1326" y="1194"/>
                  <a:pt x="1326" y="1075"/>
                </a:cubicBezTo>
                <a:cubicBezTo>
                  <a:pt x="1326" y="956"/>
                  <a:pt x="1230" y="860"/>
                  <a:pt x="1111" y="860"/>
                </a:cubicBezTo>
                <a:close/>
                <a:moveTo>
                  <a:pt x="448" y="1205"/>
                </a:moveTo>
                <a:lnTo>
                  <a:pt x="505" y="864"/>
                </a:lnTo>
                <a:lnTo>
                  <a:pt x="548" y="864"/>
                </a:lnTo>
                <a:lnTo>
                  <a:pt x="536" y="1417"/>
                </a:lnTo>
                <a:cubicBezTo>
                  <a:pt x="583" y="1322"/>
                  <a:pt x="685" y="1258"/>
                  <a:pt x="798" y="1258"/>
                </a:cubicBezTo>
                <a:lnTo>
                  <a:pt x="869" y="1258"/>
                </a:lnTo>
                <a:cubicBezTo>
                  <a:pt x="831" y="1207"/>
                  <a:pt x="808" y="1144"/>
                  <a:pt x="808" y="1075"/>
                </a:cubicBezTo>
                <a:cubicBezTo>
                  <a:pt x="808" y="927"/>
                  <a:pt x="914" y="804"/>
                  <a:pt x="1055" y="777"/>
                </a:cubicBezTo>
                <a:lnTo>
                  <a:pt x="1049" y="742"/>
                </a:lnTo>
                <a:cubicBezTo>
                  <a:pt x="1049" y="739"/>
                  <a:pt x="1048" y="737"/>
                  <a:pt x="1047" y="734"/>
                </a:cubicBezTo>
                <a:cubicBezTo>
                  <a:pt x="1032" y="682"/>
                  <a:pt x="980" y="646"/>
                  <a:pt x="922" y="646"/>
                </a:cubicBezTo>
                <a:lnTo>
                  <a:pt x="803" y="646"/>
                </a:lnTo>
                <a:lnTo>
                  <a:pt x="718" y="793"/>
                </a:lnTo>
                <a:lnTo>
                  <a:pt x="633" y="646"/>
                </a:lnTo>
                <a:lnTo>
                  <a:pt x="516" y="646"/>
                </a:lnTo>
                <a:cubicBezTo>
                  <a:pt x="457" y="646"/>
                  <a:pt x="406" y="682"/>
                  <a:pt x="390" y="734"/>
                </a:cubicBezTo>
                <a:cubicBezTo>
                  <a:pt x="389" y="737"/>
                  <a:pt x="389" y="739"/>
                  <a:pt x="388" y="742"/>
                </a:cubicBezTo>
                <a:lnTo>
                  <a:pt x="315" y="1183"/>
                </a:lnTo>
                <a:cubicBezTo>
                  <a:pt x="308" y="1220"/>
                  <a:pt x="333" y="1255"/>
                  <a:pt x="370" y="1261"/>
                </a:cubicBezTo>
                <a:cubicBezTo>
                  <a:pt x="374" y="1261"/>
                  <a:pt x="378" y="1262"/>
                  <a:pt x="381" y="1262"/>
                </a:cubicBezTo>
                <a:cubicBezTo>
                  <a:pt x="414" y="1262"/>
                  <a:pt x="442" y="1238"/>
                  <a:pt x="448" y="1205"/>
                </a:cubicBezTo>
                <a:close/>
                <a:moveTo>
                  <a:pt x="719" y="601"/>
                </a:moveTo>
                <a:cubicBezTo>
                  <a:pt x="791" y="601"/>
                  <a:pt x="849" y="542"/>
                  <a:pt x="849" y="470"/>
                </a:cubicBezTo>
                <a:cubicBezTo>
                  <a:pt x="849" y="398"/>
                  <a:pt x="791" y="340"/>
                  <a:pt x="719" y="340"/>
                </a:cubicBezTo>
                <a:cubicBezTo>
                  <a:pt x="647" y="340"/>
                  <a:pt x="588" y="398"/>
                  <a:pt x="588" y="470"/>
                </a:cubicBezTo>
                <a:cubicBezTo>
                  <a:pt x="588" y="542"/>
                  <a:pt x="647" y="601"/>
                  <a:pt x="719" y="601"/>
                </a:cubicBezTo>
                <a:close/>
                <a:moveTo>
                  <a:pt x="1907" y="1183"/>
                </a:moveTo>
                <a:lnTo>
                  <a:pt x="1834" y="742"/>
                </a:lnTo>
                <a:cubicBezTo>
                  <a:pt x="1833" y="739"/>
                  <a:pt x="1833" y="737"/>
                  <a:pt x="1832" y="734"/>
                </a:cubicBezTo>
                <a:cubicBezTo>
                  <a:pt x="1816" y="682"/>
                  <a:pt x="1764" y="646"/>
                  <a:pt x="1706" y="646"/>
                </a:cubicBezTo>
                <a:lnTo>
                  <a:pt x="1589" y="646"/>
                </a:lnTo>
                <a:lnTo>
                  <a:pt x="1504" y="793"/>
                </a:lnTo>
                <a:lnTo>
                  <a:pt x="1419" y="646"/>
                </a:lnTo>
                <a:lnTo>
                  <a:pt x="1300" y="646"/>
                </a:lnTo>
                <a:cubicBezTo>
                  <a:pt x="1242" y="646"/>
                  <a:pt x="1190" y="682"/>
                  <a:pt x="1175" y="734"/>
                </a:cubicBezTo>
                <a:cubicBezTo>
                  <a:pt x="1174" y="737"/>
                  <a:pt x="1173" y="739"/>
                  <a:pt x="1173" y="742"/>
                </a:cubicBezTo>
                <a:lnTo>
                  <a:pt x="1167" y="777"/>
                </a:lnTo>
                <a:cubicBezTo>
                  <a:pt x="1308" y="804"/>
                  <a:pt x="1414" y="927"/>
                  <a:pt x="1414" y="1075"/>
                </a:cubicBezTo>
                <a:cubicBezTo>
                  <a:pt x="1414" y="1144"/>
                  <a:pt x="1391" y="1207"/>
                  <a:pt x="1353" y="1258"/>
                </a:cubicBezTo>
                <a:lnTo>
                  <a:pt x="1424" y="1258"/>
                </a:lnTo>
                <a:cubicBezTo>
                  <a:pt x="1537" y="1258"/>
                  <a:pt x="1639" y="1322"/>
                  <a:pt x="1686" y="1416"/>
                </a:cubicBezTo>
                <a:lnTo>
                  <a:pt x="1674" y="864"/>
                </a:lnTo>
                <a:lnTo>
                  <a:pt x="1717" y="864"/>
                </a:lnTo>
                <a:lnTo>
                  <a:pt x="1774" y="1205"/>
                </a:lnTo>
                <a:cubicBezTo>
                  <a:pt x="1780" y="1238"/>
                  <a:pt x="1808" y="1262"/>
                  <a:pt x="1841" y="1262"/>
                </a:cubicBezTo>
                <a:cubicBezTo>
                  <a:pt x="1844" y="1262"/>
                  <a:pt x="1848" y="1261"/>
                  <a:pt x="1852" y="1261"/>
                </a:cubicBezTo>
                <a:cubicBezTo>
                  <a:pt x="1889" y="1255"/>
                  <a:pt x="1913" y="1220"/>
                  <a:pt x="1907" y="1183"/>
                </a:cubicBezTo>
                <a:close/>
                <a:moveTo>
                  <a:pt x="1503" y="601"/>
                </a:moveTo>
                <a:cubicBezTo>
                  <a:pt x="1575" y="601"/>
                  <a:pt x="1634" y="542"/>
                  <a:pt x="1634" y="470"/>
                </a:cubicBezTo>
                <a:cubicBezTo>
                  <a:pt x="1634" y="398"/>
                  <a:pt x="1575" y="340"/>
                  <a:pt x="1503" y="340"/>
                </a:cubicBezTo>
                <a:cubicBezTo>
                  <a:pt x="1431" y="340"/>
                  <a:pt x="1373" y="398"/>
                  <a:pt x="1373" y="470"/>
                </a:cubicBezTo>
                <a:cubicBezTo>
                  <a:pt x="1373" y="542"/>
                  <a:pt x="1431" y="601"/>
                  <a:pt x="1503" y="601"/>
                </a:cubicBezTo>
                <a:close/>
                <a:moveTo>
                  <a:pt x="1111" y="0"/>
                </a:moveTo>
                <a:cubicBezTo>
                  <a:pt x="497" y="0"/>
                  <a:pt x="0" y="497"/>
                  <a:pt x="0" y="1111"/>
                </a:cubicBezTo>
                <a:cubicBezTo>
                  <a:pt x="0" y="1725"/>
                  <a:pt x="497" y="2222"/>
                  <a:pt x="1111" y="2222"/>
                </a:cubicBezTo>
                <a:cubicBezTo>
                  <a:pt x="1725" y="2222"/>
                  <a:pt x="2222" y="1725"/>
                  <a:pt x="2222" y="1111"/>
                </a:cubicBezTo>
                <a:cubicBezTo>
                  <a:pt x="2222" y="497"/>
                  <a:pt x="1725" y="0"/>
                  <a:pt x="1111" y="0"/>
                </a:cubicBezTo>
                <a:close/>
                <a:moveTo>
                  <a:pt x="1111" y="88"/>
                </a:moveTo>
                <a:cubicBezTo>
                  <a:pt x="1675" y="88"/>
                  <a:pt x="2134" y="547"/>
                  <a:pt x="2134" y="1111"/>
                </a:cubicBezTo>
                <a:cubicBezTo>
                  <a:pt x="2134" y="1675"/>
                  <a:pt x="1675" y="2134"/>
                  <a:pt x="1111" y="2134"/>
                </a:cubicBezTo>
                <a:cubicBezTo>
                  <a:pt x="547" y="2134"/>
                  <a:pt x="88" y="1675"/>
                  <a:pt x="88" y="1111"/>
                </a:cubicBezTo>
                <a:cubicBezTo>
                  <a:pt x="88" y="547"/>
                  <a:pt x="547" y="88"/>
                  <a:pt x="1111" y="88"/>
                </a:cubicBezTo>
                <a:close/>
              </a:path>
            </a:pathLst>
          </a:custGeom>
          <a:solidFill>
            <a:srgbClr val="007236"/>
          </a:solidFill>
          <a:ln>
            <a:noFill/>
          </a:ln>
        </p:spPr>
        <p:txBody>
          <a:bodyPr vert="horz" wrap="square" lIns="80147" tIns="40074" rIns="80147" bIns="40074" numCol="1" anchor="t" anchorCtr="0" compatLnSpc="1">
            <a:prstTxWarp prst="textNoShape">
              <a:avLst/>
            </a:prstTxWarp>
          </a:bodyPr>
          <a:lstStyle/>
          <a:p>
            <a:endParaRPr lang="en-US" dirty="0"/>
          </a:p>
        </p:txBody>
      </p:sp>
      <p:sp>
        <p:nvSpPr>
          <p:cNvPr id="21" name="TextBox 20"/>
          <p:cNvSpPr txBox="1"/>
          <p:nvPr/>
        </p:nvSpPr>
        <p:spPr>
          <a:xfrm>
            <a:off x="835083" y="1865013"/>
            <a:ext cx="726561" cy="307777"/>
          </a:xfrm>
          <a:prstGeom prst="rect">
            <a:avLst/>
          </a:prstGeom>
          <a:noFill/>
        </p:spPr>
        <p:txBody>
          <a:bodyPr wrap="square" lIns="0" rIns="0" rtlCol="0">
            <a:spAutoFit/>
          </a:bodyPr>
          <a:lstStyle/>
          <a:p>
            <a:pPr algn="ctr"/>
            <a:r>
              <a:rPr lang="uk-UA" sz="1400" b="1" dirty="0" smtClean="0"/>
              <a:t>НБУ</a:t>
            </a:r>
            <a:endParaRPr lang="uk-UA" sz="1600" b="1" dirty="0"/>
          </a:p>
        </p:txBody>
      </p:sp>
      <p:sp>
        <p:nvSpPr>
          <p:cNvPr id="22" name="TextBox 21"/>
          <p:cNvSpPr txBox="1"/>
          <p:nvPr/>
        </p:nvSpPr>
        <p:spPr>
          <a:xfrm>
            <a:off x="2694562" y="1865013"/>
            <a:ext cx="726561" cy="307777"/>
          </a:xfrm>
          <a:prstGeom prst="rect">
            <a:avLst/>
          </a:prstGeom>
          <a:noFill/>
        </p:spPr>
        <p:txBody>
          <a:bodyPr wrap="square" lIns="0" rIns="0" rtlCol="0">
            <a:spAutoFit/>
          </a:bodyPr>
          <a:lstStyle/>
          <a:p>
            <a:pPr algn="ctr"/>
            <a:r>
              <a:rPr lang="uk-UA" sz="1400" b="1" dirty="0" smtClean="0"/>
              <a:t>Банк</a:t>
            </a:r>
            <a:endParaRPr lang="uk-UA" sz="1600" b="1" dirty="0"/>
          </a:p>
        </p:txBody>
      </p:sp>
      <p:sp>
        <p:nvSpPr>
          <p:cNvPr id="25" name="Двойная стрелка влево/вправо 24"/>
          <p:cNvSpPr/>
          <p:nvPr/>
        </p:nvSpPr>
        <p:spPr bwMode="auto">
          <a:xfrm>
            <a:off x="1613534" y="1391285"/>
            <a:ext cx="1049370" cy="546735"/>
          </a:xfrm>
          <a:prstGeom prst="leftRightArrow">
            <a:avLst>
              <a:gd name="adj1" fmla="val 50000"/>
              <a:gd name="adj2" fmla="val 37457"/>
            </a:avLst>
          </a:prstGeom>
          <a:solidFill>
            <a:srgbClr val="5DB76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26" name="Двойная стрелка влево/вправо 25"/>
          <p:cNvSpPr/>
          <p:nvPr/>
        </p:nvSpPr>
        <p:spPr bwMode="auto">
          <a:xfrm>
            <a:off x="1613534" y="2605222"/>
            <a:ext cx="1049370" cy="546735"/>
          </a:xfrm>
          <a:prstGeom prst="leftRightArrow">
            <a:avLst>
              <a:gd name="adj1" fmla="val 50000"/>
              <a:gd name="adj2" fmla="val 37457"/>
            </a:avLst>
          </a:prstGeom>
          <a:solidFill>
            <a:srgbClr val="5DB76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27" name="TextBox 26"/>
          <p:cNvSpPr txBox="1"/>
          <p:nvPr/>
        </p:nvSpPr>
        <p:spPr>
          <a:xfrm>
            <a:off x="835083" y="3062300"/>
            <a:ext cx="726561" cy="307777"/>
          </a:xfrm>
          <a:prstGeom prst="rect">
            <a:avLst/>
          </a:prstGeom>
          <a:noFill/>
        </p:spPr>
        <p:txBody>
          <a:bodyPr wrap="square" lIns="0" rIns="0" rtlCol="0">
            <a:spAutoFit/>
          </a:bodyPr>
          <a:lstStyle/>
          <a:p>
            <a:pPr algn="ctr"/>
            <a:r>
              <a:rPr lang="uk-UA" sz="1400" b="1" dirty="0" smtClean="0"/>
              <a:t>Банк</a:t>
            </a:r>
            <a:endParaRPr lang="uk-UA" sz="1600" b="1" dirty="0"/>
          </a:p>
        </p:txBody>
      </p:sp>
      <p:sp>
        <p:nvSpPr>
          <p:cNvPr id="28" name="TextBox 27"/>
          <p:cNvSpPr txBox="1"/>
          <p:nvPr/>
        </p:nvSpPr>
        <p:spPr>
          <a:xfrm>
            <a:off x="2694561" y="3062300"/>
            <a:ext cx="726561" cy="307777"/>
          </a:xfrm>
          <a:prstGeom prst="rect">
            <a:avLst/>
          </a:prstGeom>
          <a:noFill/>
        </p:spPr>
        <p:txBody>
          <a:bodyPr wrap="square" lIns="0" rIns="0" rtlCol="0">
            <a:spAutoFit/>
          </a:bodyPr>
          <a:lstStyle/>
          <a:p>
            <a:pPr algn="ctr"/>
            <a:r>
              <a:rPr lang="uk-UA" sz="1400" b="1" dirty="0" smtClean="0"/>
              <a:t>Банк</a:t>
            </a:r>
            <a:endParaRPr lang="uk-UA" sz="1600" b="1" dirty="0"/>
          </a:p>
        </p:txBody>
      </p:sp>
      <p:sp>
        <p:nvSpPr>
          <p:cNvPr id="29" name="TextBox 28"/>
          <p:cNvSpPr txBox="1"/>
          <p:nvPr/>
        </p:nvSpPr>
        <p:spPr>
          <a:xfrm>
            <a:off x="2694561" y="4875922"/>
            <a:ext cx="726561" cy="307777"/>
          </a:xfrm>
          <a:prstGeom prst="rect">
            <a:avLst/>
          </a:prstGeom>
          <a:noFill/>
        </p:spPr>
        <p:txBody>
          <a:bodyPr wrap="square" lIns="0" rIns="0" rtlCol="0">
            <a:spAutoFit/>
          </a:bodyPr>
          <a:lstStyle/>
          <a:p>
            <a:pPr algn="ctr"/>
            <a:r>
              <a:rPr lang="uk-UA" sz="1400" b="1" dirty="0" smtClean="0"/>
              <a:t>Клієнт</a:t>
            </a:r>
            <a:endParaRPr lang="uk-UA" sz="1600" b="1" dirty="0"/>
          </a:p>
        </p:txBody>
      </p:sp>
      <p:sp>
        <p:nvSpPr>
          <p:cNvPr id="30" name="TextBox 29"/>
          <p:cNvSpPr txBox="1"/>
          <p:nvPr/>
        </p:nvSpPr>
        <p:spPr>
          <a:xfrm>
            <a:off x="835083" y="4875922"/>
            <a:ext cx="726561" cy="307777"/>
          </a:xfrm>
          <a:prstGeom prst="rect">
            <a:avLst/>
          </a:prstGeom>
          <a:noFill/>
        </p:spPr>
        <p:txBody>
          <a:bodyPr wrap="square" lIns="0" rIns="0" rtlCol="0">
            <a:spAutoFit/>
          </a:bodyPr>
          <a:lstStyle/>
          <a:p>
            <a:pPr algn="ctr"/>
            <a:r>
              <a:rPr lang="uk-UA" sz="1400" b="1" dirty="0" smtClean="0"/>
              <a:t>Банк</a:t>
            </a:r>
            <a:endParaRPr lang="uk-UA" sz="1600" b="1" dirty="0"/>
          </a:p>
        </p:txBody>
      </p:sp>
      <p:sp>
        <p:nvSpPr>
          <p:cNvPr id="31" name="Двойная стрелка влево/вправо 30"/>
          <p:cNvSpPr/>
          <p:nvPr/>
        </p:nvSpPr>
        <p:spPr bwMode="auto">
          <a:xfrm>
            <a:off x="1613534" y="4472315"/>
            <a:ext cx="1049370" cy="546735"/>
          </a:xfrm>
          <a:prstGeom prst="leftRightArrow">
            <a:avLst>
              <a:gd name="adj1" fmla="val 50000"/>
              <a:gd name="adj2" fmla="val 37457"/>
            </a:avLst>
          </a:prstGeom>
          <a:solidFill>
            <a:srgbClr val="5DB76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cxnSp>
        <p:nvCxnSpPr>
          <p:cNvPr id="33" name="Прямая соединительная линия 32"/>
          <p:cNvCxnSpPr/>
          <p:nvPr/>
        </p:nvCxnSpPr>
        <p:spPr bwMode="auto">
          <a:xfrm flipV="1">
            <a:off x="765268" y="1175214"/>
            <a:ext cx="2878836" cy="0"/>
          </a:xfrm>
          <a:prstGeom prst="line">
            <a:avLst/>
          </a:prstGeom>
          <a:solidFill>
            <a:schemeClr val="accent1"/>
          </a:solidFill>
          <a:ln w="12700" cap="flat" cmpd="sng" algn="ctr">
            <a:solidFill>
              <a:srgbClr val="1C793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4" name="TextBox 33"/>
          <p:cNvSpPr txBox="1"/>
          <p:nvPr/>
        </p:nvSpPr>
        <p:spPr>
          <a:xfrm>
            <a:off x="765269" y="910596"/>
            <a:ext cx="2878836" cy="307777"/>
          </a:xfrm>
          <a:prstGeom prst="rect">
            <a:avLst/>
          </a:prstGeom>
          <a:noFill/>
        </p:spPr>
        <p:txBody>
          <a:bodyPr wrap="square" lIns="0" rIns="0" rtlCol="0">
            <a:spAutoFit/>
          </a:bodyPr>
          <a:lstStyle/>
          <a:p>
            <a:pPr algn="ctr"/>
            <a:r>
              <a:rPr lang="uk-UA" sz="1400" b="1" dirty="0" smtClean="0"/>
              <a:t>Типи відносин</a:t>
            </a:r>
            <a:endParaRPr lang="uk-UA" sz="1600" b="1" dirty="0"/>
          </a:p>
        </p:txBody>
      </p:sp>
      <p:cxnSp>
        <p:nvCxnSpPr>
          <p:cNvPr id="35" name="Прямая соединительная линия 34"/>
          <p:cNvCxnSpPr/>
          <p:nvPr/>
        </p:nvCxnSpPr>
        <p:spPr bwMode="auto">
          <a:xfrm flipV="1">
            <a:off x="3910804" y="1174829"/>
            <a:ext cx="1811543" cy="388"/>
          </a:xfrm>
          <a:prstGeom prst="line">
            <a:avLst/>
          </a:prstGeom>
          <a:solidFill>
            <a:schemeClr val="accent1"/>
          </a:solidFill>
          <a:ln w="12700" cap="flat" cmpd="sng" algn="ctr">
            <a:solidFill>
              <a:srgbClr val="1C793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TextBox 35"/>
          <p:cNvSpPr txBox="1"/>
          <p:nvPr/>
        </p:nvSpPr>
        <p:spPr>
          <a:xfrm>
            <a:off x="3910806" y="910596"/>
            <a:ext cx="1811542" cy="307777"/>
          </a:xfrm>
          <a:prstGeom prst="rect">
            <a:avLst/>
          </a:prstGeom>
          <a:noFill/>
        </p:spPr>
        <p:txBody>
          <a:bodyPr wrap="square" lIns="0" rIns="0" rtlCol="0">
            <a:spAutoFit/>
          </a:bodyPr>
          <a:lstStyle/>
          <a:p>
            <a:pPr algn="ctr"/>
            <a:r>
              <a:rPr lang="uk-UA" sz="1400" b="1" dirty="0" smtClean="0"/>
              <a:t>Вид ЕП</a:t>
            </a:r>
            <a:endParaRPr lang="uk-UA" sz="1600" b="1" dirty="0"/>
          </a:p>
        </p:txBody>
      </p:sp>
      <p:sp>
        <p:nvSpPr>
          <p:cNvPr id="39" name="Прямоугольник 38"/>
          <p:cNvSpPr/>
          <p:nvPr/>
        </p:nvSpPr>
        <p:spPr bwMode="auto">
          <a:xfrm>
            <a:off x="3910804" y="1206249"/>
            <a:ext cx="1811543" cy="917932"/>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r>
              <a:rPr kumimoji="0" lang="uk-UA" sz="1400" b="1" i="0" strike="noStrike" cap="none" normalizeH="0" baseline="0" dirty="0" smtClean="0">
                <a:ln>
                  <a:noFill/>
                </a:ln>
                <a:solidFill>
                  <a:schemeClr val="tx1"/>
                </a:solidFill>
                <a:effectLst/>
                <a:latin typeface="Arial" pitchFamily="34" charset="0"/>
                <a:ea typeface="MS PGothic" pitchFamily="34" charset="-128"/>
              </a:rPr>
              <a:t>ЕЦП АЦСК НБУ</a:t>
            </a:r>
          </a:p>
        </p:txBody>
      </p:sp>
      <p:cxnSp>
        <p:nvCxnSpPr>
          <p:cNvPr id="56" name="Прямая соединительная линия 55"/>
          <p:cNvCxnSpPr/>
          <p:nvPr/>
        </p:nvCxnSpPr>
        <p:spPr bwMode="auto">
          <a:xfrm flipV="1">
            <a:off x="765268" y="2162748"/>
            <a:ext cx="8640000" cy="0"/>
          </a:xfrm>
          <a:prstGeom prst="line">
            <a:avLst/>
          </a:prstGeom>
          <a:solidFill>
            <a:schemeClr val="accent1"/>
          </a:solidFill>
          <a:ln w="12700" cap="flat" cmpd="sng" algn="ctr">
            <a:solidFill>
              <a:srgbClr val="1C7935"/>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8" name="Прямая соединительная линия 57"/>
          <p:cNvCxnSpPr/>
          <p:nvPr/>
        </p:nvCxnSpPr>
        <p:spPr bwMode="auto">
          <a:xfrm flipV="1">
            <a:off x="765268" y="3584862"/>
            <a:ext cx="8640000" cy="0"/>
          </a:xfrm>
          <a:prstGeom prst="line">
            <a:avLst/>
          </a:prstGeom>
          <a:solidFill>
            <a:schemeClr val="accent1"/>
          </a:solidFill>
          <a:ln w="12700" cap="flat" cmpd="sng" algn="ctr">
            <a:solidFill>
              <a:srgbClr val="1C7935"/>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1" name="TextBox 40"/>
          <p:cNvSpPr txBox="1"/>
          <p:nvPr/>
        </p:nvSpPr>
        <p:spPr>
          <a:xfrm>
            <a:off x="447103" y="6243620"/>
            <a:ext cx="9009888" cy="598142"/>
          </a:xfrm>
          <a:prstGeom prst="rect">
            <a:avLst/>
          </a:prstGeom>
          <a:solidFill>
            <a:srgbClr val="FFFFFF"/>
          </a:solidFill>
          <a:ln w="10795" cap="flat" cmpd="sng" algn="ctr">
            <a:solidFill>
              <a:srgbClr val="1C7935"/>
            </a:solidFill>
            <a:prstDash val="dash"/>
          </a:ln>
          <a:effectLst/>
        </p:spPr>
        <p:txBody>
          <a:bodyPr wrap="square" lIns="71543" tIns="36344" rIns="72689" bIns="36344" rtlCol="0" anchor="ctr">
            <a:noAutofit/>
          </a:bodyPr>
          <a:lstStyle>
            <a:defPPr>
              <a:defRPr lang="uk-UA"/>
            </a:defPPr>
            <a:lvl1pPr algn="ctr">
              <a:defRPr sz="1400" u="none">
                <a:solidFill>
                  <a:prstClr val="black"/>
                </a:solidFill>
              </a:defRPr>
            </a:lvl1pPr>
          </a:lstStyle>
          <a:p>
            <a:pPr marL="464749" algn="l"/>
            <a:r>
              <a:rPr lang="uk-UA" sz="1200" dirty="0" smtClean="0">
                <a:latin typeface="Arial" panose="020B0604020202020204" pitchFamily="34" charset="0"/>
                <a:ea typeface="MS PGothic" pitchFamily="34" charset="-128"/>
                <a:cs typeface="Arial" panose="020B0604020202020204" pitchFamily="34" charset="0"/>
              </a:rPr>
              <a:t>НБУ, як регулятор, повинен дбати не тільки про інтереси банків але й клієнтів банків та передбачати ризикові операції з метою захисту прав споживачів.</a:t>
            </a:r>
          </a:p>
          <a:p>
            <a:pPr marL="464749" algn="l"/>
            <a:r>
              <a:rPr lang="uk-UA" sz="1200" dirty="0">
                <a:latin typeface="Arial" panose="020B0604020202020204" pitchFamily="34" charset="0"/>
                <a:ea typeface="MS PGothic" pitchFamily="34" charset="-128"/>
                <a:cs typeface="Arial" panose="020B0604020202020204" pitchFamily="34" charset="0"/>
              </a:rPr>
              <a:t>ЕЦП </a:t>
            </a:r>
            <a:r>
              <a:rPr lang="uk-UA" sz="1200" dirty="0" smtClean="0">
                <a:latin typeface="Arial" panose="020B0604020202020204" pitchFamily="34" charset="0"/>
                <a:ea typeface="MS PGothic" pitchFamily="34" charset="-128"/>
                <a:cs typeface="Arial" panose="020B0604020202020204" pitchFamily="34" charset="0"/>
              </a:rPr>
              <a:t>АЦСК є </a:t>
            </a:r>
            <a:r>
              <a:rPr lang="uk-UA" sz="1200" dirty="0">
                <a:latin typeface="Arial" panose="020B0604020202020204" pitchFamily="34" charset="0"/>
                <a:ea typeface="MS PGothic" pitchFamily="34" charset="-128"/>
                <a:cs typeface="Arial" panose="020B0604020202020204" pitchFamily="34" charset="0"/>
              </a:rPr>
              <a:t>більш надійним засобом але на поточний час не є поширеним, особливо для фізичних осіб</a:t>
            </a:r>
            <a:r>
              <a:rPr lang="uk-UA" sz="1200" dirty="0" smtClean="0">
                <a:latin typeface="Arial" panose="020B0604020202020204" pitchFamily="34" charset="0"/>
                <a:ea typeface="MS PGothic" pitchFamily="34" charset="-128"/>
                <a:cs typeface="Arial" panose="020B0604020202020204" pitchFamily="34" charset="0"/>
              </a:rPr>
              <a:t>.</a:t>
            </a:r>
            <a:endParaRPr lang="uk-UA" sz="1200" dirty="0">
              <a:latin typeface="Arial" panose="020B0604020202020204" pitchFamily="34" charset="0"/>
              <a:ea typeface="MS PGothic" pitchFamily="34" charset="-128"/>
              <a:cs typeface="Arial" panose="020B0604020202020204" pitchFamily="34" charset="0"/>
            </a:endParaRPr>
          </a:p>
        </p:txBody>
      </p:sp>
      <p:sp>
        <p:nvSpPr>
          <p:cNvPr id="42" name="Oval 77"/>
          <p:cNvSpPr/>
          <p:nvPr/>
        </p:nvSpPr>
        <p:spPr bwMode="auto">
          <a:xfrm>
            <a:off x="566733" y="6456150"/>
            <a:ext cx="248522" cy="248522"/>
          </a:xfrm>
          <a:prstGeom prst="ellipse">
            <a:avLst/>
          </a:prstGeom>
          <a:solidFill>
            <a:srgbClr val="1C7A3B"/>
          </a:solidFill>
          <a:ln w="19050" cap="flat" cmpd="sng" algn="ctr">
            <a:noFill/>
            <a:prstDash val="solid"/>
            <a:round/>
            <a:headEnd type="none" w="med" len="med"/>
            <a:tailEnd type="none" w="med" len="med"/>
          </a:ln>
          <a:effectLst/>
          <a:extLst/>
        </p:spPr>
        <p:txBody>
          <a:bodyPr vert="horz" wrap="square" lIns="0" tIns="0" rIns="0" bIns="0" numCol="1" rtlCol="0" anchor="ctr" anchorCtr="0" compatLnSpc="1">
            <a:prstTxWarp prst="textNoShape">
              <a:avLst/>
            </a:prstTxWarp>
          </a:bodyPr>
          <a:lstStyle/>
          <a:p>
            <a:pPr algn="ctr"/>
            <a:r>
              <a:rPr lang="uk-UA" sz="1784" b="1" u="none" dirty="0">
                <a:solidFill>
                  <a:prstClr val="white"/>
                </a:solidFill>
                <a:latin typeface="Arial" pitchFamily="34" charset="0"/>
              </a:rPr>
              <a:t>!</a:t>
            </a:r>
          </a:p>
        </p:txBody>
      </p:sp>
      <p:sp>
        <p:nvSpPr>
          <p:cNvPr id="47" name="Прямоугольник 46"/>
          <p:cNvSpPr/>
          <p:nvPr/>
        </p:nvSpPr>
        <p:spPr bwMode="auto">
          <a:xfrm>
            <a:off x="5989047" y="1195108"/>
            <a:ext cx="3464291" cy="917932"/>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endParaRPr kumimoji="0" lang="uk-UA" sz="1200" b="0" i="0" strike="noStrike" cap="none" normalizeH="0" baseline="0" dirty="0" smtClean="0">
              <a:ln>
                <a:noFill/>
              </a:ln>
              <a:solidFill>
                <a:schemeClr val="tx1"/>
              </a:solidFill>
              <a:effectLst/>
              <a:latin typeface="Arial" pitchFamily="34" charset="0"/>
              <a:ea typeface="MS PGothic" pitchFamily="34" charset="-128"/>
            </a:endParaRPr>
          </a:p>
        </p:txBody>
      </p:sp>
      <p:cxnSp>
        <p:nvCxnSpPr>
          <p:cNvPr id="48" name="Прямая соединительная линия 47"/>
          <p:cNvCxnSpPr/>
          <p:nvPr/>
        </p:nvCxnSpPr>
        <p:spPr bwMode="auto">
          <a:xfrm>
            <a:off x="5989046" y="1163374"/>
            <a:ext cx="3464292" cy="291"/>
          </a:xfrm>
          <a:prstGeom prst="line">
            <a:avLst/>
          </a:prstGeom>
          <a:solidFill>
            <a:schemeClr val="accent1"/>
          </a:solidFill>
          <a:ln w="12700" cap="flat" cmpd="sng" algn="ctr">
            <a:solidFill>
              <a:srgbClr val="1C793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9" name="TextBox 48"/>
          <p:cNvSpPr txBox="1"/>
          <p:nvPr/>
        </p:nvSpPr>
        <p:spPr>
          <a:xfrm>
            <a:off x="5989047" y="899626"/>
            <a:ext cx="3464291" cy="307777"/>
          </a:xfrm>
          <a:prstGeom prst="rect">
            <a:avLst/>
          </a:prstGeom>
          <a:noFill/>
        </p:spPr>
        <p:txBody>
          <a:bodyPr wrap="square" lIns="0" rIns="0" rtlCol="0">
            <a:spAutoFit/>
          </a:bodyPr>
          <a:lstStyle/>
          <a:p>
            <a:pPr algn="ctr"/>
            <a:r>
              <a:rPr lang="uk-UA" sz="1400" b="1" dirty="0" smtClean="0"/>
              <a:t>Примітки</a:t>
            </a:r>
            <a:endParaRPr lang="uk-UA" sz="1600" b="1" dirty="0"/>
          </a:p>
        </p:txBody>
      </p:sp>
      <p:sp>
        <p:nvSpPr>
          <p:cNvPr id="50" name="Прямоугольник 49"/>
          <p:cNvSpPr/>
          <p:nvPr/>
        </p:nvSpPr>
        <p:spPr bwMode="auto">
          <a:xfrm>
            <a:off x="3892571" y="2236355"/>
            <a:ext cx="1811543" cy="638206"/>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r>
              <a:rPr kumimoji="0" lang="uk-UA" sz="1400" b="1" i="0" strike="noStrike" cap="none" normalizeH="0" baseline="0" dirty="0" smtClean="0">
                <a:ln>
                  <a:noFill/>
                </a:ln>
                <a:solidFill>
                  <a:schemeClr val="tx1"/>
                </a:solidFill>
                <a:effectLst/>
                <a:latin typeface="Arial" pitchFamily="34" charset="0"/>
                <a:ea typeface="MS PGothic" pitchFamily="34" charset="-128"/>
              </a:rPr>
              <a:t>ЕЦП АЦСК НБУ</a:t>
            </a:r>
          </a:p>
        </p:txBody>
      </p:sp>
      <p:sp>
        <p:nvSpPr>
          <p:cNvPr id="51" name="Прямоугольник 50"/>
          <p:cNvSpPr/>
          <p:nvPr/>
        </p:nvSpPr>
        <p:spPr bwMode="auto">
          <a:xfrm>
            <a:off x="3885317" y="2938041"/>
            <a:ext cx="1811543" cy="592496"/>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r>
              <a:rPr lang="uk-UA" sz="1400" b="1" dirty="0" smtClean="0">
                <a:latin typeface="Arial" pitchFamily="34" charset="0"/>
                <a:ea typeface="MS PGothic" pitchFamily="34" charset="-128"/>
              </a:rPr>
              <a:t>ЕЦП АЦСК</a:t>
            </a:r>
            <a:endParaRPr kumimoji="0" lang="uk-UA" sz="1400" b="1" i="0" strike="noStrike" cap="none" normalizeH="0" baseline="0" dirty="0" smtClean="0">
              <a:ln>
                <a:noFill/>
              </a:ln>
              <a:solidFill>
                <a:schemeClr val="tx1"/>
              </a:solidFill>
              <a:effectLst/>
              <a:latin typeface="Arial" pitchFamily="34" charset="0"/>
              <a:ea typeface="MS PGothic" pitchFamily="34" charset="-128"/>
            </a:endParaRPr>
          </a:p>
        </p:txBody>
      </p:sp>
      <p:sp>
        <p:nvSpPr>
          <p:cNvPr id="52" name="Прямоугольник 51"/>
          <p:cNvSpPr/>
          <p:nvPr/>
        </p:nvSpPr>
        <p:spPr bwMode="auto">
          <a:xfrm>
            <a:off x="5989046" y="2236355"/>
            <a:ext cx="3464292" cy="636695"/>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defTabSz="914400" eaLnBrk="0" fontAlgn="base" hangingPunct="0">
              <a:spcBef>
                <a:spcPts val="600"/>
              </a:spcBef>
              <a:spcAft>
                <a:spcPct val="0"/>
              </a:spcAft>
            </a:pPr>
            <a:r>
              <a:rPr lang="uk-UA" sz="1200" dirty="0">
                <a:latin typeface="Arial" pitchFamily="34" charset="0"/>
                <a:ea typeface="MS PGothic" pitchFamily="34" charset="-128"/>
              </a:rPr>
              <a:t>НБУ </a:t>
            </a:r>
            <a:r>
              <a:rPr lang="uk-UA" sz="1200" dirty="0" smtClean="0">
                <a:latin typeface="Arial" pitchFamily="34" charset="0"/>
                <a:ea typeface="MS PGothic" pitchFamily="34" charset="-128"/>
              </a:rPr>
              <a:t>рекомендує </a:t>
            </a:r>
            <a:r>
              <a:rPr lang="uk-UA" sz="1200" dirty="0">
                <a:latin typeface="Arial" pitchFamily="34" charset="0"/>
                <a:ea typeface="MS PGothic" pitchFamily="34" charset="-128"/>
              </a:rPr>
              <a:t>використання ЕЦП АЦСК</a:t>
            </a:r>
            <a:endParaRPr kumimoji="0" lang="uk-UA" sz="1200" b="1" i="0" strike="noStrike" cap="none" normalizeH="0" baseline="0" dirty="0" smtClean="0">
              <a:ln>
                <a:noFill/>
              </a:ln>
              <a:solidFill>
                <a:schemeClr val="tx1"/>
              </a:solidFill>
              <a:effectLst/>
              <a:latin typeface="Arial" pitchFamily="34" charset="0"/>
              <a:ea typeface="MS PGothic" pitchFamily="34" charset="-128"/>
            </a:endParaRPr>
          </a:p>
        </p:txBody>
      </p:sp>
      <p:sp>
        <p:nvSpPr>
          <p:cNvPr id="53" name="Прямоугольник 52"/>
          <p:cNvSpPr/>
          <p:nvPr/>
        </p:nvSpPr>
        <p:spPr bwMode="auto">
          <a:xfrm>
            <a:off x="5989046" y="2938040"/>
            <a:ext cx="3464292" cy="592496"/>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defTabSz="914400" eaLnBrk="0" fontAlgn="base" hangingPunct="0">
              <a:spcBef>
                <a:spcPts val="600"/>
              </a:spcBef>
              <a:spcAft>
                <a:spcPct val="0"/>
              </a:spcAft>
            </a:pPr>
            <a:r>
              <a:rPr lang="uk-UA" sz="1200" dirty="0" smtClean="0">
                <a:latin typeface="Arial" pitchFamily="34" charset="0"/>
                <a:ea typeface="MS PGothic" pitchFamily="34" charset="-128"/>
              </a:rPr>
              <a:t>Усі банки, як юридичні особи мають ЕЦП АЦСК</a:t>
            </a:r>
            <a:endParaRPr kumimoji="0" lang="uk-UA" sz="1200" b="1" i="0" strike="noStrike" cap="none" normalizeH="0" baseline="0" dirty="0" smtClean="0">
              <a:ln>
                <a:noFill/>
              </a:ln>
              <a:solidFill>
                <a:schemeClr val="tx1"/>
              </a:solidFill>
              <a:effectLst/>
              <a:latin typeface="Arial" pitchFamily="34" charset="0"/>
              <a:ea typeface="MS PGothic" pitchFamily="34" charset="-128"/>
            </a:endParaRPr>
          </a:p>
        </p:txBody>
      </p:sp>
      <p:sp>
        <p:nvSpPr>
          <p:cNvPr id="54" name="Прямоугольник 53"/>
          <p:cNvSpPr/>
          <p:nvPr/>
        </p:nvSpPr>
        <p:spPr bwMode="auto">
          <a:xfrm>
            <a:off x="3892571" y="3658903"/>
            <a:ext cx="1811543" cy="592496"/>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r>
              <a:rPr lang="uk-UA" sz="1400" b="1" dirty="0" smtClean="0">
                <a:latin typeface="Arial" pitchFamily="34" charset="0"/>
                <a:ea typeface="MS PGothic" pitchFamily="34" charset="-128"/>
              </a:rPr>
              <a:t>ЕЦП АЦСК</a:t>
            </a:r>
            <a:endParaRPr kumimoji="0" lang="uk-UA" sz="1400" b="1" i="0" strike="noStrike" cap="none" normalizeH="0" baseline="0" dirty="0" smtClean="0">
              <a:ln>
                <a:noFill/>
              </a:ln>
              <a:solidFill>
                <a:schemeClr val="tx1"/>
              </a:solidFill>
              <a:effectLst/>
              <a:latin typeface="Arial" pitchFamily="34" charset="0"/>
              <a:ea typeface="MS PGothic" pitchFamily="34" charset="-128"/>
            </a:endParaRPr>
          </a:p>
        </p:txBody>
      </p:sp>
      <p:sp>
        <p:nvSpPr>
          <p:cNvPr id="55" name="Прямоугольник 54"/>
          <p:cNvSpPr/>
          <p:nvPr/>
        </p:nvSpPr>
        <p:spPr bwMode="auto">
          <a:xfrm>
            <a:off x="3885317" y="4319975"/>
            <a:ext cx="1811543" cy="592496"/>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r>
              <a:rPr lang="uk-UA" sz="1400" b="1" dirty="0" smtClean="0">
                <a:latin typeface="Arial" pitchFamily="34" charset="0"/>
                <a:ea typeface="MS PGothic" pitchFamily="34" charset="-128"/>
              </a:rPr>
              <a:t>Простий ЕЦП</a:t>
            </a:r>
            <a:endParaRPr kumimoji="0" lang="uk-UA" sz="1400" b="1" i="0" strike="noStrike" cap="none" normalizeH="0" baseline="0" dirty="0" smtClean="0">
              <a:ln>
                <a:noFill/>
              </a:ln>
              <a:solidFill>
                <a:schemeClr val="tx1"/>
              </a:solidFill>
              <a:effectLst/>
              <a:latin typeface="Arial" pitchFamily="34" charset="0"/>
              <a:ea typeface="MS PGothic" pitchFamily="34" charset="-128"/>
            </a:endParaRPr>
          </a:p>
        </p:txBody>
      </p:sp>
      <p:sp>
        <p:nvSpPr>
          <p:cNvPr id="57" name="Прямоугольник 56"/>
          <p:cNvSpPr/>
          <p:nvPr/>
        </p:nvSpPr>
        <p:spPr bwMode="auto">
          <a:xfrm>
            <a:off x="3885317" y="4951775"/>
            <a:ext cx="1811543" cy="592496"/>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r>
              <a:rPr lang="uk-UA" sz="1400" b="1" dirty="0" smtClean="0">
                <a:latin typeface="Arial" pitchFamily="34" charset="0"/>
                <a:ea typeface="MS PGothic" pitchFamily="34" charset="-128"/>
              </a:rPr>
              <a:t>Простий ЕП</a:t>
            </a:r>
            <a:endParaRPr kumimoji="0" lang="uk-UA" sz="1400" b="1" i="0" strike="noStrike" cap="none" normalizeH="0" baseline="0" dirty="0" smtClean="0">
              <a:ln>
                <a:noFill/>
              </a:ln>
              <a:solidFill>
                <a:schemeClr val="tx1"/>
              </a:solidFill>
              <a:effectLst/>
              <a:latin typeface="Arial" pitchFamily="34" charset="0"/>
              <a:ea typeface="MS PGothic" pitchFamily="34" charset="-128"/>
            </a:endParaRPr>
          </a:p>
        </p:txBody>
      </p:sp>
      <p:sp>
        <p:nvSpPr>
          <p:cNvPr id="59" name="Прямоугольник 58"/>
          <p:cNvSpPr/>
          <p:nvPr/>
        </p:nvSpPr>
        <p:spPr bwMode="auto">
          <a:xfrm>
            <a:off x="5998192" y="3650074"/>
            <a:ext cx="3464292" cy="601325"/>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defTabSz="914400" eaLnBrk="0" fontAlgn="base" hangingPunct="0">
              <a:spcBef>
                <a:spcPts val="600"/>
              </a:spcBef>
              <a:spcAft>
                <a:spcPct val="0"/>
              </a:spcAft>
            </a:pPr>
            <a:r>
              <a:rPr lang="uk-UA" sz="1200" dirty="0" smtClean="0">
                <a:latin typeface="Arial" pitchFamily="34" charset="0"/>
                <a:ea typeface="MS PGothic" pitchFamily="34" charset="-128"/>
              </a:rPr>
              <a:t>НБУ </a:t>
            </a:r>
            <a:r>
              <a:rPr lang="uk-UA" sz="1200" dirty="0">
                <a:latin typeface="Arial" pitchFamily="34" charset="0"/>
                <a:ea typeface="MS PGothic" pitchFamily="34" charset="-128"/>
              </a:rPr>
              <a:t>регулює відносини з метою захисту прав споживачів та інтересів банків.</a:t>
            </a:r>
          </a:p>
        </p:txBody>
      </p:sp>
      <p:sp>
        <p:nvSpPr>
          <p:cNvPr id="60" name="Прямоугольник 59"/>
          <p:cNvSpPr/>
          <p:nvPr/>
        </p:nvSpPr>
        <p:spPr bwMode="auto">
          <a:xfrm>
            <a:off x="5989046" y="4353096"/>
            <a:ext cx="3464292" cy="559375"/>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defTabSz="914400" eaLnBrk="0" fontAlgn="base" hangingPunct="0">
              <a:spcBef>
                <a:spcPts val="600"/>
              </a:spcBef>
              <a:spcAft>
                <a:spcPct val="0"/>
              </a:spcAft>
            </a:pPr>
            <a:r>
              <a:rPr lang="uk-UA" sz="1200" dirty="0" smtClean="0">
                <a:latin typeface="Arial" pitchFamily="34" charset="0"/>
                <a:ea typeface="MS PGothic" pitchFamily="34" charset="-128"/>
              </a:rPr>
              <a:t>За умови ідентифікації та підписаної згоди щодо використання простого ЕЦП та можливих ризиків.</a:t>
            </a:r>
            <a:endParaRPr lang="uk-UA" sz="1200" dirty="0">
              <a:latin typeface="Arial" pitchFamily="34" charset="0"/>
              <a:ea typeface="MS PGothic" pitchFamily="34" charset="-128"/>
            </a:endParaRPr>
          </a:p>
        </p:txBody>
      </p:sp>
      <p:sp>
        <p:nvSpPr>
          <p:cNvPr id="61" name="Прямоугольник 60"/>
          <p:cNvSpPr/>
          <p:nvPr/>
        </p:nvSpPr>
        <p:spPr bwMode="auto">
          <a:xfrm>
            <a:off x="5981792" y="4951775"/>
            <a:ext cx="3464292" cy="559375"/>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defTabSz="914400" eaLnBrk="0" fontAlgn="base" hangingPunct="0">
              <a:spcBef>
                <a:spcPts val="600"/>
              </a:spcBef>
              <a:spcAft>
                <a:spcPct val="0"/>
              </a:spcAft>
            </a:pPr>
            <a:r>
              <a:rPr lang="uk-UA" sz="1200" dirty="0" smtClean="0">
                <a:latin typeface="Arial" pitchFamily="34" charset="0"/>
                <a:ea typeface="MS PGothic" pitchFamily="34" charset="-128"/>
              </a:rPr>
              <a:t>За умови ідентифікації та підписаної згоди щодо використання простого ЕП та можливих ризиків.</a:t>
            </a:r>
            <a:endParaRPr lang="uk-UA" sz="1200" dirty="0">
              <a:latin typeface="Arial" pitchFamily="34" charset="0"/>
              <a:ea typeface="MS PGothic" pitchFamily="34" charset="-128"/>
            </a:endParaRPr>
          </a:p>
        </p:txBody>
      </p:sp>
      <p:sp>
        <p:nvSpPr>
          <p:cNvPr id="71" name="Прямоугольник 70"/>
          <p:cNvSpPr/>
          <p:nvPr/>
        </p:nvSpPr>
        <p:spPr bwMode="auto">
          <a:xfrm>
            <a:off x="3885317" y="5582507"/>
            <a:ext cx="1811543" cy="532502"/>
          </a:xfrm>
          <a:prstGeom prst="rect">
            <a:avLst/>
          </a:prstGeom>
          <a:solidFill>
            <a:srgbClr val="FF0000">
              <a:alpha val="13000"/>
            </a:srgbClr>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defTabSz="914400" eaLnBrk="0" fontAlgn="base" hangingPunct="0">
              <a:spcBef>
                <a:spcPts val="600"/>
              </a:spcBef>
              <a:spcAft>
                <a:spcPct val="0"/>
              </a:spcAft>
            </a:pPr>
            <a:r>
              <a:rPr lang="uk-UA" sz="1200" dirty="0" smtClean="0">
                <a:latin typeface="Arial" pitchFamily="34" charset="0"/>
                <a:ea typeface="MS PGothic" pitchFamily="34" charset="-128"/>
              </a:rPr>
              <a:t>«Мокрий підпис»</a:t>
            </a:r>
            <a:endParaRPr lang="uk-UA" sz="1200" dirty="0">
              <a:latin typeface="Arial" pitchFamily="34" charset="0"/>
              <a:ea typeface="MS PGothic" pitchFamily="34" charset="-128"/>
            </a:endParaRPr>
          </a:p>
        </p:txBody>
      </p:sp>
      <p:sp>
        <p:nvSpPr>
          <p:cNvPr id="72" name="Oval 16"/>
          <p:cNvSpPr/>
          <p:nvPr/>
        </p:nvSpPr>
        <p:spPr bwMode="ltGray">
          <a:xfrm>
            <a:off x="5210661" y="5638957"/>
            <a:ext cx="436227" cy="436914"/>
          </a:xfrm>
          <a:prstGeom prst="ellipse">
            <a:avLst/>
          </a:prstGeom>
          <a:noFill/>
          <a:ln w="19050">
            <a:solidFill>
              <a:srgbClr val="FF0000">
                <a:alpha val="31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b="1" dirty="0" smtClean="0">
                <a:solidFill>
                  <a:schemeClr val="accent4">
                    <a:lumMod val="60000"/>
                    <a:lumOff val="40000"/>
                  </a:schemeClr>
                </a:solidFill>
                <a:latin typeface="Georgia" pitchFamily="18" charset="0"/>
              </a:rPr>
              <a:t>!</a:t>
            </a:r>
            <a:endParaRPr lang="en-GB" sz="3600" b="1" dirty="0" err="1" smtClean="0">
              <a:solidFill>
                <a:schemeClr val="accent4">
                  <a:lumMod val="60000"/>
                  <a:lumOff val="40000"/>
                </a:schemeClr>
              </a:solidFill>
              <a:latin typeface="Georgia" pitchFamily="18" charset="0"/>
            </a:endParaRPr>
          </a:p>
        </p:txBody>
      </p:sp>
      <p:sp>
        <p:nvSpPr>
          <p:cNvPr id="73" name="Прямоугольник 72"/>
          <p:cNvSpPr/>
          <p:nvPr/>
        </p:nvSpPr>
        <p:spPr bwMode="auto">
          <a:xfrm>
            <a:off x="5981792" y="5582190"/>
            <a:ext cx="3464292" cy="532502"/>
          </a:xfrm>
          <a:prstGeom prst="rect">
            <a:avLst/>
          </a:prstGeom>
          <a:solidFill>
            <a:srgbClr val="FF0000">
              <a:alpha val="11000"/>
            </a:srgbClr>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indent="-171450" defTabSz="914400" eaLnBrk="0" fontAlgn="base" hangingPunct="0">
              <a:spcBef>
                <a:spcPts val="600"/>
              </a:spcBef>
              <a:spcAft>
                <a:spcPct val="0"/>
              </a:spcAft>
              <a:buFont typeface="Arial" panose="020B0604020202020204" pitchFamily="34" charset="0"/>
              <a:buChar char="•"/>
            </a:pPr>
            <a:r>
              <a:rPr lang="uk-UA" sz="1200" dirty="0">
                <a:latin typeface="Arial" pitchFamily="34" charset="0"/>
                <a:ea typeface="MS PGothic" pitchFamily="34" charset="-128"/>
              </a:rPr>
              <a:t>Не мають договору з банком</a:t>
            </a:r>
          </a:p>
          <a:p>
            <a:pPr marL="171450" indent="-171450" defTabSz="914400" eaLnBrk="0" fontAlgn="base" hangingPunct="0">
              <a:spcBef>
                <a:spcPts val="600"/>
              </a:spcBef>
              <a:spcAft>
                <a:spcPct val="0"/>
              </a:spcAft>
              <a:buFont typeface="Arial" panose="020B0604020202020204" pitchFamily="34" charset="0"/>
              <a:buChar char="•"/>
            </a:pPr>
            <a:r>
              <a:rPr lang="uk-UA" sz="1200" dirty="0" smtClean="0">
                <a:latin typeface="Arial" pitchFamily="34" charset="0"/>
                <a:ea typeface="MS PGothic" pitchFamily="34" charset="-128"/>
              </a:rPr>
              <a:t>Одноразова транзакція</a:t>
            </a:r>
            <a:endParaRPr lang="uk-UA" sz="1200" dirty="0">
              <a:latin typeface="Arial" pitchFamily="34" charset="0"/>
              <a:ea typeface="MS PGothic" pitchFamily="34" charset="-128"/>
            </a:endParaRPr>
          </a:p>
        </p:txBody>
      </p:sp>
    </p:spTree>
    <p:extLst>
      <p:ext uri="{BB962C8B-B14F-4D97-AF65-F5344CB8AC3E}">
        <p14:creationId xmlns:p14="http://schemas.microsoft.com/office/powerpoint/2010/main" val="1569170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Порівняння</a:t>
            </a:r>
            <a:r>
              <a:rPr lang="en-US" dirty="0" smtClean="0"/>
              <a:t> </a:t>
            </a:r>
            <a:r>
              <a:rPr lang="uk-UA" dirty="0" smtClean="0"/>
              <a:t>ризиків за типами підписів</a:t>
            </a:r>
            <a:endParaRPr lang="uk-UA" dirty="0"/>
          </a:p>
        </p:txBody>
      </p:sp>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3</a:t>
            </a:fld>
            <a:endParaRPr lang="uk-UA" dirty="0">
              <a:solidFill>
                <a:prstClr val="black">
                  <a:tint val="75000"/>
                </a:prstClr>
              </a:solidFill>
            </a:endParaRPr>
          </a:p>
        </p:txBody>
      </p:sp>
      <p:grpSp>
        <p:nvGrpSpPr>
          <p:cNvPr id="3" name="Группа 2"/>
          <p:cNvGrpSpPr/>
          <p:nvPr/>
        </p:nvGrpSpPr>
        <p:grpSpPr>
          <a:xfrm>
            <a:off x="415563" y="1314520"/>
            <a:ext cx="9049620" cy="5738151"/>
            <a:chOff x="415563" y="1009720"/>
            <a:chExt cx="9049620" cy="5738151"/>
          </a:xfrm>
        </p:grpSpPr>
        <p:sp>
          <p:nvSpPr>
            <p:cNvPr id="41" name="TextBox 40"/>
            <p:cNvSpPr txBox="1"/>
            <p:nvPr/>
          </p:nvSpPr>
          <p:spPr>
            <a:xfrm>
              <a:off x="447103" y="6149729"/>
              <a:ext cx="9009888" cy="598142"/>
            </a:xfrm>
            <a:prstGeom prst="rect">
              <a:avLst/>
            </a:prstGeom>
            <a:solidFill>
              <a:srgbClr val="FFFFFF"/>
            </a:solidFill>
            <a:ln w="10795" cap="flat" cmpd="sng" algn="ctr">
              <a:solidFill>
                <a:srgbClr val="1C7935"/>
              </a:solidFill>
              <a:prstDash val="dash"/>
            </a:ln>
            <a:effectLst/>
          </p:spPr>
          <p:txBody>
            <a:bodyPr wrap="square" lIns="71543" tIns="36344" rIns="72689" bIns="36344" rtlCol="0" anchor="ctr">
              <a:noAutofit/>
            </a:bodyPr>
            <a:lstStyle>
              <a:defPPr>
                <a:defRPr lang="uk-UA"/>
              </a:defPPr>
              <a:lvl1pPr algn="ctr">
                <a:defRPr sz="1400" u="none">
                  <a:solidFill>
                    <a:prstClr val="black"/>
                  </a:solidFill>
                </a:defRPr>
              </a:lvl1pPr>
            </a:lstStyle>
            <a:p>
              <a:pPr marL="464749" algn="l"/>
              <a:r>
                <a:rPr lang="uk-UA" sz="1200" dirty="0" smtClean="0">
                  <a:latin typeface="Arial" panose="020B0604020202020204" pitchFamily="34" charset="0"/>
                  <a:ea typeface="MS PGothic" pitchFamily="34" charset="-128"/>
                  <a:cs typeface="Arial" panose="020B0604020202020204" pitchFamily="34" charset="0"/>
                </a:rPr>
                <a:t>Різноманітність технологій ЕП не дає можливості визначити рівень безпеки ЕП (тільки в кожному окремому випадку) </a:t>
              </a:r>
              <a:endParaRPr lang="en-US" sz="1200" dirty="0">
                <a:latin typeface="Arial" panose="020B0604020202020204" pitchFamily="34" charset="0"/>
                <a:ea typeface="MS PGothic" pitchFamily="34" charset="-128"/>
                <a:cs typeface="Arial" panose="020B0604020202020204" pitchFamily="34" charset="0"/>
              </a:endParaRPr>
            </a:p>
          </p:txBody>
        </p:sp>
        <p:sp>
          <p:nvSpPr>
            <p:cNvPr id="42" name="Oval 77"/>
            <p:cNvSpPr/>
            <p:nvPr/>
          </p:nvSpPr>
          <p:spPr bwMode="auto">
            <a:xfrm>
              <a:off x="566733" y="6390834"/>
              <a:ext cx="248522" cy="248522"/>
            </a:xfrm>
            <a:prstGeom prst="ellipse">
              <a:avLst/>
            </a:prstGeom>
            <a:solidFill>
              <a:srgbClr val="1C7A3B"/>
            </a:solidFill>
            <a:ln w="19050" cap="flat" cmpd="sng" algn="ctr">
              <a:noFill/>
              <a:prstDash val="solid"/>
              <a:round/>
              <a:headEnd type="none" w="med" len="med"/>
              <a:tailEnd type="none" w="med" len="med"/>
            </a:ln>
            <a:effectLst/>
            <a:extLst/>
          </p:spPr>
          <p:txBody>
            <a:bodyPr vert="horz" wrap="square" lIns="0" tIns="0" rIns="0" bIns="0" numCol="1" rtlCol="0" anchor="ctr" anchorCtr="0" compatLnSpc="1">
              <a:prstTxWarp prst="textNoShape">
                <a:avLst/>
              </a:prstTxWarp>
            </a:bodyPr>
            <a:lstStyle/>
            <a:p>
              <a:pPr algn="ctr"/>
              <a:r>
                <a:rPr lang="uk-UA" sz="1784" b="1" u="none" dirty="0">
                  <a:solidFill>
                    <a:prstClr val="white"/>
                  </a:solidFill>
                  <a:latin typeface="Arial" pitchFamily="34" charset="0"/>
                </a:rPr>
                <a:t>!</a:t>
              </a:r>
            </a:p>
          </p:txBody>
        </p:sp>
        <p:sp>
          <p:nvSpPr>
            <p:cNvPr id="6" name="Прямоугольник 27"/>
            <p:cNvSpPr/>
            <p:nvPr/>
          </p:nvSpPr>
          <p:spPr bwMode="auto">
            <a:xfrm>
              <a:off x="1883208" y="1643070"/>
              <a:ext cx="2448000" cy="1368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Власноручний підпис чорнилами</a:t>
              </a:r>
            </a:p>
          </p:txBody>
        </p:sp>
        <p:sp>
          <p:nvSpPr>
            <p:cNvPr id="7" name="Прямоугольник 48"/>
            <p:cNvSpPr/>
            <p:nvPr/>
          </p:nvSpPr>
          <p:spPr bwMode="auto">
            <a:xfrm>
              <a:off x="415563" y="1647088"/>
              <a:ext cx="1368000" cy="1368000"/>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algn="ctr" defTabSz="914400" rtl="0" eaLnBrk="0" fontAlgn="base" latinLnBrk="0" hangingPunct="0">
                <a:lnSpc>
                  <a:spcPct val="100000"/>
                </a:lnSpc>
                <a:spcBef>
                  <a:spcPts val="600"/>
                </a:spcBef>
                <a:spcAft>
                  <a:spcPct val="0"/>
                </a:spcAft>
                <a:buClrTx/>
                <a:buSzTx/>
                <a:tabLst/>
              </a:pPr>
              <a:r>
                <a:rPr lang="uk-UA" sz="1400" b="1" dirty="0" smtClean="0">
                  <a:latin typeface="Arial" pitchFamily="34" charset="0"/>
                  <a:ea typeface="MS PGothic" pitchFamily="34" charset="-128"/>
                </a:rPr>
                <a:t>Технологія</a:t>
              </a:r>
              <a:endParaRPr kumimoji="0" lang="uk-UA" sz="1400" b="1" i="0" strike="noStrike" cap="none" normalizeH="0" baseline="0" dirty="0" smtClean="0">
                <a:ln>
                  <a:noFill/>
                </a:ln>
                <a:solidFill>
                  <a:schemeClr val="tx1"/>
                </a:solidFill>
                <a:effectLst/>
                <a:latin typeface="Arial" pitchFamily="34" charset="0"/>
                <a:ea typeface="MS PGothic" pitchFamily="34" charset="-128"/>
              </a:endParaRPr>
            </a:p>
          </p:txBody>
        </p:sp>
        <p:sp>
          <p:nvSpPr>
            <p:cNvPr id="8" name="Прямоугольник 48"/>
            <p:cNvSpPr/>
            <p:nvPr/>
          </p:nvSpPr>
          <p:spPr bwMode="auto">
            <a:xfrm>
              <a:off x="415563" y="3116383"/>
              <a:ext cx="1368000" cy="1368000"/>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algn="ctr" defTabSz="914400" rtl="0" eaLnBrk="0" fontAlgn="base" latinLnBrk="0" hangingPunct="0">
                <a:lnSpc>
                  <a:spcPct val="100000"/>
                </a:lnSpc>
                <a:spcBef>
                  <a:spcPts val="600"/>
                </a:spcBef>
                <a:spcAft>
                  <a:spcPct val="0"/>
                </a:spcAft>
                <a:buClrTx/>
                <a:buSzTx/>
                <a:tabLst/>
              </a:pPr>
              <a:r>
                <a:rPr kumimoji="0" lang="uk-UA" sz="1400" b="1" i="0" strike="noStrike" cap="none" normalizeH="0" baseline="0" dirty="0" smtClean="0">
                  <a:ln>
                    <a:noFill/>
                  </a:ln>
                  <a:solidFill>
                    <a:schemeClr val="tx1"/>
                  </a:solidFill>
                  <a:effectLst/>
                  <a:latin typeface="Arial" pitchFamily="34" charset="0"/>
                  <a:ea typeface="MS PGothic" pitchFamily="34" charset="-128"/>
                </a:rPr>
                <a:t>Підробка</a:t>
              </a:r>
            </a:p>
          </p:txBody>
        </p:sp>
        <p:sp>
          <p:nvSpPr>
            <p:cNvPr id="9" name="Прямоугольник 48"/>
            <p:cNvSpPr/>
            <p:nvPr/>
          </p:nvSpPr>
          <p:spPr bwMode="auto">
            <a:xfrm>
              <a:off x="415563" y="4585679"/>
              <a:ext cx="1368000" cy="1368000"/>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algn="ctr" defTabSz="914400" rtl="0" eaLnBrk="0" fontAlgn="base" latinLnBrk="0" hangingPunct="0">
                <a:lnSpc>
                  <a:spcPct val="100000"/>
                </a:lnSpc>
                <a:spcBef>
                  <a:spcPts val="600"/>
                </a:spcBef>
                <a:spcAft>
                  <a:spcPct val="0"/>
                </a:spcAft>
                <a:buClrTx/>
                <a:buSzTx/>
                <a:tabLst/>
              </a:pPr>
              <a:r>
                <a:rPr lang="uk-UA" sz="1400" b="1" dirty="0" smtClean="0">
                  <a:latin typeface="Arial" pitchFamily="34" charset="0"/>
                  <a:ea typeface="MS PGothic" pitchFamily="34" charset="-128"/>
                </a:rPr>
                <a:t>Контроль</a:t>
              </a:r>
              <a:endParaRPr kumimoji="0" lang="uk-UA" sz="1400" b="1" i="0" strike="noStrike" cap="none" normalizeH="0" baseline="0" dirty="0" smtClean="0">
                <a:ln>
                  <a:noFill/>
                </a:ln>
                <a:solidFill>
                  <a:schemeClr val="tx1"/>
                </a:solidFill>
                <a:effectLst/>
                <a:latin typeface="Arial" pitchFamily="34" charset="0"/>
                <a:ea typeface="MS PGothic" pitchFamily="34" charset="-128"/>
              </a:endParaRPr>
            </a:p>
          </p:txBody>
        </p:sp>
        <p:sp>
          <p:nvSpPr>
            <p:cNvPr id="10" name="Прямоугольник 48"/>
            <p:cNvSpPr/>
            <p:nvPr/>
          </p:nvSpPr>
          <p:spPr bwMode="auto">
            <a:xfrm>
              <a:off x="1883208" y="1009720"/>
              <a:ext cx="2448000" cy="540000"/>
            </a:xfrm>
            <a:prstGeom prst="rect">
              <a:avLst/>
            </a:prstGeom>
            <a:solidFill>
              <a:srgbClr val="1C7A3B"/>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algn="ctr" defTabSz="914400" rtl="0" eaLnBrk="0" fontAlgn="base" latinLnBrk="0" hangingPunct="0">
                <a:lnSpc>
                  <a:spcPct val="100000"/>
                </a:lnSpc>
                <a:spcBef>
                  <a:spcPts val="600"/>
                </a:spcBef>
                <a:spcAft>
                  <a:spcPct val="0"/>
                </a:spcAft>
                <a:buClrTx/>
                <a:buSzTx/>
                <a:tabLst/>
              </a:pPr>
              <a:r>
                <a:rPr lang="uk-UA" sz="1600" b="1" dirty="0" smtClean="0">
                  <a:solidFill>
                    <a:schemeClr val="bg1"/>
                  </a:solidFill>
                  <a:latin typeface="Arial" pitchFamily="34" charset="0"/>
                  <a:ea typeface="MS PGothic" pitchFamily="34" charset="-128"/>
                </a:rPr>
                <a:t>«Мокрий» підпис</a:t>
              </a:r>
              <a:endParaRPr kumimoji="0" lang="uk-UA" sz="1600" b="1" i="0" strike="noStrike" cap="none" normalizeH="0" baseline="0" dirty="0" smtClean="0">
                <a:ln>
                  <a:noFill/>
                </a:ln>
                <a:solidFill>
                  <a:schemeClr val="bg1"/>
                </a:solidFill>
                <a:effectLst/>
                <a:latin typeface="Arial" pitchFamily="34" charset="0"/>
                <a:ea typeface="MS PGothic" pitchFamily="34" charset="-128"/>
              </a:endParaRPr>
            </a:p>
          </p:txBody>
        </p:sp>
        <p:sp>
          <p:nvSpPr>
            <p:cNvPr id="11" name="Прямоугольник 48"/>
            <p:cNvSpPr/>
            <p:nvPr/>
          </p:nvSpPr>
          <p:spPr bwMode="auto">
            <a:xfrm>
              <a:off x="4450196" y="1009720"/>
              <a:ext cx="2448000" cy="540000"/>
            </a:xfrm>
            <a:prstGeom prst="rect">
              <a:avLst/>
            </a:prstGeom>
            <a:solidFill>
              <a:srgbClr val="1C7A3B"/>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algn="ctr" defTabSz="914400" rtl="0" eaLnBrk="0" fontAlgn="base" latinLnBrk="0" hangingPunct="0">
                <a:lnSpc>
                  <a:spcPct val="100000"/>
                </a:lnSpc>
                <a:spcBef>
                  <a:spcPts val="600"/>
                </a:spcBef>
                <a:spcAft>
                  <a:spcPct val="0"/>
                </a:spcAft>
                <a:buClrTx/>
                <a:buSzTx/>
                <a:tabLst/>
              </a:pPr>
              <a:r>
                <a:rPr kumimoji="0" lang="uk-UA" sz="1600" b="1" i="0" strike="noStrike" cap="none" normalizeH="0" baseline="0" dirty="0" smtClean="0">
                  <a:ln>
                    <a:noFill/>
                  </a:ln>
                  <a:solidFill>
                    <a:schemeClr val="bg1"/>
                  </a:solidFill>
                  <a:effectLst/>
                  <a:latin typeface="Arial" pitchFamily="34" charset="0"/>
                  <a:ea typeface="MS PGothic" pitchFamily="34" charset="-128"/>
                </a:rPr>
                <a:t>ЕЦП</a:t>
              </a:r>
            </a:p>
          </p:txBody>
        </p:sp>
        <p:sp>
          <p:nvSpPr>
            <p:cNvPr id="12" name="Прямоугольник 48"/>
            <p:cNvSpPr/>
            <p:nvPr/>
          </p:nvSpPr>
          <p:spPr bwMode="auto">
            <a:xfrm>
              <a:off x="7017183" y="1009720"/>
              <a:ext cx="2448000" cy="540000"/>
            </a:xfrm>
            <a:prstGeom prst="rect">
              <a:avLst/>
            </a:prstGeom>
            <a:solidFill>
              <a:srgbClr val="1C7A3B"/>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algn="ctr" defTabSz="914400" rtl="0" eaLnBrk="0" fontAlgn="base" latinLnBrk="0" hangingPunct="0">
                <a:lnSpc>
                  <a:spcPct val="100000"/>
                </a:lnSpc>
                <a:spcBef>
                  <a:spcPts val="600"/>
                </a:spcBef>
                <a:spcAft>
                  <a:spcPct val="0"/>
                </a:spcAft>
                <a:buClrTx/>
                <a:buSzTx/>
                <a:tabLst/>
              </a:pPr>
              <a:r>
                <a:rPr lang="uk-UA" sz="1600" b="1" dirty="0" smtClean="0">
                  <a:solidFill>
                    <a:schemeClr val="bg1"/>
                  </a:solidFill>
                  <a:latin typeface="Arial" pitchFamily="34" charset="0"/>
                  <a:ea typeface="MS PGothic" pitchFamily="34" charset="-128"/>
                </a:rPr>
                <a:t>ЕП</a:t>
              </a:r>
              <a:endParaRPr kumimoji="0" lang="uk-UA" sz="1600" b="1" i="0" strike="noStrike" cap="none" normalizeH="0" baseline="0" dirty="0" smtClean="0">
                <a:ln>
                  <a:noFill/>
                </a:ln>
                <a:solidFill>
                  <a:schemeClr val="bg1"/>
                </a:solidFill>
                <a:effectLst/>
                <a:latin typeface="Arial" pitchFamily="34" charset="0"/>
                <a:ea typeface="MS PGothic" pitchFamily="34" charset="-128"/>
              </a:endParaRPr>
            </a:p>
          </p:txBody>
        </p:sp>
        <p:sp>
          <p:nvSpPr>
            <p:cNvPr id="13" name="Прямоугольник 27"/>
            <p:cNvSpPr/>
            <p:nvPr/>
          </p:nvSpPr>
          <p:spPr bwMode="auto">
            <a:xfrm>
              <a:off x="4450195" y="1651791"/>
              <a:ext cx="2448000" cy="648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lang="en-US" sz="1200" dirty="0" smtClean="0">
                  <a:latin typeface="Arial" pitchFamily="34" charset="0"/>
                  <a:ea typeface="MS PGothic" pitchFamily="34" charset="-128"/>
                </a:rPr>
                <a:t>RSA</a:t>
              </a:r>
              <a:r>
                <a:rPr lang="uk-UA" sz="1200" dirty="0" smtClean="0">
                  <a:latin typeface="Arial" pitchFamily="34" charset="0"/>
                  <a:ea typeface="MS PGothic" pitchFamily="34" charset="-128"/>
                </a:rPr>
                <a:t> (міжнародний стандарт)</a:t>
              </a:r>
            </a:p>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ДСТУ (український стандарт)</a:t>
              </a:r>
            </a:p>
          </p:txBody>
        </p:sp>
        <p:sp>
          <p:nvSpPr>
            <p:cNvPr id="14" name="Прямоугольник 27"/>
            <p:cNvSpPr/>
            <p:nvPr/>
          </p:nvSpPr>
          <p:spPr bwMode="auto">
            <a:xfrm>
              <a:off x="7017183" y="1651791"/>
              <a:ext cx="2448000" cy="1368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Різноманітні технології з різними ступенями захисту, серед</a:t>
              </a:r>
              <a:r>
                <a:rPr kumimoji="0" lang="uk-UA" sz="1200" b="0" i="0" strike="noStrike" cap="none" normalizeH="0" dirty="0" smtClean="0">
                  <a:ln>
                    <a:noFill/>
                  </a:ln>
                  <a:solidFill>
                    <a:schemeClr val="tx1"/>
                  </a:solidFill>
                  <a:effectLst/>
                  <a:latin typeface="Arial" pitchFamily="34" charset="0"/>
                  <a:ea typeface="MS PGothic" pitchFamily="34" charset="-128"/>
                </a:rPr>
                <a:t> яких</a:t>
              </a:r>
              <a:r>
                <a:rPr kumimoji="0" lang="uk-UA" sz="1200" b="0" i="0" strike="noStrike" cap="none" normalizeH="0" baseline="0" dirty="0" smtClean="0">
                  <a:ln>
                    <a:noFill/>
                  </a:ln>
                  <a:solidFill>
                    <a:schemeClr val="tx1"/>
                  </a:solidFill>
                  <a:effectLst/>
                  <a:latin typeface="Arial" pitchFamily="34" charset="0"/>
                  <a:ea typeface="MS PGothic" pitchFamily="34" charset="-128"/>
                </a:rPr>
                <a:t>:</a:t>
              </a:r>
            </a:p>
            <a:p>
              <a:pPr marL="171450" marR="0" indent="-171450" defTabSz="914400" rtl="0" eaLnBrk="0" fontAlgn="base" latinLnBrk="0" hangingPunct="0">
                <a:lnSpc>
                  <a:spcPct val="100000"/>
                </a:lnSpc>
                <a:spcAft>
                  <a:spcPct val="0"/>
                </a:spcAft>
                <a:buClrTx/>
                <a:buSzTx/>
                <a:buFont typeface="Arial" panose="020B0604020202020204" pitchFamily="34" charset="0"/>
                <a:buChar char="•"/>
                <a:tabLst/>
              </a:pPr>
              <a:r>
                <a:rPr lang="uk-UA" sz="1200" dirty="0" err="1" smtClean="0">
                  <a:latin typeface="Arial" pitchFamily="34" charset="0"/>
                  <a:ea typeface="MS PGothic" pitchFamily="34" charset="-128"/>
                </a:rPr>
                <a:t>Стілус</a:t>
              </a:r>
              <a:r>
                <a:rPr lang="uk-UA" sz="1200" dirty="0">
                  <a:latin typeface="Arial" pitchFamily="34" charset="0"/>
                  <a:ea typeface="MS PGothic" pitchFamily="34" charset="-128"/>
                </a:rPr>
                <a:t> </a:t>
              </a:r>
              <a:r>
                <a:rPr lang="uk-UA" sz="1200" dirty="0" smtClean="0">
                  <a:latin typeface="Arial" pitchFamily="34" charset="0"/>
                  <a:ea typeface="MS PGothic" pitchFamily="34" charset="-128"/>
                </a:rPr>
                <a:t>+ планшет</a:t>
              </a:r>
            </a:p>
            <a:p>
              <a:pPr marL="171450" marR="0" indent="-171450" defTabSz="914400" rtl="0" eaLnBrk="0" fontAlgn="base" latinLnBrk="0" hangingPunct="0">
                <a:lnSpc>
                  <a:spcPct val="100000"/>
                </a:lnSpc>
                <a:spcAft>
                  <a:spcPct val="0"/>
                </a:spcAft>
                <a:buClrTx/>
                <a:buSzTx/>
                <a:buFont typeface="Arial" panose="020B0604020202020204" pitchFamily="34" charset="0"/>
                <a:buChar char="•"/>
                <a:tabLst/>
              </a:pPr>
              <a:r>
                <a:rPr lang="uk-UA" sz="1200" dirty="0" smtClean="0">
                  <a:latin typeface="Arial" pitchFamily="34" charset="0"/>
                  <a:ea typeface="MS PGothic" pitchFamily="34" charset="-128"/>
                </a:rPr>
                <a:t>ОТР (</a:t>
              </a:r>
              <a:r>
                <a:rPr lang="en-US" sz="1200" dirty="0" smtClean="0">
                  <a:latin typeface="Arial" pitchFamily="34" charset="0"/>
                  <a:ea typeface="MS PGothic" pitchFamily="34" charset="-128"/>
                </a:rPr>
                <a:t>one time password</a:t>
              </a:r>
              <a:r>
                <a:rPr lang="uk-UA" sz="1200" dirty="0" smtClean="0">
                  <a:latin typeface="Arial" pitchFamily="34" charset="0"/>
                  <a:ea typeface="MS PGothic" pitchFamily="34" charset="-128"/>
                </a:rPr>
                <a:t>)</a:t>
              </a:r>
              <a:r>
                <a:rPr lang="en-US" sz="1200" dirty="0">
                  <a:latin typeface="Arial" pitchFamily="34" charset="0"/>
                  <a:ea typeface="MS PGothic" pitchFamily="34" charset="-128"/>
                </a:rPr>
                <a:t>:</a:t>
              </a:r>
              <a:r>
                <a:rPr lang="en-US" sz="1200" dirty="0" smtClean="0">
                  <a:latin typeface="Arial" pitchFamily="34" charset="0"/>
                  <a:ea typeface="MS PGothic" pitchFamily="34" charset="-128"/>
                </a:rPr>
                <a:t> HOTP, TOTP, OCRA</a:t>
              </a:r>
              <a:r>
                <a:rPr lang="ru-RU" sz="1200" dirty="0" smtClean="0">
                  <a:latin typeface="Arial" pitchFamily="34" charset="0"/>
                  <a:ea typeface="MS PGothic" pitchFamily="34" charset="-128"/>
                </a:rPr>
                <a:t>, …</a:t>
              </a:r>
            </a:p>
            <a:p>
              <a:pPr marL="171450" marR="0" indent="-171450" defTabSz="914400" rtl="0" eaLnBrk="0" fontAlgn="base" latinLnBrk="0" hangingPunct="0">
                <a:lnSpc>
                  <a:spcPct val="100000"/>
                </a:lnSpc>
                <a:spcAft>
                  <a:spcPct val="0"/>
                </a:spcAft>
                <a:buClrTx/>
                <a:buSzTx/>
                <a:buFont typeface="Arial" panose="020B0604020202020204" pitchFamily="34" charset="0"/>
                <a:buChar char="•"/>
                <a:tabLst/>
              </a:pPr>
              <a:r>
                <a:rPr kumimoji="0" lang="ru-RU" sz="1200" b="0" i="0" strike="noStrike" cap="none" normalizeH="0" baseline="0" dirty="0" smtClean="0">
                  <a:ln>
                    <a:noFill/>
                  </a:ln>
                  <a:solidFill>
                    <a:schemeClr val="tx1"/>
                  </a:solidFill>
                  <a:effectLst/>
                  <a:latin typeface="Arial" pitchFamily="34" charset="0"/>
                  <a:ea typeface="MS PGothic" pitchFamily="34" charset="-128"/>
                </a:rPr>
                <a:t>…</a:t>
              </a:r>
              <a:endParaRPr kumimoji="0" lang="uk-UA" sz="1200" b="0" i="0" strike="noStrike" cap="none" normalizeH="0" baseline="0" dirty="0" smtClean="0">
                <a:ln>
                  <a:noFill/>
                </a:ln>
                <a:solidFill>
                  <a:schemeClr val="tx1"/>
                </a:solidFill>
                <a:effectLst/>
                <a:latin typeface="Arial" pitchFamily="34" charset="0"/>
                <a:ea typeface="MS PGothic" pitchFamily="34" charset="-128"/>
              </a:endParaRPr>
            </a:p>
          </p:txBody>
        </p:sp>
        <p:sp>
          <p:nvSpPr>
            <p:cNvPr id="21" name="Прямоугольник 27"/>
            <p:cNvSpPr/>
            <p:nvPr/>
          </p:nvSpPr>
          <p:spPr bwMode="auto">
            <a:xfrm>
              <a:off x="1883208" y="3105118"/>
              <a:ext cx="2448000" cy="1368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Копіювання</a:t>
              </a:r>
            </a:p>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lang="uk-UA" sz="1200" dirty="0" smtClean="0">
                  <a:latin typeface="Arial" pitchFamily="34" charset="0"/>
                  <a:ea typeface="MS PGothic" pitchFamily="34" charset="-128"/>
                </a:rPr>
                <a:t>Використання спеціальних чорнил</a:t>
              </a:r>
            </a:p>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Наведення</a:t>
              </a:r>
              <a:r>
                <a:rPr kumimoji="0" lang="uk-UA" sz="1200" b="0" i="0" strike="noStrike" cap="none" normalizeH="0" dirty="0" smtClean="0">
                  <a:ln>
                    <a:noFill/>
                  </a:ln>
                  <a:solidFill>
                    <a:schemeClr val="tx1"/>
                  </a:solidFill>
                  <a:effectLst/>
                  <a:latin typeface="Arial" pitchFamily="34" charset="0"/>
                  <a:ea typeface="MS PGothic" pitchFamily="34" charset="-128"/>
                </a:rPr>
                <a:t> по надавленому</a:t>
              </a:r>
            </a:p>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lang="uk-UA" sz="1200" baseline="0" dirty="0" smtClean="0">
                  <a:latin typeface="Arial" pitchFamily="34" charset="0"/>
                  <a:ea typeface="MS PGothic" pitchFamily="34" charset="-128"/>
                </a:rPr>
                <a:t>……</a:t>
              </a:r>
              <a:endParaRPr kumimoji="0" lang="uk-UA" sz="1200" b="0" i="0" strike="noStrike" cap="none" normalizeH="0" baseline="0" dirty="0" smtClean="0">
                <a:ln>
                  <a:noFill/>
                </a:ln>
                <a:solidFill>
                  <a:schemeClr val="tx1"/>
                </a:solidFill>
                <a:effectLst/>
                <a:latin typeface="Arial" pitchFamily="34" charset="0"/>
                <a:ea typeface="MS PGothic" pitchFamily="34" charset="-128"/>
              </a:endParaRPr>
            </a:p>
          </p:txBody>
        </p:sp>
        <p:sp>
          <p:nvSpPr>
            <p:cNvPr id="22" name="Прямоугольник 27"/>
            <p:cNvSpPr/>
            <p:nvPr/>
          </p:nvSpPr>
          <p:spPr bwMode="auto">
            <a:xfrm>
              <a:off x="4450195" y="3113839"/>
              <a:ext cx="2448000" cy="1368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Існує можливість підробки криптографії внаслідок розвитку технологій, потребує зміни в середньому </a:t>
              </a:r>
              <a:r>
                <a:rPr kumimoji="0" lang="uk-UA" sz="1200" b="0" i="0" strike="noStrike" cap="none" normalizeH="0" dirty="0" smtClean="0">
                  <a:ln>
                    <a:noFill/>
                  </a:ln>
                  <a:solidFill>
                    <a:schemeClr val="tx1"/>
                  </a:solidFill>
                  <a:effectLst/>
                  <a:latin typeface="Arial" pitchFamily="34" charset="0"/>
                  <a:ea typeface="MS PGothic" pitchFamily="34" charset="-128"/>
                </a:rPr>
                <a:t>1 раз на 1-3 роки </a:t>
              </a:r>
              <a:endParaRPr kumimoji="0" lang="uk-UA" sz="1200" b="0" i="0" strike="noStrike" cap="none" normalizeH="0" baseline="0" dirty="0" smtClean="0">
                <a:ln>
                  <a:noFill/>
                </a:ln>
                <a:solidFill>
                  <a:schemeClr val="tx1"/>
                </a:solidFill>
                <a:effectLst/>
                <a:latin typeface="Arial" pitchFamily="34" charset="0"/>
                <a:ea typeface="MS PGothic" pitchFamily="34" charset="-128"/>
              </a:endParaRPr>
            </a:p>
          </p:txBody>
        </p:sp>
        <p:sp>
          <p:nvSpPr>
            <p:cNvPr id="23" name="Прямоугольник 27"/>
            <p:cNvSpPr/>
            <p:nvPr/>
          </p:nvSpPr>
          <p:spPr bwMode="auto">
            <a:xfrm>
              <a:off x="7017183" y="3113839"/>
              <a:ext cx="2448000" cy="1368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Внесення в документ змін, бо ЕП не гарантує цілісності документу</a:t>
              </a:r>
            </a:p>
            <a:p>
              <a:pPr marL="171450" marR="0" indent="-171450" defTabSz="914400" rtl="0" eaLnBrk="0" fontAlgn="base" latinLnBrk="0" hangingPunct="0">
                <a:lnSpc>
                  <a:spcPct val="100000"/>
                </a:lnSpc>
                <a:spcAft>
                  <a:spcPct val="0"/>
                </a:spcAft>
                <a:buClrTx/>
                <a:buSzTx/>
                <a:buFont typeface="Arial" panose="020B0604020202020204" pitchFamily="34" charset="0"/>
                <a:buChar char="•"/>
                <a:tabLst/>
              </a:pPr>
              <a:r>
                <a:rPr lang="uk-UA" sz="1200" dirty="0" smtClean="0">
                  <a:latin typeface="Arial" pitchFamily="34" charset="0"/>
                  <a:ea typeface="MS PGothic" pitchFamily="34" charset="-128"/>
                </a:rPr>
                <a:t>Копіювання (</a:t>
              </a:r>
              <a:r>
                <a:rPr lang="en-US" sz="1200" dirty="0" smtClean="0">
                  <a:latin typeface="Arial" pitchFamily="34" charset="0"/>
                  <a:ea typeface="MS PGothic" pitchFamily="34" charset="-128"/>
                </a:rPr>
                <a:t>Copy past</a:t>
              </a:r>
              <a:r>
                <a:rPr lang="uk-UA" sz="1200" dirty="0" smtClean="0">
                  <a:latin typeface="Arial" pitchFamily="34" charset="0"/>
                  <a:ea typeface="MS PGothic" pitchFamily="34" charset="-128"/>
                </a:rPr>
                <a:t> підпису, зробленого </a:t>
              </a:r>
              <a:r>
                <a:rPr lang="uk-UA" sz="1200" dirty="0" err="1" smtClean="0">
                  <a:latin typeface="Arial" pitchFamily="34" charset="0"/>
                  <a:ea typeface="MS PGothic" pitchFamily="34" charset="-128"/>
                </a:rPr>
                <a:t>стілусом</a:t>
              </a:r>
              <a:r>
                <a:rPr lang="uk-UA" sz="1200" dirty="0" smtClean="0">
                  <a:latin typeface="Arial" pitchFamily="34" charset="0"/>
                  <a:ea typeface="MS PGothic" pitchFamily="34" charset="-128"/>
                </a:rPr>
                <a:t>)</a:t>
              </a:r>
            </a:p>
            <a:p>
              <a:pPr marL="171450" marR="0" indent="-171450" defTabSz="914400" rtl="0" eaLnBrk="0" fontAlgn="base" latinLnBrk="0" hangingPunct="0">
                <a:lnSpc>
                  <a:spcPct val="100000"/>
                </a:lnSpc>
                <a:spcAft>
                  <a:spcPct val="0"/>
                </a:spcAft>
                <a:buClrTx/>
                <a:buSzTx/>
                <a:buFont typeface="Arial" panose="020B0604020202020204" pitchFamily="34" charset="0"/>
                <a:buChar char="•"/>
                <a:tabLst/>
              </a:pPr>
              <a:r>
                <a:rPr lang="uk-UA" sz="1200" dirty="0" smtClean="0">
                  <a:latin typeface="Arial" pitchFamily="34" charset="0"/>
                  <a:ea typeface="MS PGothic" pitchFamily="34" charset="-128"/>
                </a:rPr>
                <a:t>…</a:t>
              </a:r>
              <a:endParaRPr kumimoji="0" lang="uk-UA" sz="1200" b="0" i="0" strike="noStrike" cap="none" normalizeH="0" baseline="0" dirty="0" smtClean="0">
                <a:ln>
                  <a:noFill/>
                </a:ln>
                <a:solidFill>
                  <a:schemeClr val="tx1"/>
                </a:solidFill>
                <a:effectLst/>
                <a:latin typeface="Arial" pitchFamily="34" charset="0"/>
                <a:ea typeface="MS PGothic" pitchFamily="34" charset="-128"/>
              </a:endParaRPr>
            </a:p>
          </p:txBody>
        </p:sp>
        <p:sp>
          <p:nvSpPr>
            <p:cNvPr id="24" name="Прямоугольник 27"/>
            <p:cNvSpPr/>
            <p:nvPr/>
          </p:nvSpPr>
          <p:spPr bwMode="auto">
            <a:xfrm>
              <a:off x="1883208" y="4586184"/>
              <a:ext cx="2448000" cy="1368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Графологічна</a:t>
              </a:r>
              <a:r>
                <a:rPr kumimoji="0" lang="uk-UA" sz="1200" b="0" i="0" strike="noStrike" cap="none" normalizeH="0" dirty="0" smtClean="0">
                  <a:ln>
                    <a:noFill/>
                  </a:ln>
                  <a:solidFill>
                    <a:schemeClr val="tx1"/>
                  </a:solidFill>
                  <a:effectLst/>
                  <a:latin typeface="Arial" pitchFamily="34" charset="0"/>
                  <a:ea typeface="MS PGothic" pitchFamily="34" charset="-128"/>
                </a:rPr>
                <a:t> експертиза</a:t>
              </a:r>
            </a:p>
            <a:p>
              <a:pPr lvl="1" defTabSz="914400" eaLnBrk="0" fontAlgn="base" hangingPunct="0">
                <a:spcBef>
                  <a:spcPts val="600"/>
                </a:spcBef>
                <a:spcAft>
                  <a:spcPct val="0"/>
                </a:spcAft>
              </a:pPr>
              <a:r>
                <a:rPr lang="uk-UA" sz="1000" i="1" baseline="0" dirty="0" smtClean="0">
                  <a:latin typeface="Arial" pitchFamily="34" charset="0"/>
                  <a:ea typeface="MS PGothic" pitchFamily="34" charset="-128"/>
                </a:rPr>
                <a:t>(за умови підозри)</a:t>
              </a:r>
              <a:endParaRPr kumimoji="0" lang="uk-UA" sz="1000" b="0" i="1" strike="noStrike" cap="none" normalizeH="0" baseline="0" dirty="0" smtClean="0">
                <a:ln>
                  <a:noFill/>
                </a:ln>
                <a:solidFill>
                  <a:schemeClr val="tx1"/>
                </a:solidFill>
                <a:effectLst/>
                <a:latin typeface="Arial" pitchFamily="34" charset="0"/>
                <a:ea typeface="MS PGothic" pitchFamily="34" charset="-128"/>
              </a:endParaRPr>
            </a:p>
          </p:txBody>
        </p:sp>
        <p:sp>
          <p:nvSpPr>
            <p:cNvPr id="25" name="Прямоугольник 27"/>
            <p:cNvSpPr/>
            <p:nvPr/>
          </p:nvSpPr>
          <p:spPr bwMode="auto">
            <a:xfrm>
              <a:off x="4450195" y="4594905"/>
              <a:ext cx="2448000" cy="1368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Перевірка</a:t>
              </a:r>
              <a:r>
                <a:rPr kumimoji="0" lang="uk-UA" sz="1200" b="0" i="0" strike="noStrike" cap="none" normalizeH="0" dirty="0" smtClean="0">
                  <a:ln>
                    <a:noFill/>
                  </a:ln>
                  <a:solidFill>
                    <a:schemeClr val="tx1"/>
                  </a:solidFill>
                  <a:effectLst/>
                  <a:latin typeface="Arial" pitchFamily="34" charset="0"/>
                  <a:ea typeface="MS PGothic" pitchFamily="34" charset="-128"/>
                </a:rPr>
                <a:t> через АЦСК</a:t>
              </a:r>
              <a:endParaRPr kumimoji="0" lang="uk-UA" sz="1200" b="0" i="0" strike="noStrike" cap="none" normalizeH="0" baseline="0" dirty="0" smtClean="0">
                <a:ln>
                  <a:noFill/>
                </a:ln>
                <a:solidFill>
                  <a:schemeClr val="tx1"/>
                </a:solidFill>
                <a:effectLst/>
                <a:latin typeface="Arial" pitchFamily="34" charset="0"/>
                <a:ea typeface="MS PGothic" pitchFamily="34" charset="-128"/>
              </a:endParaRPr>
            </a:p>
          </p:txBody>
        </p:sp>
        <p:sp>
          <p:nvSpPr>
            <p:cNvPr id="26" name="Прямоугольник 27"/>
            <p:cNvSpPr/>
            <p:nvPr/>
          </p:nvSpPr>
          <p:spPr bwMode="auto">
            <a:xfrm>
              <a:off x="7017183" y="4594905"/>
              <a:ext cx="2448000" cy="1368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Не можливо контролювати цілісність</a:t>
              </a:r>
              <a:r>
                <a:rPr kumimoji="0" lang="uk-UA" sz="1200" b="0" i="0" strike="noStrike" cap="none" normalizeH="0" dirty="0" smtClean="0">
                  <a:ln>
                    <a:noFill/>
                  </a:ln>
                  <a:solidFill>
                    <a:schemeClr val="tx1"/>
                  </a:solidFill>
                  <a:effectLst/>
                  <a:latin typeface="Arial" pitchFamily="34" charset="0"/>
                  <a:ea typeface="MS PGothic" pitchFamily="34" charset="-128"/>
                </a:rPr>
                <a:t> документу</a:t>
              </a:r>
            </a:p>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lang="uk-UA" sz="1200" baseline="0" dirty="0" smtClean="0">
                  <a:latin typeface="Arial" pitchFamily="34" charset="0"/>
                  <a:ea typeface="MS PGothic" pitchFamily="34" charset="-128"/>
                </a:rPr>
                <a:t>Можливе</a:t>
              </a:r>
              <a:r>
                <a:rPr lang="uk-UA" sz="1200" dirty="0" smtClean="0">
                  <a:latin typeface="Arial" pitchFamily="34" charset="0"/>
                  <a:ea typeface="MS PGothic" pitchFamily="34" charset="-128"/>
                </a:rPr>
                <a:t> вторгнення між клієнтом та сервером при передачі ОТР</a:t>
              </a:r>
            </a:p>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lang="uk-UA" sz="1200" dirty="0" smtClean="0">
                  <a:latin typeface="Arial" pitchFamily="34" charset="0"/>
                  <a:ea typeface="MS PGothic" pitchFamily="34" charset="-128"/>
                </a:rPr>
                <a:t>…..</a:t>
              </a:r>
              <a:endParaRPr kumimoji="0" lang="uk-UA" sz="1200" b="0" i="0" strike="noStrike" cap="none" normalizeH="0" baseline="0" dirty="0" smtClean="0">
                <a:ln>
                  <a:noFill/>
                </a:ln>
                <a:solidFill>
                  <a:schemeClr val="tx1"/>
                </a:solidFill>
                <a:effectLst/>
                <a:latin typeface="Arial" pitchFamily="34" charset="0"/>
                <a:ea typeface="MS PGothic" pitchFamily="34" charset="-128"/>
              </a:endParaRPr>
            </a:p>
          </p:txBody>
        </p:sp>
        <p:sp>
          <p:nvSpPr>
            <p:cNvPr id="27" name="Прямоугольник 27"/>
            <p:cNvSpPr/>
            <p:nvPr/>
          </p:nvSpPr>
          <p:spPr bwMode="auto">
            <a:xfrm>
              <a:off x="4450195" y="2369176"/>
              <a:ext cx="2448000" cy="648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lang="uk-UA" sz="1200" dirty="0" smtClean="0">
                  <a:latin typeface="Arial" pitchFamily="34" charset="0"/>
                  <a:ea typeface="MS PGothic" pitchFamily="34" charset="-128"/>
                </a:rPr>
                <a:t>Відкритий ключ (перевірка)</a:t>
              </a:r>
            </a:p>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latin typeface="Arial" pitchFamily="34" charset="0"/>
                  <a:ea typeface="MS PGothic" pitchFamily="34" charset="-128"/>
                </a:rPr>
                <a:t>Закритий ключ</a:t>
              </a:r>
            </a:p>
          </p:txBody>
        </p:sp>
      </p:grpSp>
      <p:sp>
        <p:nvSpPr>
          <p:cNvPr id="28" name="Прямоугольник 27"/>
          <p:cNvSpPr/>
          <p:nvPr/>
        </p:nvSpPr>
        <p:spPr bwMode="auto">
          <a:xfrm>
            <a:off x="1883208" y="951333"/>
            <a:ext cx="2448000" cy="306654"/>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algn="ctr" defTabSz="914400" rtl="0" eaLnBrk="0" fontAlgn="base" latinLnBrk="0" hangingPunct="0">
              <a:lnSpc>
                <a:spcPct val="100000"/>
              </a:lnSpc>
              <a:spcBef>
                <a:spcPts val="600"/>
              </a:spcBef>
              <a:spcAft>
                <a:spcPct val="0"/>
              </a:spcAft>
              <a:buClrTx/>
              <a:buSzTx/>
              <a:tabLst/>
            </a:pPr>
            <a:r>
              <a:rPr lang="uk-UA" sz="1200" b="1" dirty="0" smtClean="0">
                <a:latin typeface="Arial" pitchFamily="34" charset="0"/>
                <a:ea typeface="MS PGothic" pitchFamily="34" charset="-128"/>
              </a:rPr>
              <a:t>паперовий вигляд</a:t>
            </a:r>
            <a:endParaRPr kumimoji="0" lang="uk-UA" sz="1200" b="1" i="0" strike="noStrike" cap="none" normalizeH="0" baseline="0" dirty="0" smtClean="0">
              <a:ln>
                <a:noFill/>
              </a:ln>
              <a:solidFill>
                <a:schemeClr val="tx1"/>
              </a:solidFill>
              <a:effectLst/>
              <a:latin typeface="Arial" pitchFamily="34" charset="0"/>
              <a:ea typeface="MS PGothic" pitchFamily="34" charset="-128"/>
            </a:endParaRPr>
          </a:p>
        </p:txBody>
      </p:sp>
      <p:sp>
        <p:nvSpPr>
          <p:cNvPr id="29" name="Прямоугольник 28"/>
          <p:cNvSpPr/>
          <p:nvPr/>
        </p:nvSpPr>
        <p:spPr bwMode="auto">
          <a:xfrm>
            <a:off x="4450195" y="956831"/>
            <a:ext cx="5006796" cy="263641"/>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algn="ctr" defTabSz="914400" eaLnBrk="0" fontAlgn="base" hangingPunct="0">
              <a:spcBef>
                <a:spcPts val="600"/>
              </a:spcBef>
              <a:spcAft>
                <a:spcPct val="0"/>
              </a:spcAft>
            </a:pPr>
            <a:r>
              <a:rPr lang="uk-UA" sz="1200" b="1" dirty="0" smtClean="0">
                <a:latin typeface="Arial" pitchFamily="34" charset="0"/>
                <a:ea typeface="MS PGothic" pitchFamily="34" charset="-128"/>
              </a:rPr>
              <a:t>е-вигляд</a:t>
            </a:r>
            <a:endParaRPr lang="uk-UA" sz="1200" b="1" dirty="0">
              <a:latin typeface="Arial" pitchFamily="34" charset="0"/>
              <a:ea typeface="MS PGothic" pitchFamily="34" charset="-128"/>
            </a:endParaRPr>
          </a:p>
        </p:txBody>
      </p:sp>
    </p:spTree>
    <p:extLst>
      <p:ext uri="{BB962C8B-B14F-4D97-AF65-F5344CB8AC3E}">
        <p14:creationId xmlns:p14="http://schemas.microsoft.com/office/powerpoint/2010/main" val="788474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Електронний документ</a:t>
            </a:r>
            <a:endParaRPr lang="uk-UA" dirty="0"/>
          </a:p>
        </p:txBody>
      </p:sp>
      <p:sp>
        <p:nvSpPr>
          <p:cNvPr id="7" name="Rectangle 16"/>
          <p:cNvSpPr/>
          <p:nvPr/>
        </p:nvSpPr>
        <p:spPr bwMode="auto">
          <a:xfrm>
            <a:off x="3124200" y="3395217"/>
            <a:ext cx="6345238" cy="648000"/>
          </a:xfrm>
          <a:prstGeom prst="rect">
            <a:avLst/>
          </a:prstGeom>
          <a:solidFill>
            <a:schemeClr val="bg2"/>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marL="171450" indent="-171450">
              <a:spcBef>
                <a:spcPts val="600"/>
              </a:spcBef>
              <a:buFont typeface="Arial" panose="020B0604020202020204" pitchFamily="34" charset="0"/>
              <a:buChar char="•"/>
              <a:defRPr/>
            </a:pPr>
            <a:r>
              <a:rPr lang="uk-UA" sz="1200" dirty="0" smtClean="0">
                <a:solidFill>
                  <a:schemeClr val="dk1"/>
                </a:solidFill>
                <a:latin typeface="Arial" panose="020B0604020202020204" pitchFamily="34" charset="0"/>
                <a:cs typeface="Arial" panose="020B0604020202020204" pitchFamily="34" charset="0"/>
              </a:rPr>
              <a:t>Після підписання документом електронним підписом не існує можливості відкликати свій підпис</a:t>
            </a:r>
            <a:endParaRPr lang="uk-UA" sz="1200" dirty="0">
              <a:solidFill>
                <a:schemeClr val="dk1"/>
              </a:solidFill>
              <a:latin typeface="Arial" panose="020B0604020202020204" pitchFamily="34" charset="0"/>
              <a:cs typeface="Arial" panose="020B0604020202020204" pitchFamily="34" charset="0"/>
            </a:endParaRPr>
          </a:p>
        </p:txBody>
      </p:sp>
      <p:sp>
        <p:nvSpPr>
          <p:cNvPr id="8" name="Rectangle 16"/>
          <p:cNvSpPr/>
          <p:nvPr/>
        </p:nvSpPr>
        <p:spPr bwMode="auto">
          <a:xfrm>
            <a:off x="1198110" y="3395217"/>
            <a:ext cx="1736843" cy="648000"/>
          </a:xfrm>
          <a:prstGeom prst="rect">
            <a:avLst/>
          </a:prstGeom>
          <a:solidFill>
            <a:schemeClr val="accent3"/>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algn="ctr">
              <a:spcBef>
                <a:spcPts val="600"/>
              </a:spcBef>
              <a:defRPr/>
            </a:pPr>
            <a:r>
              <a:rPr lang="uk-UA" sz="1400" b="1" dirty="0" err="1" smtClean="0">
                <a:solidFill>
                  <a:schemeClr val="dk1"/>
                </a:solidFill>
                <a:latin typeface="Arial" panose="020B0604020202020204" pitchFamily="34" charset="0"/>
                <a:cs typeface="Arial" panose="020B0604020202020204" pitchFamily="34" charset="0"/>
              </a:rPr>
              <a:t>Невідкличність</a:t>
            </a:r>
            <a:endParaRPr lang="uk-UA" sz="1400" b="1" dirty="0">
              <a:solidFill>
                <a:schemeClr val="dk1"/>
              </a:solidFill>
              <a:latin typeface="Arial" panose="020B0604020202020204" pitchFamily="34" charset="0"/>
              <a:cs typeface="Arial" panose="020B0604020202020204" pitchFamily="34" charset="0"/>
            </a:endParaRPr>
          </a:p>
        </p:txBody>
      </p:sp>
      <p:sp>
        <p:nvSpPr>
          <p:cNvPr id="10" name="Rectangle 16"/>
          <p:cNvSpPr/>
          <p:nvPr/>
        </p:nvSpPr>
        <p:spPr bwMode="auto">
          <a:xfrm>
            <a:off x="3124200" y="2722874"/>
            <a:ext cx="6345238" cy="648000"/>
          </a:xfrm>
          <a:prstGeom prst="rect">
            <a:avLst/>
          </a:prstGeom>
          <a:solidFill>
            <a:schemeClr val="bg2"/>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marL="171450" indent="-171450">
              <a:spcBef>
                <a:spcPts val="600"/>
              </a:spcBef>
              <a:buFont typeface="Arial" panose="020B0604020202020204" pitchFamily="34" charset="0"/>
              <a:buChar char="•"/>
              <a:defRPr/>
            </a:pPr>
            <a:r>
              <a:rPr lang="uk-UA" sz="1200" smtClean="0">
                <a:solidFill>
                  <a:schemeClr val="dk1"/>
                </a:solidFill>
                <a:latin typeface="Arial" panose="020B0604020202020204" pitchFamily="34" charset="0"/>
                <a:cs typeface="Arial" panose="020B0604020202020204" pitchFamily="34" charset="0"/>
              </a:rPr>
              <a:t>Електронний цифровий підпис зазвичай діє 1 або 2 роки, після чого він анулюється АЦСК без участі власника ключа</a:t>
            </a:r>
            <a:endParaRPr lang="uk-UA" sz="1200" dirty="0">
              <a:solidFill>
                <a:schemeClr val="dk1"/>
              </a:solidFill>
              <a:latin typeface="Arial" panose="020B0604020202020204" pitchFamily="34" charset="0"/>
              <a:cs typeface="Arial" panose="020B0604020202020204" pitchFamily="34" charset="0"/>
            </a:endParaRPr>
          </a:p>
        </p:txBody>
      </p:sp>
      <p:sp>
        <p:nvSpPr>
          <p:cNvPr id="11" name="Rectangle 16"/>
          <p:cNvSpPr/>
          <p:nvPr/>
        </p:nvSpPr>
        <p:spPr bwMode="auto">
          <a:xfrm>
            <a:off x="1198110" y="2722874"/>
            <a:ext cx="1736843" cy="648000"/>
          </a:xfrm>
          <a:prstGeom prst="rect">
            <a:avLst/>
          </a:prstGeom>
          <a:solidFill>
            <a:schemeClr val="accent3"/>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algn="ctr">
              <a:spcBef>
                <a:spcPts val="600"/>
              </a:spcBef>
              <a:defRPr/>
            </a:pPr>
            <a:r>
              <a:rPr lang="uk-UA" sz="1400" b="1" dirty="0" smtClean="0">
                <a:solidFill>
                  <a:schemeClr val="dk1"/>
                </a:solidFill>
                <a:latin typeface="Arial" panose="020B0604020202020204" pitchFamily="34" charset="0"/>
                <a:cs typeface="Arial" panose="020B0604020202020204" pitchFamily="34" charset="0"/>
              </a:rPr>
              <a:t>Строковість</a:t>
            </a:r>
            <a:endParaRPr lang="uk-UA" sz="1400" b="1" dirty="0">
              <a:solidFill>
                <a:schemeClr val="dk1"/>
              </a:solidFill>
              <a:latin typeface="Arial" panose="020B0604020202020204" pitchFamily="34" charset="0"/>
              <a:cs typeface="Arial" panose="020B0604020202020204" pitchFamily="34" charset="0"/>
            </a:endParaRPr>
          </a:p>
        </p:txBody>
      </p:sp>
      <p:sp>
        <p:nvSpPr>
          <p:cNvPr id="13" name="Rectangle 16"/>
          <p:cNvSpPr/>
          <p:nvPr/>
        </p:nvSpPr>
        <p:spPr bwMode="auto">
          <a:xfrm>
            <a:off x="3124200" y="2050531"/>
            <a:ext cx="6345238" cy="648000"/>
          </a:xfrm>
          <a:prstGeom prst="rect">
            <a:avLst/>
          </a:prstGeom>
          <a:solidFill>
            <a:schemeClr val="bg2"/>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marL="171450" indent="-171450">
              <a:spcBef>
                <a:spcPts val="600"/>
              </a:spcBef>
              <a:buFont typeface="Arial" panose="020B0604020202020204" pitchFamily="34" charset="0"/>
              <a:buChar char="•"/>
              <a:defRPr/>
            </a:pPr>
            <a:r>
              <a:rPr lang="uk-UA" sz="1200" dirty="0" smtClean="0">
                <a:solidFill>
                  <a:schemeClr val="dk1"/>
                </a:solidFill>
                <a:latin typeface="Arial" panose="020B0604020202020204" pitchFamily="34" charset="0"/>
                <a:cs typeface="Arial" panose="020B0604020202020204" pitchFamily="34" charset="0"/>
              </a:rPr>
              <a:t>Електронні документи не можна підписати «заднім числом»</a:t>
            </a:r>
            <a:endParaRPr lang="uk-UA" sz="1200" dirty="0">
              <a:solidFill>
                <a:schemeClr val="dk1"/>
              </a:solidFill>
              <a:latin typeface="Arial" panose="020B0604020202020204" pitchFamily="34" charset="0"/>
              <a:cs typeface="Arial" panose="020B0604020202020204" pitchFamily="34" charset="0"/>
            </a:endParaRPr>
          </a:p>
        </p:txBody>
      </p:sp>
      <p:sp>
        <p:nvSpPr>
          <p:cNvPr id="14" name="Rectangle 16"/>
          <p:cNvSpPr/>
          <p:nvPr/>
        </p:nvSpPr>
        <p:spPr bwMode="auto">
          <a:xfrm>
            <a:off x="1198110" y="2050531"/>
            <a:ext cx="1736843" cy="648000"/>
          </a:xfrm>
          <a:prstGeom prst="rect">
            <a:avLst/>
          </a:prstGeom>
          <a:solidFill>
            <a:schemeClr val="accent3"/>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algn="ctr">
              <a:spcBef>
                <a:spcPts val="600"/>
              </a:spcBef>
              <a:defRPr/>
            </a:pPr>
            <a:r>
              <a:rPr lang="uk-UA" sz="1400" b="1" smtClean="0">
                <a:solidFill>
                  <a:schemeClr val="dk1"/>
                </a:solidFill>
                <a:latin typeface="Arial" panose="020B0604020202020204" pitchFamily="34" charset="0"/>
                <a:cs typeface="Arial" panose="020B0604020202020204" pitchFamily="34" charset="0"/>
              </a:rPr>
              <a:t>Мітка часу</a:t>
            </a:r>
            <a:endParaRPr lang="uk-UA" sz="1400" b="1" dirty="0">
              <a:solidFill>
                <a:schemeClr val="dk1"/>
              </a:solidFill>
              <a:latin typeface="Arial" panose="020B0604020202020204" pitchFamily="34" charset="0"/>
              <a:cs typeface="Arial" panose="020B0604020202020204" pitchFamily="34" charset="0"/>
            </a:endParaRPr>
          </a:p>
        </p:txBody>
      </p:sp>
      <p:sp>
        <p:nvSpPr>
          <p:cNvPr id="16" name="Rectangle 16"/>
          <p:cNvSpPr/>
          <p:nvPr/>
        </p:nvSpPr>
        <p:spPr bwMode="auto">
          <a:xfrm>
            <a:off x="3124200" y="1378188"/>
            <a:ext cx="6345238" cy="648000"/>
          </a:xfrm>
          <a:prstGeom prst="rect">
            <a:avLst/>
          </a:prstGeom>
          <a:solidFill>
            <a:schemeClr val="bg2"/>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marL="171450" indent="-171450">
              <a:spcBef>
                <a:spcPts val="600"/>
              </a:spcBef>
              <a:buFont typeface="Arial" panose="020B0604020202020204" pitchFamily="34" charset="0"/>
              <a:buChar char="•"/>
              <a:defRPr/>
            </a:pPr>
            <a:r>
              <a:rPr lang="uk-UA" sz="1200" dirty="0" smtClean="0">
                <a:solidFill>
                  <a:schemeClr val="dk1"/>
                </a:solidFill>
                <a:latin typeface="Arial" panose="020B0604020202020204" pitchFamily="34" charset="0"/>
                <a:cs typeface="Arial" panose="020B0604020202020204" pitchFamily="34" charset="0"/>
              </a:rPr>
              <a:t>За статистикою електронний документ, підписаний ЕЦП є більш захищеним за документ, підписаний «мокрим підписом»</a:t>
            </a:r>
            <a:endParaRPr lang="uk-UA" sz="1200" dirty="0">
              <a:solidFill>
                <a:schemeClr val="dk1"/>
              </a:solidFill>
              <a:latin typeface="Arial" panose="020B0604020202020204" pitchFamily="34" charset="0"/>
              <a:cs typeface="Arial" panose="020B0604020202020204" pitchFamily="34" charset="0"/>
            </a:endParaRPr>
          </a:p>
        </p:txBody>
      </p:sp>
      <p:sp>
        <p:nvSpPr>
          <p:cNvPr id="17" name="Rectangle 16"/>
          <p:cNvSpPr/>
          <p:nvPr/>
        </p:nvSpPr>
        <p:spPr bwMode="auto">
          <a:xfrm>
            <a:off x="1198110" y="1378188"/>
            <a:ext cx="1736843" cy="648000"/>
          </a:xfrm>
          <a:prstGeom prst="rect">
            <a:avLst/>
          </a:prstGeom>
          <a:solidFill>
            <a:schemeClr val="accent3"/>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algn="ctr">
              <a:spcBef>
                <a:spcPts val="600"/>
              </a:spcBef>
              <a:defRPr/>
            </a:pPr>
            <a:r>
              <a:rPr lang="uk-UA" sz="1400" b="1" smtClean="0">
                <a:solidFill>
                  <a:schemeClr val="dk1"/>
                </a:solidFill>
                <a:latin typeface="Arial" panose="020B0604020202020204" pitchFamily="34" charset="0"/>
                <a:cs typeface="Arial" panose="020B0604020202020204" pitchFamily="34" charset="0"/>
              </a:rPr>
              <a:t>Складність підробки</a:t>
            </a:r>
            <a:endParaRPr lang="uk-UA" sz="1400" b="1" dirty="0">
              <a:solidFill>
                <a:schemeClr val="dk1"/>
              </a:solidFill>
              <a:latin typeface="Arial" panose="020B0604020202020204" pitchFamily="34" charset="0"/>
              <a:cs typeface="Arial" panose="020B0604020202020204" pitchFamily="34" charset="0"/>
            </a:endParaRPr>
          </a:p>
        </p:txBody>
      </p:sp>
      <p:sp>
        <p:nvSpPr>
          <p:cNvPr id="31" name="Rectangle 16"/>
          <p:cNvSpPr/>
          <p:nvPr/>
        </p:nvSpPr>
        <p:spPr bwMode="auto">
          <a:xfrm>
            <a:off x="1179911" y="1004917"/>
            <a:ext cx="1736843" cy="290435"/>
          </a:xfrm>
          <a:prstGeom prst="rect">
            <a:avLst/>
          </a:prstGeom>
          <a:no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algn="ctr">
              <a:spcBef>
                <a:spcPts val="600"/>
              </a:spcBef>
              <a:defRPr/>
            </a:pPr>
            <a:r>
              <a:rPr lang="uk-UA" sz="1200" b="1" smtClean="0">
                <a:solidFill>
                  <a:schemeClr val="dk1"/>
                </a:solidFill>
                <a:latin typeface="Arial" panose="020B0604020202020204" pitchFamily="34" charset="0"/>
                <a:cs typeface="Arial" panose="020B0604020202020204" pitchFamily="34" charset="0"/>
              </a:rPr>
              <a:t>Перевага </a:t>
            </a:r>
            <a:r>
              <a:rPr lang="en-US" sz="1200" b="1" smtClean="0">
                <a:solidFill>
                  <a:schemeClr val="dk1"/>
                </a:solidFill>
                <a:latin typeface="Arial" panose="020B0604020202020204" pitchFamily="34" charset="0"/>
                <a:cs typeface="Arial" panose="020B0604020202020204" pitchFamily="34" charset="0"/>
              </a:rPr>
              <a:t>e-doc</a:t>
            </a:r>
            <a:endParaRPr lang="uk-UA" sz="1200" b="1" dirty="0">
              <a:solidFill>
                <a:schemeClr val="dk1"/>
              </a:solidFill>
              <a:latin typeface="Arial" panose="020B0604020202020204" pitchFamily="34" charset="0"/>
              <a:cs typeface="Arial" panose="020B0604020202020204" pitchFamily="34" charset="0"/>
            </a:endParaRPr>
          </a:p>
        </p:txBody>
      </p:sp>
      <p:sp>
        <p:nvSpPr>
          <p:cNvPr id="32" name="Rectangle 16"/>
          <p:cNvSpPr/>
          <p:nvPr/>
        </p:nvSpPr>
        <p:spPr bwMode="auto">
          <a:xfrm>
            <a:off x="3124200" y="1004917"/>
            <a:ext cx="6345238" cy="290435"/>
          </a:xfrm>
          <a:prstGeom prst="rect">
            <a:avLst/>
          </a:prstGeom>
          <a:no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algn="ctr">
              <a:spcBef>
                <a:spcPts val="600"/>
              </a:spcBef>
              <a:defRPr/>
            </a:pPr>
            <a:r>
              <a:rPr lang="uk-UA" sz="1200" b="1" dirty="0" smtClean="0">
                <a:solidFill>
                  <a:schemeClr val="dk1"/>
                </a:solidFill>
                <a:latin typeface="Arial" panose="020B0604020202020204" pitchFamily="34" charset="0"/>
                <a:cs typeface="Arial" panose="020B0604020202020204" pitchFamily="34" charset="0"/>
              </a:rPr>
              <a:t>Опис</a:t>
            </a:r>
            <a:endParaRPr lang="uk-UA" sz="1200" b="1" dirty="0">
              <a:solidFill>
                <a:schemeClr val="dk1"/>
              </a:solidFill>
              <a:latin typeface="Arial" panose="020B0604020202020204" pitchFamily="34" charset="0"/>
              <a:cs typeface="Arial" panose="020B0604020202020204" pitchFamily="34" charset="0"/>
            </a:endParaRPr>
          </a:p>
        </p:txBody>
      </p:sp>
      <p:cxnSp>
        <p:nvCxnSpPr>
          <p:cNvPr id="29" name="Прямая соединительная линия 28"/>
          <p:cNvCxnSpPr/>
          <p:nvPr/>
        </p:nvCxnSpPr>
        <p:spPr bwMode="auto">
          <a:xfrm>
            <a:off x="1198110" y="1276806"/>
            <a:ext cx="1736843"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Прямая соединительная линия 34"/>
          <p:cNvCxnSpPr/>
          <p:nvPr/>
        </p:nvCxnSpPr>
        <p:spPr bwMode="auto">
          <a:xfrm>
            <a:off x="3124200" y="1276806"/>
            <a:ext cx="6345238"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7" name="Группа 26"/>
          <p:cNvGrpSpPr/>
          <p:nvPr/>
        </p:nvGrpSpPr>
        <p:grpSpPr>
          <a:xfrm>
            <a:off x="533451" y="1415155"/>
            <a:ext cx="576000" cy="576000"/>
            <a:chOff x="8193037" y="4380770"/>
            <a:chExt cx="432000" cy="432000"/>
          </a:xfrm>
        </p:grpSpPr>
        <p:sp>
          <p:nvSpPr>
            <p:cNvPr id="28" name="Овал 27"/>
            <p:cNvSpPr/>
            <p:nvPr/>
          </p:nvSpPr>
          <p:spPr bwMode="auto">
            <a:xfrm>
              <a:off x="8193037" y="4380770"/>
              <a:ext cx="432000" cy="432000"/>
            </a:xfrm>
            <a:prstGeom prst="ellipse">
              <a:avLst/>
            </a:prstGeom>
            <a:noFill/>
            <a:ln w="28575" cap="flat" cmpd="sng" algn="ctr">
              <a:solidFill>
                <a:srgbClr val="1C7935"/>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sp>
          <p:nvSpPr>
            <p:cNvPr id="33" name="Freeform 228"/>
            <p:cNvSpPr>
              <a:spLocks/>
            </p:cNvSpPr>
            <p:nvPr/>
          </p:nvSpPr>
          <p:spPr bwMode="auto">
            <a:xfrm>
              <a:off x="8265037" y="4456116"/>
              <a:ext cx="288000" cy="288000"/>
            </a:xfrm>
            <a:custGeom>
              <a:avLst/>
              <a:gdLst>
                <a:gd name="T0" fmla="*/ 314 w 594"/>
                <a:gd name="T1" fmla="*/ 404 h 463"/>
                <a:gd name="T2" fmla="*/ 443 w 594"/>
                <a:gd name="T3" fmla="*/ 294 h 463"/>
                <a:gd name="T4" fmla="*/ 508 w 594"/>
                <a:gd name="T5" fmla="*/ 302 h 463"/>
                <a:gd name="T6" fmla="*/ 531 w 594"/>
                <a:gd name="T7" fmla="*/ 225 h 463"/>
                <a:gd name="T8" fmla="*/ 559 w 594"/>
                <a:gd name="T9" fmla="*/ 236 h 463"/>
                <a:gd name="T10" fmla="*/ 575 w 594"/>
                <a:gd name="T11" fmla="*/ 243 h 463"/>
                <a:gd name="T12" fmla="*/ 633 w 594"/>
                <a:gd name="T13" fmla="*/ 230 h 463"/>
                <a:gd name="T14" fmla="*/ 607 w 594"/>
                <a:gd name="T15" fmla="*/ 190 h 463"/>
                <a:gd name="T16" fmla="*/ 661 w 594"/>
                <a:gd name="T17" fmla="*/ 159 h 463"/>
                <a:gd name="T18" fmla="*/ 681 w 594"/>
                <a:gd name="T19" fmla="*/ 191 h 463"/>
                <a:gd name="T20" fmla="*/ 692 w 594"/>
                <a:gd name="T21" fmla="*/ 191 h 463"/>
                <a:gd name="T22" fmla="*/ 701 w 594"/>
                <a:gd name="T23" fmla="*/ 186 h 463"/>
                <a:gd name="T24" fmla="*/ 711 w 594"/>
                <a:gd name="T25" fmla="*/ 180 h 463"/>
                <a:gd name="T26" fmla="*/ 718 w 594"/>
                <a:gd name="T27" fmla="*/ 169 h 463"/>
                <a:gd name="T28" fmla="*/ 725 w 594"/>
                <a:gd name="T29" fmla="*/ 157 h 463"/>
                <a:gd name="T30" fmla="*/ 731 w 594"/>
                <a:gd name="T31" fmla="*/ 146 h 463"/>
                <a:gd name="T32" fmla="*/ 737 w 594"/>
                <a:gd name="T33" fmla="*/ 130 h 463"/>
                <a:gd name="T34" fmla="*/ 748 w 594"/>
                <a:gd name="T35" fmla="*/ 86 h 463"/>
                <a:gd name="T36" fmla="*/ 757 w 594"/>
                <a:gd name="T37" fmla="*/ 28 h 463"/>
                <a:gd name="T38" fmla="*/ 737 w 594"/>
                <a:gd name="T39" fmla="*/ 0 h 463"/>
                <a:gd name="T40" fmla="*/ 239 w 594"/>
                <a:gd name="T41" fmla="*/ 265 h 463"/>
                <a:gd name="T42" fmla="*/ 219 w 594"/>
                <a:gd name="T43" fmla="*/ 246 h 463"/>
                <a:gd name="T44" fmla="*/ 197 w 594"/>
                <a:gd name="T45" fmla="*/ 229 h 463"/>
                <a:gd name="T46" fmla="*/ 174 w 594"/>
                <a:gd name="T47" fmla="*/ 217 h 463"/>
                <a:gd name="T48" fmla="*/ 149 w 594"/>
                <a:gd name="T49" fmla="*/ 207 h 463"/>
                <a:gd name="T50" fmla="*/ 127 w 594"/>
                <a:gd name="T51" fmla="*/ 201 h 463"/>
                <a:gd name="T52" fmla="*/ 105 w 594"/>
                <a:gd name="T53" fmla="*/ 201 h 463"/>
                <a:gd name="T54" fmla="*/ 81 w 594"/>
                <a:gd name="T55" fmla="*/ 204 h 463"/>
                <a:gd name="T56" fmla="*/ 61 w 594"/>
                <a:gd name="T57" fmla="*/ 213 h 463"/>
                <a:gd name="T58" fmla="*/ 37 w 594"/>
                <a:gd name="T59" fmla="*/ 229 h 463"/>
                <a:gd name="T60" fmla="*/ 19 w 594"/>
                <a:gd name="T61" fmla="*/ 254 h 463"/>
                <a:gd name="T62" fmla="*/ 8 w 594"/>
                <a:gd name="T63" fmla="*/ 282 h 463"/>
                <a:gd name="T64" fmla="*/ 1 w 594"/>
                <a:gd name="T65" fmla="*/ 314 h 463"/>
                <a:gd name="T66" fmla="*/ 0 w 594"/>
                <a:gd name="T67" fmla="*/ 350 h 463"/>
                <a:gd name="T68" fmla="*/ 6 w 594"/>
                <a:gd name="T69" fmla="*/ 385 h 463"/>
                <a:gd name="T70" fmla="*/ 16 w 594"/>
                <a:gd name="T71" fmla="*/ 425 h 463"/>
                <a:gd name="T72" fmla="*/ 33 w 594"/>
                <a:gd name="T73" fmla="*/ 463 h 463"/>
                <a:gd name="T74" fmla="*/ 56 w 594"/>
                <a:gd name="T75" fmla="*/ 499 h 463"/>
                <a:gd name="T76" fmla="*/ 81 w 594"/>
                <a:gd name="T77" fmla="*/ 529 h 463"/>
                <a:gd name="T78" fmla="*/ 110 w 594"/>
                <a:gd name="T79" fmla="*/ 553 h 463"/>
                <a:gd name="T80" fmla="*/ 140 w 594"/>
                <a:gd name="T81" fmla="*/ 573 h 463"/>
                <a:gd name="T82" fmla="*/ 169 w 594"/>
                <a:gd name="T83" fmla="*/ 585 h 463"/>
                <a:gd name="T84" fmla="*/ 200 w 594"/>
                <a:gd name="T85" fmla="*/ 591 h 463"/>
                <a:gd name="T86" fmla="*/ 229 w 594"/>
                <a:gd name="T87" fmla="*/ 590 h 463"/>
                <a:gd name="T88" fmla="*/ 258 w 594"/>
                <a:gd name="T89" fmla="*/ 579 h 463"/>
                <a:gd name="T90" fmla="*/ 276 w 594"/>
                <a:gd name="T91" fmla="*/ 567 h 463"/>
                <a:gd name="T92" fmla="*/ 291 w 594"/>
                <a:gd name="T93" fmla="*/ 551 h 463"/>
                <a:gd name="T94" fmla="*/ 304 w 594"/>
                <a:gd name="T95" fmla="*/ 532 h 463"/>
                <a:gd name="T96" fmla="*/ 312 w 594"/>
                <a:gd name="T97" fmla="*/ 511 h 463"/>
                <a:gd name="T98" fmla="*/ 316 w 594"/>
                <a:gd name="T99" fmla="*/ 486 h 463"/>
                <a:gd name="T100" fmla="*/ 317 w 594"/>
                <a:gd name="T101" fmla="*/ 461 h 463"/>
                <a:gd name="T102" fmla="*/ 317 w 594"/>
                <a:gd name="T103" fmla="*/ 433 h 463"/>
                <a:gd name="T104" fmla="*/ 314 w 594"/>
                <a:gd name="T105" fmla="*/ 404 h 46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594"/>
                <a:gd name="T160" fmla="*/ 0 h 463"/>
                <a:gd name="T161" fmla="*/ 594 w 594"/>
                <a:gd name="T162" fmla="*/ 463 h 463"/>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594" h="463">
                  <a:moveTo>
                    <a:pt x="246" y="317"/>
                  </a:moveTo>
                  <a:lnTo>
                    <a:pt x="347" y="230"/>
                  </a:lnTo>
                  <a:lnTo>
                    <a:pt x="398" y="236"/>
                  </a:lnTo>
                  <a:lnTo>
                    <a:pt x="416" y="176"/>
                  </a:lnTo>
                  <a:lnTo>
                    <a:pt x="438" y="185"/>
                  </a:lnTo>
                  <a:lnTo>
                    <a:pt x="451" y="190"/>
                  </a:lnTo>
                  <a:lnTo>
                    <a:pt x="496" y="181"/>
                  </a:lnTo>
                  <a:lnTo>
                    <a:pt x="475" y="149"/>
                  </a:lnTo>
                  <a:lnTo>
                    <a:pt x="518" y="125"/>
                  </a:lnTo>
                  <a:lnTo>
                    <a:pt x="534" y="150"/>
                  </a:lnTo>
                  <a:lnTo>
                    <a:pt x="543" y="150"/>
                  </a:lnTo>
                  <a:lnTo>
                    <a:pt x="550" y="146"/>
                  </a:lnTo>
                  <a:lnTo>
                    <a:pt x="557" y="141"/>
                  </a:lnTo>
                  <a:lnTo>
                    <a:pt x="563" y="133"/>
                  </a:lnTo>
                  <a:lnTo>
                    <a:pt x="568" y="123"/>
                  </a:lnTo>
                  <a:lnTo>
                    <a:pt x="573" y="114"/>
                  </a:lnTo>
                  <a:lnTo>
                    <a:pt x="577" y="102"/>
                  </a:lnTo>
                  <a:cubicBezTo>
                    <a:pt x="579" y="94"/>
                    <a:pt x="583" y="80"/>
                    <a:pt x="586" y="67"/>
                  </a:cubicBezTo>
                  <a:cubicBezTo>
                    <a:pt x="589" y="54"/>
                    <a:pt x="594" y="33"/>
                    <a:pt x="593" y="22"/>
                  </a:cubicBezTo>
                  <a:cubicBezTo>
                    <a:pt x="585" y="11"/>
                    <a:pt x="577" y="0"/>
                    <a:pt x="577" y="0"/>
                  </a:cubicBezTo>
                  <a:lnTo>
                    <a:pt x="188" y="208"/>
                  </a:lnTo>
                  <a:lnTo>
                    <a:pt x="172" y="193"/>
                  </a:lnTo>
                  <a:lnTo>
                    <a:pt x="154" y="180"/>
                  </a:lnTo>
                  <a:lnTo>
                    <a:pt x="136" y="170"/>
                  </a:lnTo>
                  <a:lnTo>
                    <a:pt x="117" y="162"/>
                  </a:lnTo>
                  <a:lnTo>
                    <a:pt x="99" y="158"/>
                  </a:lnTo>
                  <a:lnTo>
                    <a:pt x="82" y="158"/>
                  </a:lnTo>
                  <a:lnTo>
                    <a:pt x="64" y="160"/>
                  </a:lnTo>
                  <a:lnTo>
                    <a:pt x="48" y="167"/>
                  </a:lnTo>
                  <a:lnTo>
                    <a:pt x="29" y="180"/>
                  </a:lnTo>
                  <a:lnTo>
                    <a:pt x="15" y="199"/>
                  </a:lnTo>
                  <a:lnTo>
                    <a:pt x="6" y="221"/>
                  </a:lnTo>
                  <a:lnTo>
                    <a:pt x="1" y="246"/>
                  </a:lnTo>
                  <a:lnTo>
                    <a:pt x="0" y="274"/>
                  </a:lnTo>
                  <a:lnTo>
                    <a:pt x="4" y="302"/>
                  </a:lnTo>
                  <a:lnTo>
                    <a:pt x="12" y="333"/>
                  </a:lnTo>
                  <a:lnTo>
                    <a:pt x="26" y="363"/>
                  </a:lnTo>
                  <a:lnTo>
                    <a:pt x="44" y="391"/>
                  </a:lnTo>
                  <a:lnTo>
                    <a:pt x="64" y="414"/>
                  </a:lnTo>
                  <a:lnTo>
                    <a:pt x="86" y="434"/>
                  </a:lnTo>
                  <a:lnTo>
                    <a:pt x="110" y="449"/>
                  </a:lnTo>
                  <a:lnTo>
                    <a:pt x="133" y="459"/>
                  </a:lnTo>
                  <a:lnTo>
                    <a:pt x="157" y="463"/>
                  </a:lnTo>
                  <a:lnTo>
                    <a:pt x="180" y="462"/>
                  </a:lnTo>
                  <a:lnTo>
                    <a:pt x="202" y="454"/>
                  </a:lnTo>
                  <a:lnTo>
                    <a:pt x="216" y="444"/>
                  </a:lnTo>
                  <a:lnTo>
                    <a:pt x="228" y="432"/>
                  </a:lnTo>
                  <a:lnTo>
                    <a:pt x="238" y="417"/>
                  </a:lnTo>
                  <a:lnTo>
                    <a:pt x="244" y="400"/>
                  </a:lnTo>
                  <a:lnTo>
                    <a:pt x="248" y="381"/>
                  </a:lnTo>
                  <a:lnTo>
                    <a:pt x="249" y="361"/>
                  </a:lnTo>
                  <a:lnTo>
                    <a:pt x="249" y="339"/>
                  </a:lnTo>
                  <a:lnTo>
                    <a:pt x="246" y="317"/>
                  </a:lnTo>
                  <a:close/>
                </a:path>
              </a:pathLst>
            </a:custGeom>
            <a:solidFill>
              <a:srgbClr val="007236"/>
            </a:solidFill>
            <a:ln w="28575" cmpd="sng">
              <a:noFill/>
              <a:prstDash val="solid"/>
              <a:round/>
              <a:headEnd/>
              <a:tailEnd/>
            </a:ln>
          </p:spPr>
          <p:txBody>
            <a:bodyPr/>
            <a:lstStyle/>
            <a:p>
              <a:endParaRPr lang="uk-UA" dirty="0"/>
            </a:p>
          </p:txBody>
        </p:sp>
        <p:sp>
          <p:nvSpPr>
            <p:cNvPr id="34" name="Овал 33"/>
            <p:cNvSpPr/>
            <p:nvPr/>
          </p:nvSpPr>
          <p:spPr bwMode="auto">
            <a:xfrm rot="20977197">
              <a:off x="8306765" y="4606003"/>
              <a:ext cx="45719" cy="83139"/>
            </a:xfrm>
            <a:prstGeom prst="ellipse">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grpSp>
      <p:sp>
        <p:nvSpPr>
          <p:cNvPr id="36" name="Rectangle 16"/>
          <p:cNvSpPr/>
          <p:nvPr/>
        </p:nvSpPr>
        <p:spPr bwMode="auto">
          <a:xfrm>
            <a:off x="-1622953" y="1302266"/>
            <a:ext cx="446789" cy="2946164"/>
          </a:xfrm>
          <a:prstGeom prst="rect">
            <a:avLst/>
          </a:prstGeom>
          <a:solidFill>
            <a:schemeClr val="accent1"/>
          </a:solidFill>
          <a:ln w="9525" cap="flat" cmpd="sng" algn="ctr">
            <a:noFill/>
            <a:prstDash val="dash"/>
            <a:round/>
            <a:headEnd type="none" w="med" len="med"/>
            <a:tailEnd type="none" w="med" len="med"/>
          </a:ln>
          <a:effectLst/>
          <a:extLst/>
        </p:spPr>
        <p:txBody>
          <a:bodyPr vert="vert270" wrap="square" lIns="86019" tIns="43010" rIns="86019" bIns="43010" numCol="1" rtlCol="0" anchor="ctr" anchorCtr="0" compatLnSpc="1">
            <a:prstTxWarp prst="textNoShape">
              <a:avLst/>
            </a:prstTxWarp>
          </a:bodyPr>
          <a:lstStyle/>
          <a:p>
            <a:pPr algn="ctr">
              <a:spcBef>
                <a:spcPts val="600"/>
              </a:spcBef>
              <a:defRPr/>
            </a:pPr>
            <a:r>
              <a:rPr lang="uk-UA" sz="2400" b="1" dirty="0" smtClean="0">
                <a:solidFill>
                  <a:schemeClr val="bg1"/>
                </a:solidFill>
                <a:latin typeface="Arial" panose="020B0604020202020204" pitchFamily="34" charset="0"/>
                <a:cs typeface="Arial" panose="020B0604020202020204" pitchFamily="34" charset="0"/>
              </a:rPr>
              <a:t>Захищеність</a:t>
            </a:r>
            <a:endParaRPr lang="uk-UA" sz="2400" b="1" dirty="0">
              <a:solidFill>
                <a:schemeClr val="bg1"/>
              </a:solidFill>
              <a:latin typeface="Arial" panose="020B0604020202020204" pitchFamily="34" charset="0"/>
              <a:cs typeface="Arial" panose="020B0604020202020204" pitchFamily="34" charset="0"/>
            </a:endParaRPr>
          </a:p>
        </p:txBody>
      </p:sp>
      <p:sp>
        <p:nvSpPr>
          <p:cNvPr id="37" name="Rectangle 16"/>
          <p:cNvSpPr/>
          <p:nvPr/>
        </p:nvSpPr>
        <p:spPr bwMode="auto">
          <a:xfrm>
            <a:off x="-1622953" y="4403503"/>
            <a:ext cx="446789" cy="2253164"/>
          </a:xfrm>
          <a:prstGeom prst="rect">
            <a:avLst/>
          </a:prstGeom>
          <a:solidFill>
            <a:schemeClr val="accent1"/>
          </a:solidFill>
          <a:ln w="9525" cap="flat" cmpd="sng" algn="ctr">
            <a:noFill/>
            <a:prstDash val="dash"/>
            <a:round/>
            <a:headEnd type="none" w="med" len="med"/>
            <a:tailEnd type="none" w="med" len="med"/>
          </a:ln>
          <a:effectLst/>
          <a:extLst/>
        </p:spPr>
        <p:txBody>
          <a:bodyPr vert="vert270" wrap="square" lIns="86019" tIns="43010" rIns="86019" bIns="43010" numCol="1" rtlCol="0" anchor="ctr" anchorCtr="0" compatLnSpc="1">
            <a:prstTxWarp prst="textNoShape">
              <a:avLst/>
            </a:prstTxWarp>
          </a:bodyPr>
          <a:lstStyle/>
          <a:p>
            <a:pPr algn="ctr">
              <a:spcBef>
                <a:spcPts val="600"/>
              </a:spcBef>
              <a:defRPr/>
            </a:pPr>
            <a:r>
              <a:rPr lang="uk-UA" sz="2400" b="1" dirty="0" smtClean="0">
                <a:solidFill>
                  <a:schemeClr val="bg1"/>
                </a:solidFill>
                <a:latin typeface="Arial" panose="020B0604020202020204" pitchFamily="34" charset="0"/>
                <a:cs typeface="Arial" panose="020B0604020202020204" pitchFamily="34" charset="0"/>
              </a:rPr>
              <a:t>Зручність</a:t>
            </a:r>
            <a:endParaRPr lang="uk-UA" sz="2400" b="1" dirty="0">
              <a:solidFill>
                <a:schemeClr val="bg1"/>
              </a:solidFill>
              <a:latin typeface="Arial" panose="020B0604020202020204" pitchFamily="34" charset="0"/>
              <a:cs typeface="Arial" panose="020B0604020202020204" pitchFamily="34" charset="0"/>
            </a:endParaRPr>
          </a:p>
        </p:txBody>
      </p:sp>
      <p:grpSp>
        <p:nvGrpSpPr>
          <p:cNvPr id="4" name="Группа 3"/>
          <p:cNvGrpSpPr/>
          <p:nvPr/>
        </p:nvGrpSpPr>
        <p:grpSpPr>
          <a:xfrm>
            <a:off x="528057" y="2086831"/>
            <a:ext cx="576000" cy="576000"/>
            <a:chOff x="1391702" y="2951059"/>
            <a:chExt cx="1079451" cy="1078528"/>
          </a:xfrm>
        </p:grpSpPr>
        <p:sp>
          <p:nvSpPr>
            <p:cNvPr id="38" name="Овал 37"/>
            <p:cNvSpPr/>
            <p:nvPr/>
          </p:nvSpPr>
          <p:spPr bwMode="auto">
            <a:xfrm>
              <a:off x="1391992" y="2951059"/>
              <a:ext cx="1079161" cy="1078528"/>
            </a:xfrm>
            <a:prstGeom prst="ellipse">
              <a:avLst/>
            </a:prstGeom>
            <a:noFill/>
            <a:ln w="28575" cap="flat" cmpd="sng" algn="ctr">
              <a:solidFill>
                <a:srgbClr val="1C7935"/>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sp>
          <p:nvSpPr>
            <p:cNvPr id="39" name="Rectangle 16"/>
            <p:cNvSpPr/>
            <p:nvPr/>
          </p:nvSpPr>
          <p:spPr bwMode="auto">
            <a:xfrm>
              <a:off x="1391702" y="3337560"/>
              <a:ext cx="1079161" cy="347472"/>
            </a:xfrm>
            <a:prstGeom prst="rect">
              <a:avLst/>
            </a:prstGeom>
            <a:noFill/>
            <a:ln w="9525" cap="flat" cmpd="sng" algn="ctr">
              <a:noFill/>
              <a:prstDash val="dash"/>
              <a:round/>
              <a:headEnd type="none" w="med" len="med"/>
              <a:tailEnd type="none" w="med" len="med"/>
            </a:ln>
            <a:effectLst/>
            <a:extLst/>
          </p:spPr>
          <p:txBody>
            <a:bodyPr vert="horz" wrap="square" lIns="0" tIns="43010" rIns="0" bIns="43010" numCol="1" rtlCol="0" anchor="ctr" anchorCtr="0" compatLnSpc="1">
              <a:prstTxWarp prst="textNoShape">
                <a:avLst/>
              </a:prstTxWarp>
            </a:bodyPr>
            <a:lstStyle/>
            <a:p>
              <a:pPr algn="ctr">
                <a:spcBef>
                  <a:spcPts val="600"/>
                </a:spcBef>
                <a:defRPr/>
              </a:pPr>
              <a:r>
                <a:rPr lang="uk-UA" sz="900" b="1" dirty="0" smtClean="0">
                  <a:solidFill>
                    <a:schemeClr val="accent1"/>
                  </a:solidFill>
                  <a:latin typeface="Arial Black" panose="020B0A04020102020204" pitchFamily="34" charset="0"/>
                  <a:cs typeface="Arial" panose="020B0604020202020204" pitchFamily="34" charset="0"/>
                </a:rPr>
                <a:t>14:25:30</a:t>
              </a:r>
              <a:endParaRPr lang="uk-UA" sz="900" b="1" dirty="0">
                <a:solidFill>
                  <a:schemeClr val="accent1"/>
                </a:solidFill>
                <a:latin typeface="Arial Black" panose="020B0A04020102020204" pitchFamily="34" charset="0"/>
                <a:cs typeface="Arial" panose="020B0604020202020204" pitchFamily="34" charset="0"/>
              </a:endParaRPr>
            </a:p>
          </p:txBody>
        </p:sp>
      </p:grpSp>
      <p:grpSp>
        <p:nvGrpSpPr>
          <p:cNvPr id="5" name="Группа 4"/>
          <p:cNvGrpSpPr/>
          <p:nvPr/>
        </p:nvGrpSpPr>
        <p:grpSpPr>
          <a:xfrm>
            <a:off x="528057" y="2758874"/>
            <a:ext cx="576000" cy="576000"/>
            <a:chOff x="1379326" y="4253789"/>
            <a:chExt cx="1079161" cy="1078528"/>
          </a:xfrm>
        </p:grpSpPr>
        <p:pic>
          <p:nvPicPr>
            <p:cNvPr id="4098" name="Picture 2" descr="Картинки по запросу overtime icon"/>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86618" y="4324189"/>
              <a:ext cx="864000" cy="864000"/>
            </a:xfrm>
            <a:prstGeom prst="rect">
              <a:avLst/>
            </a:prstGeom>
            <a:noFill/>
            <a:extLst>
              <a:ext uri="{909E8E84-426E-40DD-AFC4-6F175D3DCCD1}">
                <a14:hiddenFill xmlns:a14="http://schemas.microsoft.com/office/drawing/2010/main">
                  <a:solidFill>
                    <a:srgbClr val="FFFFFF"/>
                  </a:solidFill>
                </a14:hiddenFill>
              </a:ext>
            </a:extLst>
          </p:spPr>
        </p:pic>
        <p:sp>
          <p:nvSpPr>
            <p:cNvPr id="40" name="Овал 39"/>
            <p:cNvSpPr/>
            <p:nvPr/>
          </p:nvSpPr>
          <p:spPr bwMode="auto">
            <a:xfrm>
              <a:off x="1379326" y="4253789"/>
              <a:ext cx="1079161" cy="1078528"/>
            </a:xfrm>
            <a:prstGeom prst="ellipse">
              <a:avLst/>
            </a:prstGeom>
            <a:noFill/>
            <a:ln w="28575" cap="flat" cmpd="sng" algn="ctr">
              <a:solidFill>
                <a:srgbClr val="1C7935"/>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grpSp>
      <p:grpSp>
        <p:nvGrpSpPr>
          <p:cNvPr id="12" name="Группа 11"/>
          <p:cNvGrpSpPr/>
          <p:nvPr/>
        </p:nvGrpSpPr>
        <p:grpSpPr>
          <a:xfrm>
            <a:off x="527902" y="3428744"/>
            <a:ext cx="576000" cy="576000"/>
            <a:chOff x="1485645" y="4336588"/>
            <a:chExt cx="900000" cy="900000"/>
          </a:xfrm>
        </p:grpSpPr>
        <p:pic>
          <p:nvPicPr>
            <p:cNvPr id="3" name="Picture 2" descr="Картинки по запросу document icon"/>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72823" y="4536783"/>
              <a:ext cx="499636" cy="499636"/>
            </a:xfrm>
            <a:prstGeom prst="rect">
              <a:avLst/>
            </a:prstGeom>
            <a:noFill/>
            <a:extLst>
              <a:ext uri="{909E8E84-426E-40DD-AFC4-6F175D3DCCD1}">
                <a14:hiddenFill xmlns:a14="http://schemas.microsoft.com/office/drawing/2010/main">
                  <a:solidFill>
                    <a:srgbClr val="FFFFFF"/>
                  </a:solidFill>
                </a14:hiddenFill>
              </a:ext>
            </a:extLst>
          </p:spPr>
        </p:pic>
        <p:sp>
          <p:nvSpPr>
            <p:cNvPr id="30" name="Овал 29"/>
            <p:cNvSpPr/>
            <p:nvPr/>
          </p:nvSpPr>
          <p:spPr bwMode="auto">
            <a:xfrm>
              <a:off x="1485645" y="4336588"/>
              <a:ext cx="900000" cy="900000"/>
            </a:xfrm>
            <a:prstGeom prst="ellipse">
              <a:avLst/>
            </a:prstGeom>
            <a:noFill/>
            <a:ln w="28575" cap="flat" cmpd="sng" algn="ctr">
              <a:solidFill>
                <a:srgbClr val="1C7935"/>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sp>
          <p:nvSpPr>
            <p:cNvPr id="6" name="Стрелка вправо 5"/>
            <p:cNvSpPr/>
            <p:nvPr/>
          </p:nvSpPr>
          <p:spPr bwMode="auto">
            <a:xfrm>
              <a:off x="2018389" y="4619889"/>
              <a:ext cx="247650" cy="143029"/>
            </a:xfrm>
            <a:prstGeom prst="rightArrow">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sp>
          <p:nvSpPr>
            <p:cNvPr id="41" name="Стрелка вправо 40"/>
            <p:cNvSpPr/>
            <p:nvPr/>
          </p:nvSpPr>
          <p:spPr bwMode="auto">
            <a:xfrm rot="10800000">
              <a:off x="2016456" y="4838735"/>
              <a:ext cx="247650" cy="143029"/>
            </a:xfrm>
            <a:prstGeom prst="rightArrow">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sp>
          <p:nvSpPr>
            <p:cNvPr id="9" name="Крест 8"/>
            <p:cNvSpPr/>
            <p:nvPr/>
          </p:nvSpPr>
          <p:spPr bwMode="auto">
            <a:xfrm rot="18841413">
              <a:off x="1772791" y="4590577"/>
              <a:ext cx="362601" cy="360194"/>
            </a:xfrm>
            <a:prstGeom prst="plus">
              <a:avLst>
                <a:gd name="adj" fmla="val 42472"/>
              </a:avLst>
            </a:prstGeom>
            <a:solidFill>
              <a:schemeClr val="accent4"/>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grpSp>
      <p:sp>
        <p:nvSpPr>
          <p:cNvPr id="42" name="Rectangle 16"/>
          <p:cNvSpPr/>
          <p:nvPr/>
        </p:nvSpPr>
        <p:spPr bwMode="auto">
          <a:xfrm>
            <a:off x="1198110" y="4067560"/>
            <a:ext cx="1736843" cy="648000"/>
          </a:xfrm>
          <a:prstGeom prst="rect">
            <a:avLst/>
          </a:prstGeom>
          <a:solidFill>
            <a:schemeClr val="accent3"/>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algn="ctr">
              <a:spcBef>
                <a:spcPts val="600"/>
              </a:spcBef>
              <a:defRPr/>
            </a:pPr>
            <a:r>
              <a:rPr lang="uk-UA" sz="1400" b="1" smtClean="0">
                <a:solidFill>
                  <a:schemeClr val="dk1"/>
                </a:solidFill>
                <a:latin typeface="Arial" panose="020B0604020202020204" pitchFamily="34" charset="0"/>
                <a:cs typeface="Arial" panose="020B0604020202020204" pitchFamily="34" charset="0"/>
              </a:rPr>
              <a:t>Неможливість зміни</a:t>
            </a:r>
            <a:endParaRPr lang="uk-UA" sz="1400" b="1" dirty="0">
              <a:solidFill>
                <a:schemeClr val="dk1"/>
              </a:solidFill>
              <a:latin typeface="Arial" panose="020B0604020202020204" pitchFamily="34" charset="0"/>
              <a:cs typeface="Arial" panose="020B0604020202020204" pitchFamily="34" charset="0"/>
            </a:endParaRPr>
          </a:p>
        </p:txBody>
      </p:sp>
      <p:sp>
        <p:nvSpPr>
          <p:cNvPr id="43" name="Rectangle 16"/>
          <p:cNvSpPr/>
          <p:nvPr/>
        </p:nvSpPr>
        <p:spPr bwMode="auto">
          <a:xfrm>
            <a:off x="3124200" y="4067560"/>
            <a:ext cx="6345238" cy="648000"/>
          </a:xfrm>
          <a:prstGeom prst="rect">
            <a:avLst/>
          </a:prstGeom>
          <a:solidFill>
            <a:schemeClr val="bg2"/>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marL="171450" indent="-171450">
              <a:buFont typeface="Arial" panose="020B0604020202020204" pitchFamily="34" charset="0"/>
              <a:buChar char="•"/>
              <a:defRPr/>
            </a:pPr>
            <a:r>
              <a:rPr lang="uk-UA" sz="1200" dirty="0" smtClean="0">
                <a:latin typeface="Arial" panose="020B0604020202020204" pitchFamily="34" charset="0"/>
                <a:cs typeface="Arial" panose="020B0604020202020204" pitchFamily="34" charset="0"/>
              </a:rPr>
              <a:t>Будь-яка зміна, внесена в документ </a:t>
            </a:r>
            <a:r>
              <a:rPr lang="uk-UA" sz="1200" dirty="0" err="1" smtClean="0">
                <a:latin typeface="Arial" panose="020B0604020202020204" pitchFamily="34" charset="0"/>
                <a:cs typeface="Arial" panose="020B0604020202020204" pitchFamily="34" charset="0"/>
              </a:rPr>
              <a:t>несанкціоновано</a:t>
            </a:r>
            <a:r>
              <a:rPr lang="uk-UA" sz="1200" dirty="0" smtClean="0">
                <a:latin typeface="Arial" panose="020B0604020202020204" pitchFamily="34" charset="0"/>
                <a:cs typeface="Arial" panose="020B0604020202020204" pitchFamily="34" charset="0"/>
              </a:rPr>
              <a:t>, порушить цілісність електронного документу</a:t>
            </a:r>
            <a:endParaRPr lang="en-US" sz="1200" dirty="0" smtClean="0">
              <a:latin typeface="Arial" panose="020B0604020202020204" pitchFamily="34" charset="0"/>
              <a:cs typeface="Arial" panose="020B0604020202020204" pitchFamily="34" charset="0"/>
            </a:endParaRPr>
          </a:p>
        </p:txBody>
      </p:sp>
      <p:sp>
        <p:nvSpPr>
          <p:cNvPr id="44" name="Rectangle 16"/>
          <p:cNvSpPr/>
          <p:nvPr/>
        </p:nvSpPr>
        <p:spPr bwMode="auto">
          <a:xfrm>
            <a:off x="1198110" y="4739903"/>
            <a:ext cx="1736843" cy="648000"/>
          </a:xfrm>
          <a:prstGeom prst="rect">
            <a:avLst/>
          </a:prstGeom>
          <a:solidFill>
            <a:schemeClr val="accent3"/>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algn="ctr">
              <a:spcBef>
                <a:spcPts val="600"/>
              </a:spcBef>
              <a:defRPr/>
            </a:pPr>
            <a:r>
              <a:rPr lang="uk-UA" sz="1400" b="1" smtClean="0">
                <a:solidFill>
                  <a:schemeClr val="dk1"/>
                </a:solidFill>
                <a:latin typeface="Arial" panose="020B0604020202020204" pitchFamily="34" charset="0"/>
                <a:cs typeface="Arial" panose="020B0604020202020204" pitchFamily="34" charset="0"/>
              </a:rPr>
              <a:t>Віддалена перевірка</a:t>
            </a:r>
            <a:endParaRPr lang="uk-UA" sz="1400" b="1" dirty="0">
              <a:solidFill>
                <a:schemeClr val="dk1"/>
              </a:solidFill>
              <a:latin typeface="Arial" panose="020B0604020202020204" pitchFamily="34" charset="0"/>
              <a:cs typeface="Arial" panose="020B0604020202020204" pitchFamily="34" charset="0"/>
            </a:endParaRPr>
          </a:p>
        </p:txBody>
      </p:sp>
      <p:sp>
        <p:nvSpPr>
          <p:cNvPr id="45" name="Rectangle 16"/>
          <p:cNvSpPr/>
          <p:nvPr/>
        </p:nvSpPr>
        <p:spPr bwMode="auto">
          <a:xfrm>
            <a:off x="1198110" y="5412246"/>
            <a:ext cx="1736843" cy="648000"/>
          </a:xfrm>
          <a:prstGeom prst="rect">
            <a:avLst/>
          </a:prstGeom>
          <a:solidFill>
            <a:schemeClr val="accent3"/>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algn="ctr">
              <a:spcBef>
                <a:spcPts val="600"/>
              </a:spcBef>
              <a:defRPr/>
            </a:pPr>
            <a:r>
              <a:rPr lang="uk-UA" sz="1400" b="1" smtClean="0">
                <a:solidFill>
                  <a:schemeClr val="dk1"/>
                </a:solidFill>
                <a:latin typeface="Arial" panose="020B0604020202020204" pitchFamily="34" charset="0"/>
                <a:cs typeface="Arial" panose="020B0604020202020204" pitchFamily="34" charset="0"/>
              </a:rPr>
              <a:t>Простота зберігання</a:t>
            </a:r>
            <a:endParaRPr lang="uk-UA" sz="1400" b="1" dirty="0">
              <a:solidFill>
                <a:schemeClr val="dk1"/>
              </a:solidFill>
              <a:latin typeface="Arial" panose="020B0604020202020204" pitchFamily="34" charset="0"/>
              <a:cs typeface="Arial" panose="020B0604020202020204" pitchFamily="34" charset="0"/>
            </a:endParaRPr>
          </a:p>
        </p:txBody>
      </p:sp>
      <p:sp>
        <p:nvSpPr>
          <p:cNvPr id="46" name="Rectangle 16"/>
          <p:cNvSpPr/>
          <p:nvPr/>
        </p:nvSpPr>
        <p:spPr bwMode="auto">
          <a:xfrm>
            <a:off x="1198110" y="6084588"/>
            <a:ext cx="1736843" cy="648000"/>
          </a:xfrm>
          <a:prstGeom prst="rect">
            <a:avLst/>
          </a:prstGeom>
          <a:solidFill>
            <a:schemeClr val="accent3"/>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algn="ctr">
              <a:spcBef>
                <a:spcPts val="600"/>
              </a:spcBef>
              <a:defRPr/>
            </a:pPr>
            <a:r>
              <a:rPr lang="uk-UA" sz="1400" b="1" smtClean="0">
                <a:solidFill>
                  <a:schemeClr val="dk1"/>
                </a:solidFill>
                <a:latin typeface="Arial" panose="020B0604020202020204" pitchFamily="34" charset="0"/>
                <a:cs typeface="Arial" panose="020B0604020202020204" pitchFamily="34" charset="0"/>
              </a:rPr>
              <a:t>Логістичні переваги</a:t>
            </a:r>
            <a:endParaRPr lang="uk-UA" sz="1400" b="1" dirty="0">
              <a:solidFill>
                <a:schemeClr val="dk1"/>
              </a:solidFill>
              <a:latin typeface="Arial" panose="020B0604020202020204" pitchFamily="34" charset="0"/>
              <a:cs typeface="Arial" panose="020B0604020202020204" pitchFamily="34" charset="0"/>
            </a:endParaRPr>
          </a:p>
        </p:txBody>
      </p:sp>
      <p:sp>
        <p:nvSpPr>
          <p:cNvPr id="47" name="Rectangle 16"/>
          <p:cNvSpPr/>
          <p:nvPr/>
        </p:nvSpPr>
        <p:spPr bwMode="auto">
          <a:xfrm>
            <a:off x="3124200" y="4739903"/>
            <a:ext cx="6345238" cy="648000"/>
          </a:xfrm>
          <a:prstGeom prst="rect">
            <a:avLst/>
          </a:prstGeom>
          <a:solidFill>
            <a:schemeClr val="bg2"/>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marL="171450" indent="-171450">
              <a:spcBef>
                <a:spcPts val="600"/>
              </a:spcBef>
              <a:buFont typeface="Arial" panose="020B0604020202020204" pitchFamily="34" charset="0"/>
              <a:buChar char="•"/>
              <a:defRPr/>
            </a:pPr>
            <a:r>
              <a:rPr lang="uk-UA" sz="1200" smtClean="0">
                <a:latin typeface="Arial" panose="020B0604020202020204" pitchFamily="34" charset="0"/>
                <a:cs typeface="Arial" panose="020B0604020202020204" pitchFamily="34" charset="0"/>
              </a:rPr>
              <a:t>Можливість перевірки електронного документа віддалено</a:t>
            </a:r>
            <a:endParaRPr lang="uk-UA" sz="1200" dirty="0">
              <a:latin typeface="Arial" panose="020B0604020202020204" pitchFamily="34" charset="0"/>
              <a:cs typeface="Arial" panose="020B0604020202020204" pitchFamily="34" charset="0"/>
            </a:endParaRPr>
          </a:p>
        </p:txBody>
      </p:sp>
      <p:grpSp>
        <p:nvGrpSpPr>
          <p:cNvPr id="18" name="Группа 17"/>
          <p:cNvGrpSpPr/>
          <p:nvPr/>
        </p:nvGrpSpPr>
        <p:grpSpPr>
          <a:xfrm>
            <a:off x="526442" y="4775903"/>
            <a:ext cx="576000" cy="576000"/>
            <a:chOff x="1300734" y="5306080"/>
            <a:chExt cx="720000" cy="720000"/>
          </a:xfrm>
        </p:grpSpPr>
        <p:pic>
          <p:nvPicPr>
            <p:cNvPr id="15" name="Picture 2" descr="Картинки по запросу distance icon"/>
            <p:cNvPicPr>
              <a:picLocks noChangeAspect="1" noChangeArrowheads="1"/>
            </p:cNvPicPr>
            <p:nvPr/>
          </p:nvPicPr>
          <p:blipFill>
            <a:blip r:embed="rId4"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42143" y="5437340"/>
              <a:ext cx="458266" cy="458266"/>
            </a:xfrm>
            <a:prstGeom prst="rect">
              <a:avLst/>
            </a:prstGeom>
            <a:noFill/>
            <a:extLst>
              <a:ext uri="{909E8E84-426E-40DD-AFC4-6F175D3DCCD1}">
                <a14:hiddenFill xmlns:a14="http://schemas.microsoft.com/office/drawing/2010/main">
                  <a:solidFill>
                    <a:srgbClr val="FFFFFF"/>
                  </a:solidFill>
                </a14:hiddenFill>
              </a:ext>
            </a:extLst>
          </p:spPr>
        </p:pic>
        <p:sp>
          <p:nvSpPr>
            <p:cNvPr id="48" name="Овал 47"/>
            <p:cNvSpPr/>
            <p:nvPr/>
          </p:nvSpPr>
          <p:spPr bwMode="auto">
            <a:xfrm>
              <a:off x="1300734" y="5306080"/>
              <a:ext cx="720000" cy="720000"/>
            </a:xfrm>
            <a:prstGeom prst="ellipse">
              <a:avLst/>
            </a:prstGeom>
            <a:noFill/>
            <a:ln w="28575" cap="flat" cmpd="sng" algn="ctr">
              <a:solidFill>
                <a:srgbClr val="1C7935"/>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grpSp>
      <p:sp>
        <p:nvSpPr>
          <p:cNvPr id="49" name="Rectangle 16"/>
          <p:cNvSpPr/>
          <p:nvPr/>
        </p:nvSpPr>
        <p:spPr bwMode="auto">
          <a:xfrm>
            <a:off x="3124200" y="5412246"/>
            <a:ext cx="6345238" cy="648000"/>
          </a:xfrm>
          <a:prstGeom prst="rect">
            <a:avLst/>
          </a:prstGeom>
          <a:solidFill>
            <a:schemeClr val="bg2"/>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marL="171450" indent="-171450">
              <a:spcBef>
                <a:spcPts val="600"/>
              </a:spcBef>
              <a:buFont typeface="Arial" panose="020B0604020202020204" pitchFamily="34" charset="0"/>
              <a:buChar char="•"/>
              <a:defRPr/>
            </a:pPr>
            <a:r>
              <a:rPr lang="uk-UA" sz="1200" smtClean="0">
                <a:latin typeface="Arial" panose="020B0604020202020204" pitchFamily="34" charset="0"/>
                <a:cs typeface="Arial" panose="020B0604020202020204" pitchFamily="34" charset="0"/>
              </a:rPr>
              <a:t>Зберігання електронних документів займає менше місця</a:t>
            </a:r>
            <a:endParaRPr lang="uk-UA" sz="1200" dirty="0" smtClean="0">
              <a:latin typeface="Arial" panose="020B0604020202020204" pitchFamily="34" charset="0"/>
              <a:cs typeface="Arial" panose="020B0604020202020204" pitchFamily="34" charset="0"/>
            </a:endParaRPr>
          </a:p>
        </p:txBody>
      </p:sp>
      <p:sp>
        <p:nvSpPr>
          <p:cNvPr id="50" name="Rectangle 16"/>
          <p:cNvSpPr/>
          <p:nvPr/>
        </p:nvSpPr>
        <p:spPr bwMode="auto">
          <a:xfrm>
            <a:off x="3124200" y="6084588"/>
            <a:ext cx="6345238" cy="648000"/>
          </a:xfrm>
          <a:prstGeom prst="rect">
            <a:avLst/>
          </a:prstGeom>
          <a:solidFill>
            <a:schemeClr val="bg2"/>
          </a:solidFill>
          <a:ln w="9525" cap="flat" cmpd="sng" algn="ctr">
            <a:noFill/>
            <a:prstDash val="dash"/>
            <a:round/>
            <a:headEnd type="none" w="med" len="med"/>
            <a:tailEnd type="none" w="med" len="med"/>
          </a:ln>
          <a:effectLst/>
          <a:extLst/>
        </p:spPr>
        <p:txBody>
          <a:bodyPr vert="horz" wrap="square" lIns="86019" tIns="43010" rIns="86019" bIns="43010" numCol="1" rtlCol="0" anchor="ctr" anchorCtr="0" compatLnSpc="1">
            <a:prstTxWarp prst="textNoShape">
              <a:avLst/>
            </a:prstTxWarp>
          </a:bodyPr>
          <a:lstStyle/>
          <a:p>
            <a:pPr marL="171450" indent="-171450">
              <a:spcBef>
                <a:spcPts val="600"/>
              </a:spcBef>
              <a:buFont typeface="Arial" panose="020B0604020202020204" pitchFamily="34" charset="0"/>
              <a:buChar char="•"/>
              <a:defRPr/>
            </a:pPr>
            <a:r>
              <a:rPr lang="uk-UA" sz="1200" smtClean="0">
                <a:latin typeface="Arial" panose="020B0604020202020204" pitchFamily="34" charset="0"/>
                <a:cs typeface="Arial" panose="020B0604020202020204" pitchFamily="34" charset="0"/>
              </a:rPr>
              <a:t>Не потрібно чекати доставку документу до перевіряючого органу</a:t>
            </a:r>
            <a:endParaRPr lang="uk-UA" sz="1200" dirty="0">
              <a:latin typeface="Arial" panose="020B0604020202020204" pitchFamily="34" charset="0"/>
              <a:cs typeface="Arial" panose="020B0604020202020204" pitchFamily="34" charset="0"/>
            </a:endParaRPr>
          </a:p>
        </p:txBody>
      </p:sp>
      <p:sp>
        <p:nvSpPr>
          <p:cNvPr id="51" name="Овал 50"/>
          <p:cNvSpPr/>
          <p:nvPr/>
        </p:nvSpPr>
        <p:spPr bwMode="auto">
          <a:xfrm>
            <a:off x="526442" y="5442333"/>
            <a:ext cx="576000" cy="576000"/>
          </a:xfrm>
          <a:prstGeom prst="ellipse">
            <a:avLst/>
          </a:prstGeom>
          <a:noFill/>
          <a:ln w="28575" cap="flat" cmpd="sng" algn="ctr">
            <a:solidFill>
              <a:srgbClr val="1C7935"/>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sp>
        <p:nvSpPr>
          <p:cNvPr id="52" name="Овал 51"/>
          <p:cNvSpPr/>
          <p:nvPr/>
        </p:nvSpPr>
        <p:spPr bwMode="auto">
          <a:xfrm>
            <a:off x="526442" y="6117816"/>
            <a:ext cx="576000" cy="576000"/>
          </a:xfrm>
          <a:prstGeom prst="ellipse">
            <a:avLst/>
          </a:prstGeom>
          <a:noFill/>
          <a:ln w="28575" cap="flat" cmpd="sng" algn="ctr">
            <a:solidFill>
              <a:srgbClr val="1C7935"/>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pic>
        <p:nvPicPr>
          <p:cNvPr id="4104" name="Picture 8" descr="Картинки по запросу clock icon"/>
          <p:cNvPicPr>
            <a:picLocks noChangeAspect="1" noChangeArrowheads="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6334" y="6177854"/>
            <a:ext cx="322769" cy="322769"/>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Картинки по запросу mail icon"/>
          <p:cNvPicPr>
            <a:picLocks noChangeAspect="1" noChangeArrowheads="1"/>
          </p:cNvPicPr>
          <p:nvPr/>
        </p:nvPicPr>
        <p:blipFill>
          <a:blip r:embed="rId6"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55535" y="6384989"/>
            <a:ext cx="297480" cy="297480"/>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Группа 25"/>
          <p:cNvGrpSpPr/>
          <p:nvPr/>
        </p:nvGrpSpPr>
        <p:grpSpPr>
          <a:xfrm>
            <a:off x="526442" y="4103756"/>
            <a:ext cx="576000" cy="576000"/>
            <a:chOff x="1198110" y="4103756"/>
            <a:chExt cx="576000" cy="576000"/>
          </a:xfrm>
        </p:grpSpPr>
        <p:pic>
          <p:nvPicPr>
            <p:cNvPr id="4110" name="Picture 14" descr="http://www.iconshock.com/img_vista/IPHONE/text/jpg/track_changes_icon.jpg"/>
            <p:cNvPicPr>
              <a:picLocks noChangeAspect="1" noChangeArrowheads="1"/>
            </p:cNvPicPr>
            <p:nvPr/>
          </p:nvPicPr>
          <p:blipFill>
            <a:blip r:embed="rId7">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284136" y="4190774"/>
              <a:ext cx="417965" cy="417965"/>
            </a:xfrm>
            <a:prstGeom prst="rect">
              <a:avLst/>
            </a:prstGeom>
            <a:noFill/>
            <a:extLst>
              <a:ext uri="{909E8E84-426E-40DD-AFC4-6F175D3DCCD1}">
                <a14:hiddenFill xmlns:a14="http://schemas.microsoft.com/office/drawing/2010/main">
                  <a:solidFill>
                    <a:srgbClr val="FFFFFF"/>
                  </a:solidFill>
                </a14:hiddenFill>
              </a:ext>
            </a:extLst>
          </p:spPr>
        </p:pic>
        <p:sp>
          <p:nvSpPr>
            <p:cNvPr id="55" name="Овал 54"/>
            <p:cNvSpPr/>
            <p:nvPr/>
          </p:nvSpPr>
          <p:spPr bwMode="auto">
            <a:xfrm>
              <a:off x="1198110" y="4103756"/>
              <a:ext cx="576000" cy="576000"/>
            </a:xfrm>
            <a:prstGeom prst="ellipse">
              <a:avLst/>
            </a:prstGeom>
            <a:noFill/>
            <a:ln w="28575" cap="flat" cmpd="sng" algn="ctr">
              <a:solidFill>
                <a:srgbClr val="1C7935"/>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sp>
          <p:nvSpPr>
            <p:cNvPr id="56" name="Крест 55"/>
            <p:cNvSpPr/>
            <p:nvPr/>
          </p:nvSpPr>
          <p:spPr bwMode="auto">
            <a:xfrm rot="18841413">
              <a:off x="1370078" y="4276296"/>
              <a:ext cx="232065" cy="230524"/>
            </a:xfrm>
            <a:prstGeom prst="plus">
              <a:avLst>
                <a:gd name="adj" fmla="val 42472"/>
              </a:avLst>
            </a:prstGeom>
            <a:solidFill>
              <a:schemeClr val="accent4"/>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dirty="0" smtClean="0">
                <a:ln>
                  <a:noFill/>
                </a:ln>
                <a:solidFill>
                  <a:schemeClr val="tx1"/>
                </a:solidFill>
                <a:effectLst/>
                <a:latin typeface="Arial" pitchFamily="34" charset="0"/>
                <a:ea typeface="MS PGothic" pitchFamily="34" charset="-128"/>
              </a:endParaRPr>
            </a:p>
          </p:txBody>
        </p:sp>
      </p:grpSp>
      <p:grpSp>
        <p:nvGrpSpPr>
          <p:cNvPr id="25" name="Группа 24"/>
          <p:cNvGrpSpPr/>
          <p:nvPr/>
        </p:nvGrpSpPr>
        <p:grpSpPr>
          <a:xfrm>
            <a:off x="600898" y="5504559"/>
            <a:ext cx="432000" cy="504000"/>
            <a:chOff x="-111548" y="5393196"/>
            <a:chExt cx="446138" cy="547035"/>
          </a:xfrm>
        </p:grpSpPr>
        <p:pic>
          <p:nvPicPr>
            <p:cNvPr id="19" name="Picture 2" descr="Картинки по запросу archive icon"/>
            <p:cNvPicPr>
              <a:picLocks noChangeAspect="1" noChangeArrowheads="1"/>
            </p:cNvPicPr>
            <p:nvPr/>
          </p:nvPicPr>
          <p:blipFill>
            <a:blip r:embed="rId8"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17" y="5494439"/>
              <a:ext cx="253476" cy="253476"/>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Картинки по запросу computer icon"/>
            <p:cNvPicPr>
              <a:picLocks noChangeAspect="1" noChangeArrowheads="1"/>
            </p:cNvPicPr>
            <p:nvPr/>
          </p:nvPicPr>
          <p:blipFill>
            <a:blip r:embed="rId9"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1548" y="5393196"/>
              <a:ext cx="446138" cy="54703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97697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Міжнародний досвід використання електронного підпису</a:t>
            </a:r>
            <a:endParaRPr lang="uk-UA" dirty="0"/>
          </a:p>
        </p:txBody>
      </p:sp>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5</a:t>
            </a:fld>
            <a:endParaRPr lang="uk-UA" dirty="0">
              <a:solidFill>
                <a:prstClr val="black">
                  <a:tint val="75000"/>
                </a:prstClr>
              </a:solidFill>
            </a:endParaRPr>
          </a:p>
        </p:txBody>
      </p:sp>
      <p:cxnSp>
        <p:nvCxnSpPr>
          <p:cNvPr id="23" name="Прямая соединительная линия 22"/>
          <p:cNvCxnSpPr/>
          <p:nvPr/>
        </p:nvCxnSpPr>
        <p:spPr bwMode="auto">
          <a:xfrm>
            <a:off x="906784" y="1418599"/>
            <a:ext cx="1368000" cy="0"/>
          </a:xfrm>
          <a:prstGeom prst="line">
            <a:avLst/>
          </a:prstGeom>
          <a:solidFill>
            <a:schemeClr val="accent1"/>
          </a:solidFill>
          <a:ln w="12700" cap="flat" cmpd="sng" algn="ctr">
            <a:solidFill>
              <a:srgbClr val="1C793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 name="TextBox 23"/>
          <p:cNvSpPr txBox="1"/>
          <p:nvPr/>
        </p:nvSpPr>
        <p:spPr>
          <a:xfrm>
            <a:off x="906785" y="1110437"/>
            <a:ext cx="1368000" cy="276999"/>
          </a:xfrm>
          <a:prstGeom prst="rect">
            <a:avLst/>
          </a:prstGeom>
          <a:noFill/>
        </p:spPr>
        <p:txBody>
          <a:bodyPr wrap="square" lIns="0" rIns="0" rtlCol="0">
            <a:spAutoFit/>
          </a:bodyPr>
          <a:lstStyle/>
          <a:p>
            <a:pPr algn="ctr"/>
            <a:r>
              <a:rPr lang="uk-UA" sz="1200" b="1" dirty="0" smtClean="0"/>
              <a:t>Типи відносин</a:t>
            </a:r>
            <a:endParaRPr lang="uk-UA" sz="1200" b="1" dirty="0"/>
          </a:p>
        </p:txBody>
      </p:sp>
      <p:cxnSp>
        <p:nvCxnSpPr>
          <p:cNvPr id="25" name="Прямая соединительная линия 24"/>
          <p:cNvCxnSpPr/>
          <p:nvPr/>
        </p:nvCxnSpPr>
        <p:spPr bwMode="auto">
          <a:xfrm>
            <a:off x="2422613" y="1418214"/>
            <a:ext cx="2232000" cy="0"/>
          </a:xfrm>
          <a:prstGeom prst="line">
            <a:avLst/>
          </a:prstGeom>
          <a:solidFill>
            <a:schemeClr val="accent1"/>
          </a:solidFill>
          <a:ln w="12700" cap="flat" cmpd="sng" algn="ctr">
            <a:solidFill>
              <a:srgbClr val="1C793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6" name="TextBox 25"/>
          <p:cNvSpPr txBox="1"/>
          <p:nvPr/>
        </p:nvSpPr>
        <p:spPr>
          <a:xfrm>
            <a:off x="2422614" y="1110052"/>
            <a:ext cx="2232000" cy="276999"/>
          </a:xfrm>
          <a:prstGeom prst="rect">
            <a:avLst/>
          </a:prstGeom>
          <a:noFill/>
        </p:spPr>
        <p:txBody>
          <a:bodyPr wrap="square" lIns="0" rIns="0" rtlCol="0">
            <a:spAutoFit/>
          </a:bodyPr>
          <a:lstStyle/>
          <a:p>
            <a:pPr algn="ctr"/>
            <a:r>
              <a:rPr lang="uk-UA" sz="1200" b="1" dirty="0" smtClean="0"/>
              <a:t>ЄС</a:t>
            </a:r>
            <a:endParaRPr lang="uk-UA" sz="1200" b="1" dirty="0"/>
          </a:p>
        </p:txBody>
      </p:sp>
      <p:sp>
        <p:nvSpPr>
          <p:cNvPr id="28" name="Прямоугольник 27"/>
          <p:cNvSpPr/>
          <p:nvPr/>
        </p:nvSpPr>
        <p:spPr bwMode="auto">
          <a:xfrm>
            <a:off x="2422613" y="1561368"/>
            <a:ext cx="2232000" cy="1152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ea typeface="MS PGothic" pitchFamily="34" charset="-128"/>
              </a:rPr>
              <a:t>ЕП легальний</a:t>
            </a:r>
          </a:p>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lang="uk-UA" sz="1200" dirty="0" smtClean="0">
                <a:ea typeface="MS PGothic" pitchFamily="34" charset="-128"/>
              </a:rPr>
              <a:t>ЕП має юридичну силу</a:t>
            </a:r>
            <a:endParaRPr kumimoji="0" lang="uk-UA" sz="1200" b="0" i="0" strike="noStrike" cap="none" normalizeH="0" baseline="0" dirty="0" smtClean="0">
              <a:ln>
                <a:noFill/>
              </a:ln>
              <a:solidFill>
                <a:schemeClr val="tx1"/>
              </a:solidFill>
              <a:effectLst/>
              <a:ea typeface="MS PGothic" pitchFamily="34" charset="-128"/>
            </a:endParaRPr>
          </a:p>
        </p:txBody>
      </p:sp>
      <p:cxnSp>
        <p:nvCxnSpPr>
          <p:cNvPr id="30" name="Прямая соединительная линия 29"/>
          <p:cNvCxnSpPr/>
          <p:nvPr/>
        </p:nvCxnSpPr>
        <p:spPr bwMode="auto">
          <a:xfrm flipV="1">
            <a:off x="906784" y="2771749"/>
            <a:ext cx="8496000" cy="0"/>
          </a:xfrm>
          <a:prstGeom prst="line">
            <a:avLst/>
          </a:prstGeom>
          <a:solidFill>
            <a:schemeClr val="accent1"/>
          </a:solidFill>
          <a:ln w="12700" cap="flat" cmpd="sng" algn="ctr">
            <a:solidFill>
              <a:srgbClr val="1C7935"/>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Прямая соединительная линия 33"/>
          <p:cNvCxnSpPr/>
          <p:nvPr/>
        </p:nvCxnSpPr>
        <p:spPr bwMode="auto">
          <a:xfrm>
            <a:off x="4838705" y="1419176"/>
            <a:ext cx="2232000" cy="0"/>
          </a:xfrm>
          <a:prstGeom prst="line">
            <a:avLst/>
          </a:prstGeom>
          <a:solidFill>
            <a:schemeClr val="accent1"/>
          </a:solidFill>
          <a:ln w="12700" cap="flat" cmpd="sng" algn="ctr">
            <a:solidFill>
              <a:srgbClr val="1C793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5" name="TextBox 34"/>
          <p:cNvSpPr txBox="1"/>
          <p:nvPr/>
        </p:nvSpPr>
        <p:spPr>
          <a:xfrm>
            <a:off x="4838706" y="1111014"/>
            <a:ext cx="2232000" cy="276999"/>
          </a:xfrm>
          <a:prstGeom prst="rect">
            <a:avLst/>
          </a:prstGeom>
          <a:noFill/>
        </p:spPr>
        <p:txBody>
          <a:bodyPr wrap="square" lIns="0" rIns="0" rtlCol="0">
            <a:spAutoFit/>
          </a:bodyPr>
          <a:lstStyle/>
          <a:p>
            <a:pPr algn="ctr"/>
            <a:r>
              <a:rPr lang="uk-UA" sz="1200" b="1" dirty="0" smtClean="0"/>
              <a:t>США</a:t>
            </a:r>
            <a:endParaRPr lang="uk-UA" sz="1200" b="1" dirty="0"/>
          </a:p>
        </p:txBody>
      </p:sp>
      <p:sp>
        <p:nvSpPr>
          <p:cNvPr id="36" name="Прямоугольник 35"/>
          <p:cNvSpPr/>
          <p:nvPr/>
        </p:nvSpPr>
        <p:spPr bwMode="auto">
          <a:xfrm>
            <a:off x="4820573" y="1562330"/>
            <a:ext cx="2232000" cy="1152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indent="-171450" defTabSz="914400" eaLnBrk="0" fontAlgn="base" hangingPunct="0">
              <a:spcBef>
                <a:spcPts val="600"/>
              </a:spcBef>
              <a:spcAft>
                <a:spcPct val="0"/>
              </a:spcAft>
              <a:buFont typeface="Arial" panose="020B0604020202020204" pitchFamily="34" charset="0"/>
              <a:buChar char="•"/>
            </a:pPr>
            <a:r>
              <a:rPr lang="uk-UA" sz="1200" dirty="0">
                <a:ea typeface="MS PGothic" pitchFamily="34" charset="-128"/>
              </a:rPr>
              <a:t>ЕП легальний</a:t>
            </a:r>
          </a:p>
          <a:p>
            <a:pPr marL="171450" indent="-171450" defTabSz="914400" eaLnBrk="0" fontAlgn="base" hangingPunct="0">
              <a:spcBef>
                <a:spcPts val="600"/>
              </a:spcBef>
              <a:spcAft>
                <a:spcPct val="0"/>
              </a:spcAft>
              <a:buFont typeface="Arial" panose="020B0604020202020204" pitchFamily="34" charset="0"/>
              <a:buChar char="•"/>
            </a:pPr>
            <a:r>
              <a:rPr lang="uk-UA" sz="1200" dirty="0">
                <a:ea typeface="MS PGothic" pitchFamily="34" charset="-128"/>
              </a:rPr>
              <a:t>ЕП має юридичну </a:t>
            </a:r>
            <a:r>
              <a:rPr lang="uk-UA" sz="1200" dirty="0" smtClean="0">
                <a:ea typeface="MS PGothic" pitchFamily="34" charset="-128"/>
              </a:rPr>
              <a:t>силу</a:t>
            </a:r>
            <a:endParaRPr lang="uk-UA" sz="1200" dirty="0">
              <a:ea typeface="MS PGothic" pitchFamily="34" charset="-128"/>
            </a:endParaRPr>
          </a:p>
        </p:txBody>
      </p:sp>
      <p:cxnSp>
        <p:nvCxnSpPr>
          <p:cNvPr id="39" name="Прямая соединительная линия 38"/>
          <p:cNvCxnSpPr/>
          <p:nvPr/>
        </p:nvCxnSpPr>
        <p:spPr bwMode="auto">
          <a:xfrm>
            <a:off x="7218534" y="1419176"/>
            <a:ext cx="2232000" cy="0"/>
          </a:xfrm>
          <a:prstGeom prst="line">
            <a:avLst/>
          </a:prstGeom>
          <a:solidFill>
            <a:schemeClr val="accent1"/>
          </a:solidFill>
          <a:ln w="12700" cap="flat" cmpd="sng" algn="ctr">
            <a:solidFill>
              <a:srgbClr val="1C793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0" name="TextBox 39"/>
          <p:cNvSpPr txBox="1"/>
          <p:nvPr/>
        </p:nvSpPr>
        <p:spPr>
          <a:xfrm>
            <a:off x="7218535" y="1111014"/>
            <a:ext cx="2232000" cy="276999"/>
          </a:xfrm>
          <a:prstGeom prst="rect">
            <a:avLst/>
          </a:prstGeom>
          <a:noFill/>
        </p:spPr>
        <p:txBody>
          <a:bodyPr wrap="square" lIns="0" rIns="0" rtlCol="0">
            <a:spAutoFit/>
          </a:bodyPr>
          <a:lstStyle/>
          <a:p>
            <a:pPr algn="ctr"/>
            <a:r>
              <a:rPr lang="uk-UA" sz="1200" b="1" dirty="0" smtClean="0"/>
              <a:t>Росія</a:t>
            </a:r>
            <a:endParaRPr lang="uk-UA" sz="1200" b="1" dirty="0"/>
          </a:p>
        </p:txBody>
      </p:sp>
      <p:sp>
        <p:nvSpPr>
          <p:cNvPr id="41" name="Прямоугольник 40"/>
          <p:cNvSpPr/>
          <p:nvPr/>
        </p:nvSpPr>
        <p:spPr bwMode="auto">
          <a:xfrm>
            <a:off x="7218534" y="1562330"/>
            <a:ext cx="2232000" cy="1152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ea typeface="MS PGothic" pitchFamily="34" charset="-128"/>
              </a:rPr>
              <a:t>ЕП легальний</a:t>
            </a:r>
          </a:p>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lang="uk-UA" sz="1200" dirty="0" smtClean="0">
                <a:ea typeface="MS PGothic" pitchFamily="34" charset="-128"/>
              </a:rPr>
              <a:t>ЕП має юридичну силу</a:t>
            </a:r>
            <a:endParaRPr kumimoji="0" lang="uk-UA" sz="1200" b="0" i="0" strike="noStrike" cap="none" normalizeH="0" baseline="0" dirty="0" smtClean="0">
              <a:ln>
                <a:noFill/>
              </a:ln>
              <a:solidFill>
                <a:schemeClr val="tx1"/>
              </a:solidFill>
              <a:effectLst/>
              <a:ea typeface="MS PGothic" pitchFamily="34" charset="-128"/>
            </a:endParaRPr>
          </a:p>
        </p:txBody>
      </p:sp>
      <p:sp>
        <p:nvSpPr>
          <p:cNvPr id="42" name="Прямоугольник 41"/>
          <p:cNvSpPr/>
          <p:nvPr/>
        </p:nvSpPr>
        <p:spPr bwMode="auto">
          <a:xfrm>
            <a:off x="2422613" y="2828207"/>
            <a:ext cx="2232000" cy="1152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indent="-171450" defTabSz="914400" eaLnBrk="0" fontAlgn="base" hangingPunct="0">
              <a:spcBef>
                <a:spcPts val="600"/>
              </a:spcBef>
              <a:spcAft>
                <a:spcPct val="0"/>
              </a:spcAft>
              <a:buFont typeface="Arial" panose="020B0604020202020204" pitchFamily="34" charset="0"/>
              <a:buChar char="•"/>
            </a:pPr>
            <a:r>
              <a:rPr lang="uk-UA" sz="1200" dirty="0" smtClean="0"/>
              <a:t>ЕП не прирівнюється до мокрого підпису</a:t>
            </a:r>
          </a:p>
          <a:p>
            <a:pPr marL="171450" indent="-171450" defTabSz="914400" eaLnBrk="0" fontAlgn="base" hangingPunct="0">
              <a:spcBef>
                <a:spcPts val="600"/>
              </a:spcBef>
              <a:spcAft>
                <a:spcPct val="0"/>
              </a:spcAft>
              <a:buFont typeface="Arial" panose="020B0604020202020204" pitchFamily="34" charset="0"/>
              <a:buChar char="•"/>
            </a:pPr>
            <a:r>
              <a:rPr lang="uk-UA" sz="1200" dirty="0" smtClean="0"/>
              <a:t>ЕП не може бути відхилений судом в якості доказу лише через те, що він має електронну форму </a:t>
            </a:r>
            <a:endParaRPr lang="uk-UA" sz="1200" dirty="0">
              <a:ea typeface="MS PGothic" pitchFamily="34" charset="-128"/>
            </a:endParaRPr>
          </a:p>
        </p:txBody>
      </p:sp>
      <p:sp>
        <p:nvSpPr>
          <p:cNvPr id="43" name="Прямоугольник 42"/>
          <p:cNvSpPr/>
          <p:nvPr/>
        </p:nvSpPr>
        <p:spPr bwMode="auto">
          <a:xfrm>
            <a:off x="4820573" y="2829169"/>
            <a:ext cx="2232000" cy="1152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indent="-171450" defTabSz="914400" eaLnBrk="0" fontAlgn="base" hangingPunct="0">
              <a:spcBef>
                <a:spcPts val="600"/>
              </a:spcBef>
              <a:spcAft>
                <a:spcPct val="0"/>
              </a:spcAft>
              <a:buFont typeface="Arial" panose="020B0604020202020204" pitchFamily="34" charset="0"/>
              <a:buChar char="•"/>
            </a:pPr>
            <a:r>
              <a:rPr lang="uk-UA" sz="1200" dirty="0" smtClean="0"/>
              <a:t>ЕП не прирівнюється до мокрого підпису</a:t>
            </a:r>
          </a:p>
          <a:p>
            <a:pPr marL="171450" indent="-171450" defTabSz="914400" eaLnBrk="0" fontAlgn="base" hangingPunct="0">
              <a:spcBef>
                <a:spcPts val="600"/>
              </a:spcBef>
              <a:spcAft>
                <a:spcPct val="0"/>
              </a:spcAft>
              <a:buFont typeface="Arial" panose="020B0604020202020204" pitchFamily="34" charset="0"/>
              <a:buChar char="•"/>
            </a:pPr>
            <a:r>
              <a:rPr lang="uk-UA" sz="1200" dirty="0" smtClean="0"/>
              <a:t>ЕП не може бути відхилений судом в якості доказу лише через те, що він має електронну форму </a:t>
            </a:r>
            <a:endParaRPr kumimoji="0" lang="uk-UA" sz="1200" b="0" i="0" strike="noStrike" cap="none" normalizeH="0" baseline="0" dirty="0" smtClean="0">
              <a:ln>
                <a:noFill/>
              </a:ln>
              <a:solidFill>
                <a:schemeClr val="tx1"/>
              </a:solidFill>
              <a:effectLst/>
              <a:ea typeface="MS PGothic" pitchFamily="34" charset="-128"/>
            </a:endParaRPr>
          </a:p>
        </p:txBody>
      </p:sp>
      <p:sp>
        <p:nvSpPr>
          <p:cNvPr id="44" name="Прямоугольник 43"/>
          <p:cNvSpPr/>
          <p:nvPr/>
        </p:nvSpPr>
        <p:spPr bwMode="auto">
          <a:xfrm>
            <a:off x="7218534" y="2829169"/>
            <a:ext cx="2232000" cy="1152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171450" indent="-171450" defTabSz="914400" eaLnBrk="0" fontAlgn="base" hangingPunct="0">
              <a:spcBef>
                <a:spcPts val="600"/>
              </a:spcBef>
              <a:spcAft>
                <a:spcPct val="0"/>
              </a:spcAft>
              <a:buFont typeface="Arial" panose="020B0604020202020204" pitchFamily="34" charset="0"/>
              <a:buChar char="•"/>
            </a:pPr>
            <a:r>
              <a:rPr lang="uk-UA" sz="1200" dirty="0" smtClean="0"/>
              <a:t>ЕП не прирівнюється до мокрого підпису</a:t>
            </a:r>
          </a:p>
          <a:p>
            <a:pPr marL="171450" indent="-171450" defTabSz="914400" eaLnBrk="0" fontAlgn="base" hangingPunct="0">
              <a:spcBef>
                <a:spcPts val="600"/>
              </a:spcBef>
              <a:spcAft>
                <a:spcPct val="0"/>
              </a:spcAft>
              <a:buFont typeface="Arial" panose="020B0604020202020204" pitchFamily="34" charset="0"/>
              <a:buChar char="•"/>
            </a:pPr>
            <a:r>
              <a:rPr lang="uk-UA" sz="1200" dirty="0" smtClean="0"/>
              <a:t>ЕП не може бути відхилений судом в якості доказу лише через те, що він має електронну форму </a:t>
            </a:r>
            <a:endParaRPr lang="uk-UA" sz="1200" dirty="0">
              <a:ea typeface="MS PGothic" pitchFamily="34" charset="-128"/>
            </a:endParaRPr>
          </a:p>
        </p:txBody>
      </p:sp>
      <p:sp>
        <p:nvSpPr>
          <p:cNvPr id="45" name="Прямоугольник 44"/>
          <p:cNvSpPr/>
          <p:nvPr/>
        </p:nvSpPr>
        <p:spPr bwMode="auto">
          <a:xfrm>
            <a:off x="2422613" y="4098892"/>
            <a:ext cx="2232000" cy="1512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144000" rIns="91440" bIns="45720" numCol="1" rtlCol="0" anchor="t"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ea typeface="MS PGothic" pitchFamily="34" charset="-128"/>
              </a:rPr>
              <a:t>Дозволений за попередньою домовленістю сторін</a:t>
            </a:r>
          </a:p>
        </p:txBody>
      </p:sp>
      <p:sp>
        <p:nvSpPr>
          <p:cNvPr id="46" name="Прямоугольник 45"/>
          <p:cNvSpPr/>
          <p:nvPr/>
        </p:nvSpPr>
        <p:spPr bwMode="auto">
          <a:xfrm>
            <a:off x="4820573" y="4099854"/>
            <a:ext cx="2232000" cy="1512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144000" rIns="91440" bIns="45720" numCol="1" rtlCol="0" anchor="t" anchorCtr="0" compatLnSpc="1">
            <a:prstTxWarp prst="textNoShape">
              <a:avLst/>
            </a:prstTxWarp>
          </a:bodyPr>
          <a:lstStyle/>
          <a:p>
            <a:pPr marL="171450" indent="-171450" defTabSz="914400" eaLnBrk="0" fontAlgn="base" hangingPunct="0">
              <a:spcBef>
                <a:spcPts val="600"/>
              </a:spcBef>
              <a:spcAft>
                <a:spcPct val="0"/>
              </a:spcAft>
              <a:buFont typeface="Arial" panose="020B0604020202020204" pitchFamily="34" charset="0"/>
              <a:buChar char="•"/>
            </a:pPr>
            <a:r>
              <a:rPr lang="ru-RU" sz="1200" dirty="0">
                <a:ea typeface="MS PGothic" pitchFamily="34" charset="-128"/>
              </a:rPr>
              <a:t>Дозволений за </a:t>
            </a:r>
            <a:r>
              <a:rPr lang="ru-RU" sz="1200" dirty="0" err="1">
                <a:ea typeface="MS PGothic" pitchFamily="34" charset="-128"/>
              </a:rPr>
              <a:t>попередньою</a:t>
            </a:r>
            <a:r>
              <a:rPr lang="ru-RU" sz="1200" dirty="0">
                <a:ea typeface="MS PGothic" pitchFamily="34" charset="-128"/>
              </a:rPr>
              <a:t> </a:t>
            </a:r>
            <a:r>
              <a:rPr lang="ru-RU" sz="1200" dirty="0" err="1">
                <a:ea typeface="MS PGothic" pitchFamily="34" charset="-128"/>
              </a:rPr>
              <a:t>домовленістю</a:t>
            </a:r>
            <a:r>
              <a:rPr lang="ru-RU" sz="1200" dirty="0">
                <a:ea typeface="MS PGothic" pitchFamily="34" charset="-128"/>
              </a:rPr>
              <a:t> </a:t>
            </a:r>
            <a:r>
              <a:rPr lang="ru-RU" sz="1200" dirty="0" err="1">
                <a:ea typeface="MS PGothic" pitchFamily="34" charset="-128"/>
              </a:rPr>
              <a:t>сторін</a:t>
            </a:r>
            <a:endParaRPr lang="ru-RU" sz="1200" dirty="0">
              <a:ea typeface="MS PGothic" pitchFamily="34" charset="-128"/>
            </a:endParaRPr>
          </a:p>
          <a:p>
            <a:pPr marL="171450" indent="-171450" defTabSz="914400" eaLnBrk="0" fontAlgn="base" hangingPunct="0">
              <a:spcBef>
                <a:spcPts val="600"/>
              </a:spcBef>
              <a:spcAft>
                <a:spcPct val="0"/>
              </a:spcAft>
              <a:buFont typeface="Arial" panose="020B0604020202020204" pitchFamily="34" charset="0"/>
              <a:buChar char="•"/>
            </a:pPr>
            <a:r>
              <a:rPr lang="uk-UA" sz="1200" dirty="0" smtClean="0">
                <a:ea typeface="MS PGothic" pitchFamily="34" charset="-128"/>
              </a:rPr>
              <a:t>Винятки</a:t>
            </a:r>
            <a:r>
              <a:rPr lang="uk-UA" sz="1200" dirty="0">
                <a:ea typeface="MS PGothic" pitchFamily="34" charset="-128"/>
              </a:rPr>
              <a:t>: </a:t>
            </a:r>
            <a:r>
              <a:rPr lang="uk-UA" sz="1200" dirty="0" smtClean="0">
                <a:ea typeface="MS PGothic" pitchFamily="34" charset="-128"/>
              </a:rPr>
              <a:t>передача нерухомості, спадщини та деякі повідомлення про звернення до суду</a:t>
            </a:r>
            <a:endParaRPr lang="uk-UA" sz="1200" dirty="0">
              <a:ea typeface="MS PGothic" pitchFamily="34" charset="-128"/>
            </a:endParaRPr>
          </a:p>
        </p:txBody>
      </p:sp>
      <p:sp>
        <p:nvSpPr>
          <p:cNvPr id="47" name="Прямоугольник 46"/>
          <p:cNvSpPr/>
          <p:nvPr/>
        </p:nvSpPr>
        <p:spPr bwMode="auto">
          <a:xfrm>
            <a:off x="7218534" y="4099854"/>
            <a:ext cx="2232000" cy="1512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144000" rIns="91440" bIns="45720" numCol="1" rtlCol="0" anchor="t" anchorCtr="0" compatLnSpc="1">
            <a:prstTxWarp prst="textNoShape">
              <a:avLst/>
            </a:prstTxWarp>
          </a:bodyPr>
          <a:lstStyle/>
          <a:p>
            <a:pPr marL="171450" marR="0" indent="-171450" defTabSz="914400" rtl="0" eaLnBrk="0" fontAlgn="base" latinLnBrk="0" hangingPunct="0">
              <a:lnSpc>
                <a:spcPct val="100000"/>
              </a:lnSpc>
              <a:spcBef>
                <a:spcPts val="600"/>
              </a:spcBef>
              <a:spcAft>
                <a:spcPct val="0"/>
              </a:spcAft>
              <a:buClrTx/>
              <a:buSzTx/>
              <a:buFont typeface="Arial" panose="020B0604020202020204" pitchFamily="34" charset="0"/>
              <a:buChar char="•"/>
              <a:tabLst/>
            </a:pPr>
            <a:r>
              <a:rPr kumimoji="0" lang="uk-UA" sz="1200" b="0" i="0" strike="noStrike" cap="none" normalizeH="0" baseline="0" dirty="0" smtClean="0">
                <a:ln>
                  <a:noFill/>
                </a:ln>
                <a:solidFill>
                  <a:schemeClr val="tx1"/>
                </a:solidFill>
                <a:effectLst/>
                <a:ea typeface="MS PGothic" pitchFamily="34" charset="-128"/>
              </a:rPr>
              <a:t>Дозволений</a:t>
            </a:r>
            <a:r>
              <a:rPr kumimoji="0" lang="uk-UA" sz="1200" b="0" i="0" strike="noStrike" cap="none" normalizeH="0" dirty="0" smtClean="0">
                <a:ln>
                  <a:noFill/>
                </a:ln>
                <a:solidFill>
                  <a:schemeClr val="tx1"/>
                </a:solidFill>
                <a:effectLst/>
                <a:ea typeface="MS PGothic" pitchFamily="34" charset="-128"/>
              </a:rPr>
              <a:t> за попередньою домовленістю сторін</a:t>
            </a:r>
            <a:endParaRPr kumimoji="0" lang="uk-UA" sz="1200" b="0" i="0" strike="noStrike" cap="none" normalizeH="0" baseline="0" dirty="0" smtClean="0">
              <a:ln>
                <a:noFill/>
              </a:ln>
              <a:solidFill>
                <a:schemeClr val="tx1"/>
              </a:solidFill>
              <a:effectLst/>
              <a:ea typeface="MS PGothic" pitchFamily="34" charset="-128"/>
            </a:endParaRPr>
          </a:p>
        </p:txBody>
      </p:sp>
      <p:cxnSp>
        <p:nvCxnSpPr>
          <p:cNvPr id="48" name="Прямая соединительная линия 47"/>
          <p:cNvCxnSpPr/>
          <p:nvPr/>
        </p:nvCxnSpPr>
        <p:spPr bwMode="auto">
          <a:xfrm flipV="1">
            <a:off x="906784" y="4040511"/>
            <a:ext cx="8496000" cy="0"/>
          </a:xfrm>
          <a:prstGeom prst="line">
            <a:avLst/>
          </a:prstGeom>
          <a:solidFill>
            <a:schemeClr val="accent1"/>
          </a:solidFill>
          <a:ln w="12700" cap="flat" cmpd="sng" algn="ctr">
            <a:solidFill>
              <a:srgbClr val="1C7935"/>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9" name="Прямоугольник 48"/>
          <p:cNvSpPr/>
          <p:nvPr/>
        </p:nvSpPr>
        <p:spPr bwMode="auto">
          <a:xfrm>
            <a:off x="751114" y="1561368"/>
            <a:ext cx="1523670" cy="1152000"/>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r>
              <a:rPr kumimoji="0" lang="uk-UA" sz="1200" b="1" i="0" strike="noStrike" cap="none" normalizeH="0" baseline="0" dirty="0" smtClean="0">
                <a:ln>
                  <a:noFill/>
                </a:ln>
                <a:solidFill>
                  <a:schemeClr val="tx1"/>
                </a:solidFill>
                <a:effectLst/>
                <a:ea typeface="MS PGothic" pitchFamily="34" charset="-128"/>
              </a:rPr>
              <a:t>Легальність</a:t>
            </a:r>
            <a:r>
              <a:rPr kumimoji="0" lang="uk-UA" sz="1200" b="1" i="0" strike="noStrike" cap="none" normalizeH="0" dirty="0" smtClean="0">
                <a:ln>
                  <a:noFill/>
                </a:ln>
                <a:solidFill>
                  <a:schemeClr val="tx1"/>
                </a:solidFill>
                <a:effectLst/>
                <a:ea typeface="MS PGothic" pitchFamily="34" charset="-128"/>
              </a:rPr>
              <a:t> ЕП</a:t>
            </a:r>
            <a:endParaRPr kumimoji="0" lang="uk-UA" sz="1200" b="1" i="0" strike="noStrike" cap="none" normalizeH="0" baseline="0" dirty="0" smtClean="0">
              <a:ln>
                <a:noFill/>
              </a:ln>
              <a:solidFill>
                <a:schemeClr val="tx1"/>
              </a:solidFill>
              <a:effectLst/>
              <a:ea typeface="MS PGothic" pitchFamily="34" charset="-128"/>
            </a:endParaRPr>
          </a:p>
        </p:txBody>
      </p:sp>
      <p:sp>
        <p:nvSpPr>
          <p:cNvPr id="50" name="Прямоугольник 49"/>
          <p:cNvSpPr/>
          <p:nvPr/>
        </p:nvSpPr>
        <p:spPr bwMode="auto">
          <a:xfrm>
            <a:off x="751114" y="2830130"/>
            <a:ext cx="1523670" cy="1152000"/>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r>
              <a:rPr kumimoji="0" lang="uk-UA" sz="1200" b="1" i="0" strike="noStrike" cap="none" normalizeH="0" baseline="0" dirty="0" smtClean="0">
                <a:ln>
                  <a:noFill/>
                </a:ln>
                <a:solidFill>
                  <a:schemeClr val="tx1"/>
                </a:solidFill>
                <a:effectLst/>
                <a:ea typeface="MS PGothic" pitchFamily="34" charset="-128"/>
              </a:rPr>
              <a:t>Статус ЕП</a:t>
            </a:r>
          </a:p>
        </p:txBody>
      </p:sp>
      <p:sp>
        <p:nvSpPr>
          <p:cNvPr id="51" name="Прямоугольник 50"/>
          <p:cNvSpPr/>
          <p:nvPr/>
        </p:nvSpPr>
        <p:spPr bwMode="auto">
          <a:xfrm>
            <a:off x="751114" y="4098892"/>
            <a:ext cx="1523670" cy="1512000"/>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R="0" defTabSz="914400" rtl="0" eaLnBrk="0" fontAlgn="base" latinLnBrk="0" hangingPunct="0">
              <a:lnSpc>
                <a:spcPct val="100000"/>
              </a:lnSpc>
              <a:spcBef>
                <a:spcPts val="600"/>
              </a:spcBef>
              <a:spcAft>
                <a:spcPct val="0"/>
              </a:spcAft>
              <a:buClrTx/>
              <a:buSzTx/>
              <a:tabLst/>
            </a:pPr>
            <a:r>
              <a:rPr kumimoji="0" lang="uk-UA" sz="1200" b="1" i="0" strike="noStrike" cap="none" normalizeH="0" baseline="0" dirty="0" smtClean="0">
                <a:ln>
                  <a:noFill/>
                </a:ln>
                <a:solidFill>
                  <a:schemeClr val="tx1"/>
                </a:solidFill>
                <a:effectLst/>
                <a:ea typeface="MS PGothic" pitchFamily="34" charset="-128"/>
              </a:rPr>
              <a:t>Особливості ЕП</a:t>
            </a:r>
          </a:p>
        </p:txBody>
      </p:sp>
      <p:sp>
        <p:nvSpPr>
          <p:cNvPr id="5" name="Rectangle 1"/>
          <p:cNvSpPr>
            <a:spLocks noChangeArrowheads="1"/>
          </p:cNvSpPr>
          <p:nvPr/>
        </p:nvSpPr>
        <p:spPr bwMode="auto">
          <a:xfrm>
            <a:off x="4093411" y="1423250"/>
            <a:ext cx="9720262"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k-UA" altLang="uk-UA" sz="1800" b="0" i="0" u="none" strike="noStrike" cap="none" normalizeH="0" baseline="0" smtClean="0">
                <a:ln>
                  <a:noFill/>
                </a:ln>
                <a:solidFill>
                  <a:schemeClr val="tx1"/>
                </a:solidFill>
                <a:effectLst/>
                <a:latin typeface="Arial" panose="020B0604020202020204" pitchFamily="34" charset="0"/>
              </a:rPr>
              <a:t/>
            </a:r>
            <a:br>
              <a:rPr kumimoji="0" lang="uk-UA" altLang="uk-UA" sz="1800" b="0" i="0" u="none" strike="noStrike" cap="none" normalizeH="0" baseline="0" smtClean="0">
                <a:ln>
                  <a:noFill/>
                </a:ln>
                <a:solidFill>
                  <a:schemeClr val="tx1"/>
                </a:solidFill>
                <a:effectLst/>
                <a:latin typeface="Arial" panose="020B0604020202020204" pitchFamily="34" charset="0"/>
              </a:rPr>
            </a:br>
            <a:endParaRPr kumimoji="0" lang="uk-UA" altLang="uk-UA"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61935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Витяги з законодавчих актів</a:t>
            </a:r>
            <a:endParaRPr lang="uk-UA" dirty="0"/>
          </a:p>
        </p:txBody>
      </p:sp>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6</a:t>
            </a:fld>
            <a:endParaRPr lang="uk-UA" dirty="0">
              <a:solidFill>
                <a:prstClr val="black">
                  <a:tint val="75000"/>
                </a:prstClr>
              </a:solidFill>
            </a:endParaRPr>
          </a:p>
        </p:txBody>
      </p:sp>
      <p:cxnSp>
        <p:nvCxnSpPr>
          <p:cNvPr id="23" name="Прямая соединительная линия 22"/>
          <p:cNvCxnSpPr/>
          <p:nvPr/>
        </p:nvCxnSpPr>
        <p:spPr bwMode="auto">
          <a:xfrm>
            <a:off x="678180" y="1584506"/>
            <a:ext cx="1543811" cy="0"/>
          </a:xfrm>
          <a:prstGeom prst="line">
            <a:avLst/>
          </a:prstGeom>
          <a:solidFill>
            <a:schemeClr val="accent1"/>
          </a:solidFill>
          <a:ln w="12700" cap="flat" cmpd="sng" algn="ctr">
            <a:solidFill>
              <a:srgbClr val="1C793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 name="TextBox 23"/>
          <p:cNvSpPr txBox="1"/>
          <p:nvPr/>
        </p:nvSpPr>
        <p:spPr>
          <a:xfrm>
            <a:off x="678181" y="1276344"/>
            <a:ext cx="1543811" cy="276999"/>
          </a:xfrm>
          <a:prstGeom prst="rect">
            <a:avLst/>
          </a:prstGeom>
          <a:noFill/>
        </p:spPr>
        <p:txBody>
          <a:bodyPr wrap="square" lIns="0" rIns="0" rtlCol="0">
            <a:spAutoFit/>
          </a:bodyPr>
          <a:lstStyle/>
          <a:p>
            <a:pPr algn="ctr"/>
            <a:r>
              <a:rPr lang="uk-UA" sz="1200" b="1" dirty="0" smtClean="0"/>
              <a:t>Країна</a:t>
            </a:r>
            <a:endParaRPr lang="uk-UA" sz="1200" b="1" dirty="0"/>
          </a:p>
        </p:txBody>
      </p:sp>
      <p:cxnSp>
        <p:nvCxnSpPr>
          <p:cNvPr id="30" name="Прямая соединительная линия 29"/>
          <p:cNvCxnSpPr/>
          <p:nvPr/>
        </p:nvCxnSpPr>
        <p:spPr bwMode="auto">
          <a:xfrm flipV="1">
            <a:off x="692880" y="3256396"/>
            <a:ext cx="8244000" cy="0"/>
          </a:xfrm>
          <a:prstGeom prst="line">
            <a:avLst/>
          </a:prstGeom>
          <a:solidFill>
            <a:schemeClr val="accent1"/>
          </a:solidFill>
          <a:ln w="12700" cap="flat" cmpd="sng" algn="ctr">
            <a:solidFill>
              <a:srgbClr val="1C7935"/>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Прямая соединительная линия 38"/>
          <p:cNvCxnSpPr/>
          <p:nvPr/>
        </p:nvCxnSpPr>
        <p:spPr bwMode="auto">
          <a:xfrm>
            <a:off x="2505456" y="1584506"/>
            <a:ext cx="6437378" cy="577"/>
          </a:xfrm>
          <a:prstGeom prst="line">
            <a:avLst/>
          </a:prstGeom>
          <a:solidFill>
            <a:schemeClr val="accent1"/>
          </a:solidFill>
          <a:ln w="12700" cap="flat" cmpd="sng" algn="ctr">
            <a:solidFill>
              <a:srgbClr val="1C793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1" name="Прямоугольник 40"/>
          <p:cNvSpPr/>
          <p:nvPr/>
        </p:nvSpPr>
        <p:spPr bwMode="auto">
          <a:xfrm>
            <a:off x="2505456" y="1763039"/>
            <a:ext cx="6437378" cy="1440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defTabSz="914400" eaLnBrk="0" fontAlgn="base" hangingPunct="0">
              <a:spcBef>
                <a:spcPts val="600"/>
              </a:spcBef>
              <a:spcAft>
                <a:spcPct val="0"/>
              </a:spcAft>
            </a:pPr>
            <a:r>
              <a:rPr lang="ru-RU" sz="1100" dirty="0" smtClean="0">
                <a:latin typeface="Arial" pitchFamily="34" charset="0"/>
                <a:ea typeface="MS PGothic" pitchFamily="34" charset="-128"/>
              </a:rPr>
              <a:t>СЕКЦІЯ 4. </a:t>
            </a:r>
            <a:r>
              <a:rPr lang="uk-UA" sz="1100" dirty="0" smtClean="0">
                <a:latin typeface="Arial" pitchFamily="34" charset="0"/>
                <a:ea typeface="MS PGothic" pitchFamily="34" charset="-128"/>
              </a:rPr>
              <a:t>Стаття 25: «Електронний підпис не може бути позбавлений юридичної сили і можливості розглядатись як доказ у судових справах виключно на тій підставі, що він має електронний вигляд або не відповідає вимогам до кваліфікованого електронного </a:t>
            </a:r>
            <a:r>
              <a:rPr lang="ru-RU" sz="1100" dirty="0" smtClean="0">
                <a:latin typeface="Arial" pitchFamily="34" charset="0"/>
                <a:ea typeface="MS PGothic" pitchFamily="34" charset="-128"/>
              </a:rPr>
              <a:t>підпису.»</a:t>
            </a:r>
            <a:r>
              <a:rPr lang="ru-RU" sz="1100" baseline="30000" dirty="0" smtClean="0">
                <a:latin typeface="Arial" pitchFamily="34" charset="0"/>
                <a:ea typeface="MS PGothic" pitchFamily="34" charset="-128"/>
              </a:rPr>
              <a:t>1)</a:t>
            </a:r>
            <a:endParaRPr kumimoji="0" lang="uk-UA" sz="1100" b="0" i="0" strike="noStrike" cap="none" normalizeH="0" baseline="30000" dirty="0" smtClean="0">
              <a:ln>
                <a:noFill/>
              </a:ln>
              <a:solidFill>
                <a:schemeClr val="tx1"/>
              </a:solidFill>
              <a:effectLst/>
              <a:latin typeface="Arial" pitchFamily="34" charset="0"/>
              <a:ea typeface="MS PGothic" pitchFamily="34" charset="-128"/>
            </a:endParaRPr>
          </a:p>
        </p:txBody>
      </p:sp>
      <p:sp>
        <p:nvSpPr>
          <p:cNvPr id="44" name="Прямоугольник 43"/>
          <p:cNvSpPr/>
          <p:nvPr/>
        </p:nvSpPr>
        <p:spPr bwMode="auto">
          <a:xfrm>
            <a:off x="2505456" y="3311678"/>
            <a:ext cx="6437378" cy="1440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defTabSz="914400" eaLnBrk="0" fontAlgn="base" hangingPunct="0">
              <a:spcBef>
                <a:spcPts val="600"/>
              </a:spcBef>
              <a:spcAft>
                <a:spcPct val="0"/>
              </a:spcAft>
            </a:pPr>
            <a:r>
              <a:rPr lang="en-US" sz="1100" dirty="0" smtClean="0">
                <a:latin typeface="Arial" pitchFamily="34" charset="0"/>
                <a:ea typeface="MS PGothic" pitchFamily="34" charset="-128"/>
              </a:rPr>
              <a:t>Section 101: Notwithstanding </a:t>
            </a:r>
            <a:r>
              <a:rPr lang="en-US" sz="1100" dirty="0">
                <a:latin typeface="Arial" pitchFamily="34" charset="0"/>
                <a:ea typeface="MS PGothic" pitchFamily="34" charset="-128"/>
              </a:rPr>
              <a:t>any statute, regulation, or other </a:t>
            </a:r>
            <a:r>
              <a:rPr lang="en-US" sz="1100" dirty="0" smtClean="0">
                <a:latin typeface="Arial" pitchFamily="34" charset="0"/>
                <a:ea typeface="MS PGothic" pitchFamily="34" charset="-128"/>
              </a:rPr>
              <a:t>rule </a:t>
            </a:r>
            <a:r>
              <a:rPr lang="en-US" sz="1100" dirty="0">
                <a:latin typeface="Arial" pitchFamily="34" charset="0"/>
                <a:ea typeface="MS PGothic" pitchFamily="34" charset="-128"/>
              </a:rPr>
              <a:t>of law (other than this title and title II), with respect to any </a:t>
            </a:r>
            <a:r>
              <a:rPr lang="en-US" sz="1100" dirty="0" smtClean="0">
                <a:latin typeface="Arial" pitchFamily="34" charset="0"/>
                <a:ea typeface="MS PGothic" pitchFamily="34" charset="-128"/>
              </a:rPr>
              <a:t>transaction </a:t>
            </a:r>
            <a:r>
              <a:rPr lang="en-US" sz="1100" dirty="0">
                <a:latin typeface="Arial" pitchFamily="34" charset="0"/>
                <a:ea typeface="MS PGothic" pitchFamily="34" charset="-128"/>
              </a:rPr>
              <a:t>in or affecting interstate or foreign </a:t>
            </a:r>
            <a:r>
              <a:rPr lang="en-US" sz="1100" dirty="0" smtClean="0">
                <a:latin typeface="Arial" pitchFamily="34" charset="0"/>
                <a:ea typeface="MS PGothic" pitchFamily="34" charset="-128"/>
              </a:rPr>
              <a:t>commerce-</a:t>
            </a:r>
            <a:endParaRPr lang="uk-UA" sz="1100" dirty="0">
              <a:latin typeface="Arial" pitchFamily="34" charset="0"/>
              <a:ea typeface="MS PGothic" pitchFamily="34" charset="-128"/>
            </a:endParaRPr>
          </a:p>
          <a:p>
            <a:pPr marL="228600" indent="-228600" defTabSz="914400" eaLnBrk="0" fontAlgn="base" hangingPunct="0">
              <a:spcBef>
                <a:spcPts val="600"/>
              </a:spcBef>
              <a:spcAft>
                <a:spcPct val="0"/>
              </a:spcAft>
              <a:buAutoNum type="arabicParenBoth"/>
            </a:pPr>
            <a:r>
              <a:rPr lang="en-US" sz="1100" dirty="0" smtClean="0">
                <a:latin typeface="Arial" pitchFamily="34" charset="0"/>
                <a:ea typeface="MS PGothic" pitchFamily="34" charset="-128"/>
              </a:rPr>
              <a:t>a </a:t>
            </a:r>
            <a:r>
              <a:rPr lang="en-US" sz="1100" dirty="0">
                <a:latin typeface="Arial" pitchFamily="34" charset="0"/>
                <a:ea typeface="MS PGothic" pitchFamily="34" charset="-128"/>
              </a:rPr>
              <a:t>signature, contract, or other record relating to such </a:t>
            </a:r>
            <a:r>
              <a:rPr lang="en-US" sz="1100" dirty="0" smtClean="0">
                <a:latin typeface="Arial" pitchFamily="34" charset="0"/>
                <a:ea typeface="MS PGothic" pitchFamily="34" charset="-128"/>
              </a:rPr>
              <a:t>transaction </a:t>
            </a:r>
            <a:r>
              <a:rPr lang="en-US" sz="1100" dirty="0">
                <a:latin typeface="Arial" pitchFamily="34" charset="0"/>
                <a:ea typeface="MS PGothic" pitchFamily="34" charset="-128"/>
              </a:rPr>
              <a:t>may not be denied legal effect, validity, or </a:t>
            </a:r>
            <a:r>
              <a:rPr lang="en-US" sz="1100" dirty="0" smtClean="0">
                <a:latin typeface="Arial" pitchFamily="34" charset="0"/>
                <a:ea typeface="MS PGothic" pitchFamily="34" charset="-128"/>
              </a:rPr>
              <a:t>enforceability </a:t>
            </a:r>
            <a:r>
              <a:rPr lang="en-US" sz="1100" dirty="0">
                <a:latin typeface="Arial" pitchFamily="34" charset="0"/>
                <a:ea typeface="MS PGothic" pitchFamily="34" charset="-128"/>
              </a:rPr>
              <a:t>solely because it is in electronic form; </a:t>
            </a:r>
            <a:r>
              <a:rPr lang="en-US" sz="1100" dirty="0" smtClean="0">
                <a:latin typeface="Arial" pitchFamily="34" charset="0"/>
                <a:ea typeface="MS PGothic" pitchFamily="34" charset="-128"/>
              </a:rPr>
              <a:t>and</a:t>
            </a:r>
            <a:r>
              <a:rPr lang="uk-UA" sz="1100" dirty="0" smtClean="0">
                <a:latin typeface="Arial" pitchFamily="34" charset="0"/>
                <a:ea typeface="MS PGothic" pitchFamily="34" charset="-128"/>
              </a:rPr>
              <a:t> </a:t>
            </a:r>
          </a:p>
          <a:p>
            <a:pPr defTabSz="914400" eaLnBrk="0" fontAlgn="base" hangingPunct="0">
              <a:spcBef>
                <a:spcPts val="600"/>
              </a:spcBef>
              <a:spcAft>
                <a:spcPct val="0"/>
              </a:spcAft>
            </a:pPr>
            <a:r>
              <a:rPr lang="en-US" sz="1100" dirty="0" smtClean="0">
                <a:latin typeface="Arial" pitchFamily="34" charset="0"/>
                <a:ea typeface="MS PGothic" pitchFamily="34" charset="-128"/>
              </a:rPr>
              <a:t>(2) a contract relating to such transaction may not be denied </a:t>
            </a:r>
            <a:r>
              <a:rPr lang="en-US" sz="1100" dirty="0">
                <a:latin typeface="Arial" pitchFamily="34" charset="0"/>
                <a:ea typeface="MS PGothic" pitchFamily="34" charset="-128"/>
              </a:rPr>
              <a:t>legal effect, validity, or enforceability solely </a:t>
            </a:r>
            <a:r>
              <a:rPr lang="en-US" sz="1100" dirty="0" smtClean="0">
                <a:latin typeface="Arial" pitchFamily="34" charset="0"/>
                <a:ea typeface="MS PGothic" pitchFamily="34" charset="-128"/>
              </a:rPr>
              <a:t>because an </a:t>
            </a:r>
            <a:r>
              <a:rPr lang="en-US" sz="1100" dirty="0">
                <a:latin typeface="Arial" pitchFamily="34" charset="0"/>
                <a:ea typeface="MS PGothic" pitchFamily="34" charset="-128"/>
              </a:rPr>
              <a:t>electronic signature or electronic record was used in </a:t>
            </a:r>
            <a:r>
              <a:rPr lang="en-US" sz="1100" dirty="0" smtClean="0">
                <a:latin typeface="Arial" pitchFamily="34" charset="0"/>
                <a:ea typeface="MS PGothic" pitchFamily="34" charset="-128"/>
              </a:rPr>
              <a:t>its</a:t>
            </a:r>
            <a:r>
              <a:rPr lang="uk-UA" sz="1100" dirty="0" smtClean="0">
                <a:latin typeface="Arial" pitchFamily="34" charset="0"/>
                <a:ea typeface="MS PGothic" pitchFamily="34" charset="-128"/>
              </a:rPr>
              <a:t> </a:t>
            </a:r>
            <a:r>
              <a:rPr lang="en-US" sz="1100" dirty="0" smtClean="0">
                <a:latin typeface="Arial" pitchFamily="34" charset="0"/>
                <a:ea typeface="MS PGothic" pitchFamily="34" charset="-128"/>
              </a:rPr>
              <a:t>formation.</a:t>
            </a:r>
            <a:endParaRPr lang="en-US" sz="1100" dirty="0">
              <a:latin typeface="Arial" pitchFamily="34" charset="0"/>
              <a:ea typeface="MS PGothic" pitchFamily="34" charset="-128"/>
            </a:endParaRPr>
          </a:p>
        </p:txBody>
      </p:sp>
      <p:sp>
        <p:nvSpPr>
          <p:cNvPr id="47" name="Прямоугольник 46"/>
          <p:cNvSpPr/>
          <p:nvPr/>
        </p:nvSpPr>
        <p:spPr bwMode="auto">
          <a:xfrm>
            <a:off x="2505456" y="4860316"/>
            <a:ext cx="6437378" cy="1440000"/>
          </a:xfrm>
          <a:prstGeom prst="rect">
            <a:avLst/>
          </a:prstGeom>
          <a:solidFill>
            <a:srgbClr val="DEF0D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defTabSz="914400" eaLnBrk="0" fontAlgn="base" hangingPunct="0">
              <a:spcBef>
                <a:spcPts val="600"/>
              </a:spcBef>
              <a:spcAft>
                <a:spcPct val="0"/>
              </a:spcAft>
            </a:pPr>
            <a:r>
              <a:rPr lang="ru-RU" sz="1100" dirty="0" smtClean="0">
                <a:latin typeface="Arial" pitchFamily="34" charset="0"/>
                <a:ea typeface="MS PGothic" pitchFamily="34" charset="-128"/>
              </a:rPr>
              <a:t>Статья 7: Электронная </a:t>
            </a:r>
            <a:r>
              <a:rPr lang="ru-RU" sz="1100" dirty="0">
                <a:latin typeface="Arial" pitchFamily="34" charset="0"/>
                <a:ea typeface="MS PGothic" pitchFamily="34" charset="-128"/>
              </a:rPr>
              <a:t>подпись и подписанный ею электронный документ не могут считаться не имеющими юридической силы только на том основании, что сертификат ключа проверки электронной подписи выдан в соответствии с нормами иностранного права</a:t>
            </a:r>
            <a:endParaRPr kumimoji="0" lang="uk-UA" sz="1100" b="0" i="0" strike="noStrike" cap="none" normalizeH="0" baseline="0" dirty="0" smtClean="0">
              <a:ln>
                <a:noFill/>
              </a:ln>
              <a:solidFill>
                <a:schemeClr val="tx1"/>
              </a:solidFill>
              <a:effectLst/>
              <a:latin typeface="Arial" pitchFamily="34" charset="0"/>
              <a:ea typeface="MS PGothic" pitchFamily="34" charset="-128"/>
            </a:endParaRPr>
          </a:p>
        </p:txBody>
      </p:sp>
      <p:cxnSp>
        <p:nvCxnSpPr>
          <p:cNvPr id="48" name="Прямая соединительная линия 47"/>
          <p:cNvCxnSpPr/>
          <p:nvPr/>
        </p:nvCxnSpPr>
        <p:spPr bwMode="auto">
          <a:xfrm flipV="1">
            <a:off x="692880" y="4805034"/>
            <a:ext cx="8244000" cy="0"/>
          </a:xfrm>
          <a:prstGeom prst="line">
            <a:avLst/>
          </a:prstGeom>
          <a:solidFill>
            <a:schemeClr val="accent1"/>
          </a:solidFill>
          <a:ln w="12700" cap="flat" cmpd="sng" algn="ctr">
            <a:solidFill>
              <a:srgbClr val="1C7935"/>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9" name="Прямоугольник 48"/>
          <p:cNvSpPr/>
          <p:nvPr/>
        </p:nvSpPr>
        <p:spPr bwMode="auto">
          <a:xfrm>
            <a:off x="678180" y="1762077"/>
            <a:ext cx="1543811" cy="1440000"/>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180000" rIns="91440" bIns="45720" numCol="1" rtlCol="0" anchor="t" anchorCtr="0" compatLnSpc="1">
            <a:prstTxWarp prst="textNoShape">
              <a:avLst/>
            </a:prstTxWarp>
          </a:bodyPr>
          <a:lstStyle/>
          <a:p>
            <a:pPr lvl="2" defTabSz="914400" eaLnBrk="0" fontAlgn="base" hangingPunct="0">
              <a:spcBef>
                <a:spcPts val="600"/>
              </a:spcBef>
              <a:spcAft>
                <a:spcPct val="0"/>
              </a:spcAft>
            </a:pPr>
            <a:r>
              <a:rPr kumimoji="0" lang="uk-UA" sz="1100" b="1" i="0" strike="noStrike" cap="none" normalizeH="0" baseline="0" dirty="0" smtClean="0">
                <a:ln>
                  <a:noFill/>
                </a:ln>
                <a:solidFill>
                  <a:schemeClr val="tx1"/>
                </a:solidFill>
                <a:effectLst/>
                <a:latin typeface="Arial" pitchFamily="34" charset="0"/>
                <a:ea typeface="MS PGothic" pitchFamily="34" charset="-128"/>
              </a:rPr>
              <a:t>ЄС</a:t>
            </a:r>
          </a:p>
          <a:p>
            <a:pPr lvl="2" defTabSz="914400" eaLnBrk="0" fontAlgn="base" hangingPunct="0">
              <a:spcBef>
                <a:spcPts val="600"/>
              </a:spcBef>
              <a:spcAft>
                <a:spcPct val="0"/>
              </a:spcAft>
            </a:pPr>
            <a:endParaRPr kumimoji="0" lang="en-US" sz="1100" b="1" i="0" strike="noStrike" cap="none" normalizeH="0" baseline="0" dirty="0" smtClean="0">
              <a:ln>
                <a:noFill/>
              </a:ln>
              <a:solidFill>
                <a:schemeClr val="tx1"/>
              </a:solidFill>
              <a:effectLst/>
              <a:latin typeface="Arial" pitchFamily="34" charset="0"/>
              <a:ea typeface="MS PGothic" pitchFamily="34" charset="-128"/>
            </a:endParaRPr>
          </a:p>
          <a:p>
            <a:pPr defTabSz="914400" eaLnBrk="0" fontAlgn="base" hangingPunct="0">
              <a:spcBef>
                <a:spcPts val="600"/>
              </a:spcBef>
              <a:spcAft>
                <a:spcPct val="0"/>
              </a:spcAft>
            </a:pPr>
            <a:r>
              <a:rPr lang="en-US" sz="1100" dirty="0" smtClean="0">
                <a:latin typeface="Arial" pitchFamily="34" charset="0"/>
                <a:ea typeface="MS PGothic" pitchFamily="34" charset="-128"/>
              </a:rPr>
              <a:t>Regulation (</a:t>
            </a:r>
            <a:r>
              <a:rPr lang="en-US" sz="1100" dirty="0" err="1" smtClean="0">
                <a:latin typeface="Arial" pitchFamily="34" charset="0"/>
                <a:ea typeface="MS PGothic" pitchFamily="34" charset="-128"/>
              </a:rPr>
              <a:t>Eu</a:t>
            </a:r>
            <a:r>
              <a:rPr lang="en-US" sz="1100" dirty="0" smtClean="0">
                <a:latin typeface="Arial" pitchFamily="34" charset="0"/>
                <a:ea typeface="MS PGothic" pitchFamily="34" charset="-128"/>
              </a:rPr>
              <a:t>) No 910/2014 of The European Parliament </a:t>
            </a:r>
            <a:r>
              <a:rPr lang="en-US" sz="1100" dirty="0">
                <a:latin typeface="Arial" pitchFamily="34" charset="0"/>
                <a:ea typeface="MS PGothic" pitchFamily="34" charset="-128"/>
              </a:rPr>
              <a:t>a</a:t>
            </a:r>
            <a:r>
              <a:rPr lang="en-US" sz="1100" dirty="0" smtClean="0">
                <a:latin typeface="Arial" pitchFamily="34" charset="0"/>
                <a:ea typeface="MS PGothic" pitchFamily="34" charset="-128"/>
              </a:rPr>
              <a:t>nd of The Council</a:t>
            </a:r>
          </a:p>
        </p:txBody>
      </p:sp>
      <p:sp>
        <p:nvSpPr>
          <p:cNvPr id="50" name="Прямоугольник 49"/>
          <p:cNvSpPr/>
          <p:nvPr/>
        </p:nvSpPr>
        <p:spPr bwMode="auto">
          <a:xfrm>
            <a:off x="678180" y="3310715"/>
            <a:ext cx="1543811" cy="1440000"/>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180000" rIns="91440" bIns="45720" numCol="1" rtlCol="0" anchor="t" anchorCtr="0" compatLnSpc="1">
            <a:prstTxWarp prst="textNoShape">
              <a:avLst/>
            </a:prstTxWarp>
          </a:bodyPr>
          <a:lstStyle/>
          <a:p>
            <a:pPr lvl="2" defTabSz="914400" eaLnBrk="0" fontAlgn="base" hangingPunct="0">
              <a:spcBef>
                <a:spcPts val="600"/>
              </a:spcBef>
              <a:spcAft>
                <a:spcPct val="0"/>
              </a:spcAft>
            </a:pPr>
            <a:r>
              <a:rPr kumimoji="0" lang="uk-UA" sz="1100" b="1" i="0" strike="noStrike" cap="none" normalizeH="0" baseline="0" dirty="0" smtClean="0">
                <a:ln>
                  <a:noFill/>
                </a:ln>
                <a:solidFill>
                  <a:schemeClr val="tx1"/>
                </a:solidFill>
                <a:effectLst/>
                <a:latin typeface="Arial" pitchFamily="34" charset="0"/>
                <a:ea typeface="MS PGothic" pitchFamily="34" charset="-128"/>
              </a:rPr>
              <a:t>США</a:t>
            </a:r>
          </a:p>
          <a:p>
            <a:pPr lvl="2" defTabSz="914400" eaLnBrk="0" fontAlgn="base" hangingPunct="0">
              <a:spcBef>
                <a:spcPts val="600"/>
              </a:spcBef>
              <a:spcAft>
                <a:spcPct val="0"/>
              </a:spcAft>
            </a:pPr>
            <a:endParaRPr lang="en-US" sz="1100" dirty="0">
              <a:latin typeface="Arial" pitchFamily="34" charset="0"/>
              <a:ea typeface="MS PGothic" pitchFamily="34" charset="-128"/>
            </a:endParaRPr>
          </a:p>
          <a:p>
            <a:pPr defTabSz="914400" eaLnBrk="0" fontAlgn="base" hangingPunct="0">
              <a:spcBef>
                <a:spcPts val="600"/>
              </a:spcBef>
              <a:spcAft>
                <a:spcPct val="0"/>
              </a:spcAft>
            </a:pPr>
            <a:r>
              <a:rPr lang="en-US" sz="1100" dirty="0" smtClean="0">
                <a:latin typeface="Arial" pitchFamily="34" charset="0"/>
                <a:ea typeface="MS PGothic" pitchFamily="34" charset="-128"/>
              </a:rPr>
              <a:t>Electronic Signatures in Global And National Commerce Act</a:t>
            </a:r>
            <a:endParaRPr kumimoji="0" lang="uk-UA" sz="1100" b="0" i="0" strike="noStrike" cap="none" normalizeH="0" baseline="0" dirty="0" smtClean="0">
              <a:ln>
                <a:noFill/>
              </a:ln>
              <a:solidFill>
                <a:schemeClr val="tx1"/>
              </a:solidFill>
              <a:effectLst/>
              <a:latin typeface="Arial" pitchFamily="34" charset="0"/>
              <a:ea typeface="MS PGothic" pitchFamily="34" charset="-128"/>
            </a:endParaRPr>
          </a:p>
        </p:txBody>
      </p:sp>
      <p:sp>
        <p:nvSpPr>
          <p:cNvPr id="51" name="Прямоугольник 50"/>
          <p:cNvSpPr/>
          <p:nvPr/>
        </p:nvSpPr>
        <p:spPr bwMode="auto">
          <a:xfrm>
            <a:off x="678180" y="4859354"/>
            <a:ext cx="1543811" cy="1440000"/>
          </a:xfrm>
          <a:prstGeom prst="rect">
            <a:avLst/>
          </a:prstGeom>
          <a:solidFill>
            <a:srgbClr val="93CF96"/>
          </a:solidFill>
          <a:ln w="9525" cap="flat" cmpd="sng" algn="ctr">
            <a:noFill/>
            <a:prstDash val="solid"/>
            <a:round/>
            <a:headEnd type="none" w="med" len="med"/>
            <a:tailEnd type="none" w="med" len="med"/>
          </a:ln>
          <a:effectLst/>
          <a:extLst/>
        </p:spPr>
        <p:txBody>
          <a:bodyPr vert="horz" wrap="square" lIns="91440" tIns="180000" rIns="91440" bIns="45720" numCol="1" rtlCol="0" anchor="t" anchorCtr="0" compatLnSpc="1">
            <a:prstTxWarp prst="textNoShape">
              <a:avLst/>
            </a:prstTxWarp>
          </a:bodyPr>
          <a:lstStyle/>
          <a:p>
            <a:pPr lvl="2" defTabSz="914400" eaLnBrk="0" fontAlgn="base" hangingPunct="0">
              <a:spcBef>
                <a:spcPts val="600"/>
              </a:spcBef>
              <a:spcAft>
                <a:spcPct val="0"/>
              </a:spcAft>
            </a:pPr>
            <a:r>
              <a:rPr kumimoji="0" lang="uk-UA" sz="1100" b="1" i="0" strike="noStrike" cap="none" normalizeH="0" baseline="0" dirty="0" smtClean="0">
                <a:ln>
                  <a:noFill/>
                </a:ln>
                <a:solidFill>
                  <a:schemeClr val="tx1"/>
                </a:solidFill>
                <a:effectLst/>
                <a:latin typeface="Arial" pitchFamily="34" charset="0"/>
                <a:ea typeface="MS PGothic" pitchFamily="34" charset="-128"/>
              </a:rPr>
              <a:t>Росія</a:t>
            </a:r>
          </a:p>
          <a:p>
            <a:pPr lvl="2" defTabSz="914400" eaLnBrk="0" fontAlgn="base" hangingPunct="0">
              <a:spcBef>
                <a:spcPts val="600"/>
              </a:spcBef>
              <a:spcAft>
                <a:spcPct val="0"/>
              </a:spcAft>
            </a:pPr>
            <a:endParaRPr kumimoji="0" lang="en-US" sz="1100" b="1" i="0" strike="noStrike" cap="none" normalizeH="0" baseline="0" dirty="0" smtClean="0">
              <a:ln>
                <a:noFill/>
              </a:ln>
              <a:solidFill>
                <a:schemeClr val="tx1"/>
              </a:solidFill>
              <a:effectLst/>
              <a:latin typeface="Arial" pitchFamily="34" charset="0"/>
              <a:ea typeface="MS PGothic" pitchFamily="34" charset="-128"/>
            </a:endParaRPr>
          </a:p>
          <a:p>
            <a:pPr marR="0" defTabSz="914400" rtl="0" eaLnBrk="0" fontAlgn="base" latinLnBrk="0" hangingPunct="0">
              <a:lnSpc>
                <a:spcPct val="100000"/>
              </a:lnSpc>
              <a:spcBef>
                <a:spcPts val="600"/>
              </a:spcBef>
              <a:spcAft>
                <a:spcPct val="0"/>
              </a:spcAft>
              <a:buClrTx/>
              <a:buSzTx/>
              <a:tabLst/>
            </a:pPr>
            <a:r>
              <a:rPr lang="ru-RU" sz="1100" dirty="0" smtClean="0">
                <a:latin typeface="Arial" pitchFamily="34" charset="0"/>
                <a:ea typeface="MS PGothic" pitchFamily="34" charset="-128"/>
              </a:rPr>
              <a:t>Федеральный закон «Об электронной подписи»</a:t>
            </a:r>
            <a:endParaRPr kumimoji="0" lang="uk-UA" sz="1100" i="0" strike="noStrike" cap="none" normalizeH="0" baseline="0" dirty="0" smtClean="0">
              <a:ln>
                <a:noFill/>
              </a:ln>
              <a:solidFill>
                <a:schemeClr val="tx1"/>
              </a:solidFill>
              <a:effectLst/>
              <a:latin typeface="Arial" pitchFamily="34" charset="0"/>
              <a:ea typeface="MS PGothic" pitchFamily="34" charset="-128"/>
            </a:endParaRPr>
          </a:p>
        </p:txBody>
      </p:sp>
      <p:sp>
        <p:nvSpPr>
          <p:cNvPr id="27" name="TextBox 26"/>
          <p:cNvSpPr txBox="1"/>
          <p:nvPr/>
        </p:nvSpPr>
        <p:spPr>
          <a:xfrm>
            <a:off x="4747261" y="1276344"/>
            <a:ext cx="1543811" cy="276999"/>
          </a:xfrm>
          <a:prstGeom prst="rect">
            <a:avLst/>
          </a:prstGeom>
          <a:noFill/>
        </p:spPr>
        <p:txBody>
          <a:bodyPr wrap="square" lIns="0" rIns="0" rtlCol="0">
            <a:spAutoFit/>
          </a:bodyPr>
          <a:lstStyle/>
          <a:p>
            <a:pPr algn="ctr"/>
            <a:r>
              <a:rPr lang="uk-UA" sz="1200" b="1" dirty="0" smtClean="0"/>
              <a:t>Законодавство</a:t>
            </a:r>
            <a:endParaRPr lang="uk-UA" sz="1200" b="1" dirty="0"/>
          </a:p>
        </p:txBody>
      </p:sp>
      <p:sp>
        <p:nvSpPr>
          <p:cNvPr id="16" name="TextBox 15"/>
          <p:cNvSpPr txBox="1"/>
          <p:nvPr/>
        </p:nvSpPr>
        <p:spPr>
          <a:xfrm>
            <a:off x="420624" y="6858743"/>
            <a:ext cx="6720840" cy="246221"/>
          </a:xfrm>
          <a:prstGeom prst="rect">
            <a:avLst/>
          </a:prstGeom>
          <a:noFill/>
        </p:spPr>
        <p:txBody>
          <a:bodyPr wrap="square" rtlCol="0">
            <a:spAutoFit/>
          </a:bodyPr>
          <a:lstStyle/>
          <a:p>
            <a:r>
              <a:rPr lang="en-US" sz="1000" dirty="0" smtClean="0">
                <a:solidFill>
                  <a:prstClr val="black"/>
                </a:solidFill>
                <a:latin typeface="Arial" panose="020B0604020202020204" pitchFamily="34" charset="0"/>
                <a:cs typeface="Arial" panose="020B0604020202020204" pitchFamily="34" charset="0"/>
              </a:rPr>
              <a:t>1)</a:t>
            </a:r>
            <a:r>
              <a:rPr lang="uk-UA" sz="1000" dirty="0" smtClean="0">
                <a:solidFill>
                  <a:prstClr val="black"/>
                </a:solidFill>
                <a:latin typeface="Arial" panose="020B0604020202020204" pitchFamily="34" charset="0"/>
                <a:cs typeface="Arial" panose="020B0604020202020204" pitchFamily="34" charset="0"/>
              </a:rPr>
              <a:t> Переклад Міністерства юстиції</a:t>
            </a:r>
            <a:r>
              <a:rPr lang="en-US" sz="1000" dirty="0" smtClean="0">
                <a:solidFill>
                  <a:prstClr val="black"/>
                </a:solidFill>
                <a:latin typeface="Arial" panose="020B0604020202020204" pitchFamily="34" charset="0"/>
                <a:cs typeface="Arial" panose="020B0604020202020204" pitchFamily="34" charset="0"/>
              </a:rPr>
              <a:t> </a:t>
            </a:r>
            <a:r>
              <a:rPr lang="uk-UA" sz="1000" dirty="0" smtClean="0">
                <a:solidFill>
                  <a:prstClr val="black"/>
                </a:solidFill>
                <a:latin typeface="Arial" panose="020B0604020202020204" pitchFamily="34" charset="0"/>
                <a:cs typeface="Arial" panose="020B0604020202020204" pitchFamily="34" charset="0"/>
              </a:rPr>
              <a:t>України</a:t>
            </a:r>
            <a:endParaRPr lang="ru-RU" sz="1000" dirty="0">
              <a:solidFill>
                <a:prstClr val="black"/>
              </a:solidFill>
              <a:latin typeface="Arial" panose="020B0604020202020204" pitchFamily="34" charset="0"/>
              <a:cs typeface="Arial" panose="020B0604020202020204" pitchFamily="34" charset="0"/>
            </a:endParaRPr>
          </a:p>
        </p:txBody>
      </p:sp>
      <p:pic>
        <p:nvPicPr>
          <p:cNvPr id="5122" name="Picture 2" descr="Картинки по запросу россия флаг"/>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588" y="4945589"/>
            <a:ext cx="595489" cy="396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сша флаг"/>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6829" y="3418543"/>
            <a:ext cx="683006" cy="36000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Картинки по запросу есфлаг"/>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5130" name="Picture 10" descr="Картинки по запросу ес флаг"/>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3263" y="1840730"/>
            <a:ext cx="592814" cy="3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300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7</a:t>
            </a:fld>
            <a:endParaRPr lang="uk-UA" dirty="0">
              <a:solidFill>
                <a:prstClr val="black">
                  <a:tint val="75000"/>
                </a:prstClr>
              </a:solidFill>
            </a:endParaRPr>
          </a:p>
        </p:txBody>
      </p:sp>
      <p:sp>
        <p:nvSpPr>
          <p:cNvPr id="6" name="TextBox 5"/>
          <p:cNvSpPr txBox="1"/>
          <p:nvPr/>
        </p:nvSpPr>
        <p:spPr>
          <a:xfrm>
            <a:off x="794555" y="1403644"/>
            <a:ext cx="8632473" cy="5323727"/>
          </a:xfrm>
          <a:prstGeom prst="rect">
            <a:avLst/>
          </a:prstGeom>
          <a:noFill/>
        </p:spPr>
        <p:txBody>
          <a:bodyPr wrap="square" rtlCol="0" anchor="t">
            <a:noAutofit/>
          </a:bodyPr>
          <a:lstStyle/>
          <a:p>
            <a:pPr marL="514350" indent="-514350" eaLnBrk="0" fontAlgn="base" hangingPunct="0">
              <a:spcBef>
                <a:spcPct val="0"/>
              </a:spcBef>
              <a:spcAft>
                <a:spcPct val="0"/>
              </a:spcAft>
              <a:buAutoNum type="arabicPeriod"/>
            </a:pPr>
            <a:r>
              <a:rPr lang="uk-UA" sz="2800" dirty="0" smtClean="0">
                <a:solidFill>
                  <a:srgbClr val="1C7935"/>
                </a:solidFill>
                <a:latin typeface="Arial" charset="0"/>
                <a:ea typeface="MS PGothic" pitchFamily="34" charset="-128"/>
              </a:rPr>
              <a:t>Питання права першого/другого електронного підпису.  Передача чи правомірність електронного підпису на період відпустки/лікарняного.</a:t>
            </a:r>
          </a:p>
          <a:p>
            <a:pPr marL="514350" indent="-514350" eaLnBrk="0" fontAlgn="base" hangingPunct="0">
              <a:spcBef>
                <a:spcPct val="0"/>
              </a:spcBef>
              <a:spcAft>
                <a:spcPct val="0"/>
              </a:spcAft>
              <a:buAutoNum type="arabicPeriod"/>
            </a:pPr>
            <a:r>
              <a:rPr lang="uk-UA" sz="2800" dirty="0" smtClean="0">
                <a:solidFill>
                  <a:srgbClr val="1C7935"/>
                </a:solidFill>
                <a:latin typeface="Arial" charset="0"/>
                <a:ea typeface="MS PGothic" pitchFamily="34" charset="-128"/>
              </a:rPr>
              <a:t>Екземпляр документу клієнта у електронному вигляді.</a:t>
            </a:r>
            <a:endParaRPr lang="en-US" sz="2800" dirty="0" smtClean="0">
              <a:solidFill>
                <a:srgbClr val="1C7935"/>
              </a:solidFill>
              <a:latin typeface="Arial" charset="0"/>
              <a:ea typeface="MS PGothic" pitchFamily="34" charset="-128"/>
            </a:endParaRPr>
          </a:p>
          <a:p>
            <a:pPr marL="514350" indent="-514350" eaLnBrk="0" fontAlgn="base" hangingPunct="0">
              <a:spcBef>
                <a:spcPct val="0"/>
              </a:spcBef>
              <a:spcAft>
                <a:spcPct val="0"/>
              </a:spcAft>
              <a:buAutoNum type="arabicPeriod"/>
            </a:pPr>
            <a:r>
              <a:rPr lang="uk-UA" sz="2800" dirty="0" smtClean="0">
                <a:solidFill>
                  <a:srgbClr val="1C7935"/>
                </a:solidFill>
                <a:latin typeface="Arial" charset="0"/>
                <a:ea typeface="MS PGothic" pitchFamily="34" charset="-128"/>
              </a:rPr>
              <a:t>Як я можу довіряти/перевірити ЕЦП</a:t>
            </a:r>
          </a:p>
          <a:p>
            <a:pPr marL="514350" indent="-514350" eaLnBrk="0" fontAlgn="base" hangingPunct="0">
              <a:spcBef>
                <a:spcPct val="0"/>
              </a:spcBef>
              <a:spcAft>
                <a:spcPct val="0"/>
              </a:spcAft>
              <a:buAutoNum type="arabicPeriod"/>
            </a:pPr>
            <a:r>
              <a:rPr lang="uk-UA" sz="2800" dirty="0" smtClean="0">
                <a:solidFill>
                  <a:srgbClr val="1C7935"/>
                </a:solidFill>
                <a:latin typeface="Arial" charset="0"/>
                <a:ea typeface="MS PGothic" pitchFamily="34" charset="-128"/>
              </a:rPr>
              <a:t>Надання електронного документу в паперовому вигляді </a:t>
            </a:r>
            <a:r>
              <a:rPr lang="uk-UA" sz="2800" dirty="0" err="1" smtClean="0">
                <a:solidFill>
                  <a:srgbClr val="1C7935"/>
                </a:solidFill>
                <a:latin typeface="Arial" charset="0"/>
                <a:ea typeface="MS PGothic" pitchFamily="34" charset="-128"/>
              </a:rPr>
              <a:t>перевіряючим</a:t>
            </a:r>
            <a:r>
              <a:rPr lang="uk-UA" sz="2800" smtClean="0">
                <a:solidFill>
                  <a:srgbClr val="1C7935"/>
                </a:solidFill>
                <a:latin typeface="Arial" charset="0"/>
                <a:ea typeface="MS PGothic" pitchFamily="34" charset="-128"/>
              </a:rPr>
              <a:t>.</a:t>
            </a:r>
            <a:endParaRPr lang="uk-UA" sz="2800" dirty="0">
              <a:solidFill>
                <a:srgbClr val="1C7935"/>
              </a:solidFill>
              <a:latin typeface="Arial" charset="0"/>
              <a:ea typeface="MS PGothic" pitchFamily="34" charset="-128"/>
            </a:endParaRPr>
          </a:p>
        </p:txBody>
      </p:sp>
      <p:sp>
        <p:nvSpPr>
          <p:cNvPr id="8" name="Заголовок 1"/>
          <p:cNvSpPr>
            <a:spLocks noGrp="1"/>
          </p:cNvSpPr>
          <p:nvPr>
            <p:ph type="title"/>
          </p:nvPr>
        </p:nvSpPr>
        <p:spPr>
          <a:xfrm>
            <a:off x="1211264" y="0"/>
            <a:ext cx="8154987" cy="951333"/>
          </a:xfrm>
        </p:spPr>
        <p:txBody>
          <a:bodyPr/>
          <a:lstStyle/>
          <a:p>
            <a:r>
              <a:rPr lang="uk-UA" dirty="0" smtClean="0"/>
              <a:t>Часто виникаючі питання</a:t>
            </a:r>
            <a:endParaRPr lang="uk-UA" dirty="0"/>
          </a:p>
        </p:txBody>
      </p:sp>
    </p:spTree>
    <p:extLst>
      <p:ext uri="{BB962C8B-B14F-4D97-AF65-F5344CB8AC3E}">
        <p14:creationId xmlns:p14="http://schemas.microsoft.com/office/powerpoint/2010/main" val="986271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8</a:t>
            </a:fld>
            <a:endParaRPr lang="uk-UA" dirty="0">
              <a:solidFill>
                <a:prstClr val="black">
                  <a:tint val="75000"/>
                </a:prstClr>
              </a:solidFill>
            </a:endParaRPr>
          </a:p>
        </p:txBody>
      </p:sp>
      <p:cxnSp>
        <p:nvCxnSpPr>
          <p:cNvPr id="5" name="Straight Connector 13"/>
          <p:cNvCxnSpPr/>
          <p:nvPr/>
        </p:nvCxnSpPr>
        <p:spPr bwMode="auto">
          <a:xfrm>
            <a:off x="643139" y="3103646"/>
            <a:ext cx="7857215" cy="0"/>
          </a:xfrm>
          <a:prstGeom prst="line">
            <a:avLst/>
          </a:prstGeom>
          <a:solidFill>
            <a:schemeClr val="accent1"/>
          </a:solidFill>
          <a:ln w="28575"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extBox 5"/>
          <p:cNvSpPr txBox="1"/>
          <p:nvPr/>
        </p:nvSpPr>
        <p:spPr>
          <a:xfrm>
            <a:off x="642156" y="3103646"/>
            <a:ext cx="7858196" cy="1149370"/>
          </a:xfrm>
          <a:prstGeom prst="rect">
            <a:avLst/>
          </a:prstGeom>
          <a:noFill/>
        </p:spPr>
        <p:txBody>
          <a:bodyPr wrap="square" rtlCol="0" anchor="ctr">
            <a:noAutofit/>
          </a:bodyPr>
          <a:lstStyle/>
          <a:p>
            <a:pPr eaLnBrk="0" fontAlgn="base" hangingPunct="0">
              <a:spcBef>
                <a:spcPct val="0"/>
              </a:spcBef>
              <a:spcAft>
                <a:spcPct val="0"/>
              </a:spcAft>
            </a:pPr>
            <a:r>
              <a:rPr lang="uk-UA" sz="3343" b="1" i="1" dirty="0">
                <a:solidFill>
                  <a:srgbClr val="1C7935"/>
                </a:solidFill>
                <a:latin typeface="Arial" charset="0"/>
                <a:ea typeface="MS PGothic" pitchFamily="34" charset="-128"/>
              </a:rPr>
              <a:t>Додатки</a:t>
            </a:r>
          </a:p>
        </p:txBody>
      </p:sp>
      <p:cxnSp>
        <p:nvCxnSpPr>
          <p:cNvPr id="7" name="Straight Connector 17"/>
          <p:cNvCxnSpPr/>
          <p:nvPr/>
        </p:nvCxnSpPr>
        <p:spPr bwMode="auto">
          <a:xfrm>
            <a:off x="642158" y="4204910"/>
            <a:ext cx="7857215" cy="0"/>
          </a:xfrm>
          <a:prstGeom prst="line">
            <a:avLst/>
          </a:prstGeom>
          <a:solidFill>
            <a:schemeClr val="accent1"/>
          </a:solidFill>
          <a:ln w="28575"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002244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2175872" y="2825539"/>
            <a:ext cx="4643971" cy="3074977"/>
          </a:xfrm>
          <a:prstGeom prst="rect">
            <a:avLst/>
          </a:prstGeom>
        </p:spPr>
      </p:pic>
      <p:sp>
        <p:nvSpPr>
          <p:cNvPr id="2" name="Заголовок 1"/>
          <p:cNvSpPr>
            <a:spLocks noGrp="1"/>
          </p:cNvSpPr>
          <p:nvPr>
            <p:ph type="title"/>
          </p:nvPr>
        </p:nvSpPr>
        <p:spPr/>
        <p:txBody>
          <a:bodyPr/>
          <a:lstStyle/>
          <a:p>
            <a:r>
              <a:rPr lang="ru-RU" dirty="0" smtClean="0"/>
              <a:t>Приклад </a:t>
            </a:r>
            <a:r>
              <a:rPr lang="uk-UA" dirty="0" smtClean="0"/>
              <a:t>різних</a:t>
            </a:r>
            <a:r>
              <a:rPr lang="ru-RU" dirty="0" smtClean="0"/>
              <a:t> ЕП</a:t>
            </a:r>
            <a:endParaRPr lang="uk-UA" dirty="0"/>
          </a:p>
        </p:txBody>
      </p:sp>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9</a:t>
            </a:fld>
            <a:endParaRPr lang="uk-UA" dirty="0">
              <a:solidFill>
                <a:prstClr val="black">
                  <a:tint val="75000"/>
                </a:prstClr>
              </a:solidFill>
            </a:endParaRPr>
          </a:p>
        </p:txBody>
      </p:sp>
      <p:pic>
        <p:nvPicPr>
          <p:cNvPr id="5" name="Рисунок 4"/>
          <p:cNvPicPr>
            <a:picLocks noChangeAspect="1"/>
          </p:cNvPicPr>
          <p:nvPr/>
        </p:nvPicPr>
        <p:blipFill>
          <a:blip r:embed="rId3"/>
          <a:stretch>
            <a:fillRect/>
          </a:stretch>
        </p:blipFill>
        <p:spPr>
          <a:xfrm>
            <a:off x="6904759" y="3889607"/>
            <a:ext cx="2461492" cy="2127902"/>
          </a:xfrm>
          <a:prstGeom prst="rect">
            <a:avLst/>
          </a:prstGeom>
        </p:spPr>
      </p:pic>
      <p:pic>
        <p:nvPicPr>
          <p:cNvPr id="6" name="Рисунок 5"/>
          <p:cNvPicPr>
            <a:picLocks noChangeAspect="1"/>
          </p:cNvPicPr>
          <p:nvPr/>
        </p:nvPicPr>
        <p:blipFill>
          <a:blip r:embed="rId4"/>
          <a:stretch>
            <a:fillRect/>
          </a:stretch>
        </p:blipFill>
        <p:spPr>
          <a:xfrm>
            <a:off x="1746816" y="1255826"/>
            <a:ext cx="2133600" cy="1857375"/>
          </a:xfrm>
          <a:prstGeom prst="rect">
            <a:avLst/>
          </a:prstGeom>
        </p:spPr>
      </p:pic>
      <p:pic>
        <p:nvPicPr>
          <p:cNvPr id="7" name="Рисунок 6"/>
          <p:cNvPicPr>
            <a:picLocks noChangeAspect="1"/>
          </p:cNvPicPr>
          <p:nvPr/>
        </p:nvPicPr>
        <p:blipFill>
          <a:blip r:embed="rId5"/>
          <a:stretch>
            <a:fillRect/>
          </a:stretch>
        </p:blipFill>
        <p:spPr>
          <a:xfrm>
            <a:off x="815236" y="951333"/>
            <a:ext cx="1863159" cy="922873"/>
          </a:xfrm>
          <a:prstGeom prst="rect">
            <a:avLst/>
          </a:prstGeom>
        </p:spPr>
      </p:pic>
      <p:pic>
        <p:nvPicPr>
          <p:cNvPr id="8" name="Рисунок 7"/>
          <p:cNvPicPr>
            <a:picLocks noChangeAspect="1"/>
          </p:cNvPicPr>
          <p:nvPr/>
        </p:nvPicPr>
        <p:blipFill>
          <a:blip r:embed="rId6"/>
          <a:stretch>
            <a:fillRect/>
          </a:stretch>
        </p:blipFill>
        <p:spPr>
          <a:xfrm>
            <a:off x="640705" y="3401970"/>
            <a:ext cx="1573002" cy="3084144"/>
          </a:xfrm>
          <a:prstGeom prst="rect">
            <a:avLst/>
          </a:prstGeom>
        </p:spPr>
      </p:pic>
      <p:pic>
        <p:nvPicPr>
          <p:cNvPr id="9" name="Рисунок 8"/>
          <p:cNvPicPr>
            <a:picLocks noChangeAspect="1"/>
          </p:cNvPicPr>
          <p:nvPr/>
        </p:nvPicPr>
        <p:blipFill>
          <a:blip r:embed="rId7"/>
          <a:stretch>
            <a:fillRect/>
          </a:stretch>
        </p:blipFill>
        <p:spPr>
          <a:xfrm>
            <a:off x="5378337" y="1110689"/>
            <a:ext cx="3987914" cy="2044910"/>
          </a:xfrm>
          <a:prstGeom prst="rect">
            <a:avLst/>
          </a:prstGeom>
        </p:spPr>
      </p:pic>
    </p:spTree>
    <p:extLst>
      <p:ext uri="{BB962C8B-B14F-4D97-AF65-F5344CB8AC3E}">
        <p14:creationId xmlns:p14="http://schemas.microsoft.com/office/powerpoint/2010/main" val="3803207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Принцип створення ЕЦП</a:t>
            </a:r>
            <a:endParaRPr lang="uk-UA" dirty="0"/>
          </a:p>
        </p:txBody>
      </p:sp>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10</a:t>
            </a:fld>
            <a:endParaRPr lang="uk-UA" dirty="0">
              <a:solidFill>
                <a:prstClr val="black">
                  <a:tint val="75000"/>
                </a:prstClr>
              </a:solidFill>
            </a:endParaRPr>
          </a:p>
        </p:txBody>
      </p:sp>
      <p:sp>
        <p:nvSpPr>
          <p:cNvPr id="9" name="Прямоугольник 8"/>
          <p:cNvSpPr/>
          <p:nvPr/>
        </p:nvSpPr>
        <p:spPr bwMode="auto">
          <a:xfrm>
            <a:off x="1256753" y="6538703"/>
            <a:ext cx="7855341" cy="406019"/>
          </a:xfrm>
          <a:prstGeom prst="rect">
            <a:avLst/>
          </a:prstGeom>
          <a:noFill/>
          <a:ln w="15875" cap="flat" cmpd="sng" algn="ctr">
            <a:solidFill>
              <a:schemeClr val="accent1"/>
            </a:solidFill>
            <a:prstDash val="dash"/>
            <a:round/>
            <a:headEnd type="none" w="med" len="med"/>
            <a:tailEnd type="none" w="med" len="med"/>
          </a:ln>
          <a:effectLst/>
          <a:extLst/>
        </p:spPr>
        <p:txBody>
          <a:bodyPr vert="horz" wrap="square" lIns="90300" tIns="45151" rIns="90300" bIns="45151" numCol="1" rtlCol="0" anchor="ctr" anchorCtr="0" compatLnSpc="1">
            <a:prstTxWarp prst="textNoShape">
              <a:avLst/>
            </a:prstTxWarp>
          </a:bodyPr>
          <a:lstStyle/>
          <a:p>
            <a:pPr defTabSz="959937" eaLnBrk="0" fontAlgn="base" hangingPunct="0">
              <a:spcBef>
                <a:spcPts val="592"/>
              </a:spcBef>
              <a:spcAft>
                <a:spcPct val="0"/>
              </a:spcAft>
            </a:pPr>
            <a:r>
              <a:rPr lang="uk-UA" sz="1260" dirty="0">
                <a:solidFill>
                  <a:srgbClr val="000000"/>
                </a:solidFill>
                <a:ea typeface="MS PGothic" pitchFamily="34" charset="-128"/>
              </a:rPr>
              <a:t>Вимоги: цілісність (контрольна сума), час, відповідність сертифікату, довжина (біт)</a:t>
            </a:r>
          </a:p>
        </p:txBody>
      </p:sp>
      <p:sp>
        <p:nvSpPr>
          <p:cNvPr id="3" name="Скругленный прямоугольник 2"/>
          <p:cNvSpPr/>
          <p:nvPr/>
        </p:nvSpPr>
        <p:spPr bwMode="auto">
          <a:xfrm>
            <a:off x="1256752" y="1159889"/>
            <a:ext cx="2643470" cy="4879534"/>
          </a:xfrm>
          <a:prstGeom prst="roundRect">
            <a:avLst/>
          </a:prstGeom>
          <a:noFill/>
          <a:ln w="9525" cap="flat" cmpd="sng" algn="ctr">
            <a:solidFill>
              <a:schemeClr val="accent1"/>
            </a:solidFill>
            <a:prstDash val="dash"/>
            <a:round/>
            <a:headEnd type="none" w="med" len="med"/>
            <a:tailEnd type="none" w="med" len="med"/>
          </a:ln>
          <a:effectLst/>
          <a:extLst/>
        </p:spPr>
        <p:txBody>
          <a:bodyPr vert="horz" wrap="square" lIns="95991" tIns="47995" rIns="95991" bIns="47995" numCol="1" rtlCol="0" anchor="t" anchorCtr="0" compatLnSpc="1">
            <a:prstTxWarp prst="textNoShape">
              <a:avLst/>
            </a:prstTxWarp>
          </a:bodyPr>
          <a:lstStyle/>
          <a:p>
            <a:pPr defTabSz="959937" eaLnBrk="0" fontAlgn="base" hangingPunct="0">
              <a:spcBef>
                <a:spcPct val="0"/>
              </a:spcBef>
              <a:spcAft>
                <a:spcPct val="0"/>
              </a:spcAft>
            </a:pPr>
            <a:endParaRPr lang="uk-UA" sz="1050" u="sng">
              <a:solidFill>
                <a:srgbClr val="000000"/>
              </a:solidFill>
              <a:ea typeface="MS PGothic" pitchFamily="34" charset="-128"/>
            </a:endParaRPr>
          </a:p>
        </p:txBody>
      </p:sp>
      <p:sp>
        <p:nvSpPr>
          <p:cNvPr id="5" name="Прямоугольник 4"/>
          <p:cNvSpPr/>
          <p:nvPr/>
        </p:nvSpPr>
        <p:spPr bwMode="auto">
          <a:xfrm>
            <a:off x="1600442" y="1942909"/>
            <a:ext cx="2019807" cy="606609"/>
          </a:xfrm>
          <a:prstGeom prst="rect">
            <a:avLst/>
          </a:prstGeom>
          <a:noFill/>
          <a:ln w="12700" cap="flat" cmpd="sng" algn="ctr">
            <a:solidFill>
              <a:schemeClr val="accent1"/>
            </a:solidFill>
            <a:prstDash val="solid"/>
            <a:round/>
            <a:headEnd type="none" w="med" len="med"/>
            <a:tailEnd type="none" w="med" len="med"/>
          </a:ln>
          <a:effectLst/>
          <a:extLst/>
        </p:spPr>
        <p:txBody>
          <a:bodyPr vert="horz" wrap="square" lIns="37792" tIns="47995" rIns="37792" bIns="47995" numCol="1" rtlCol="0" anchor="ctr" anchorCtr="0" compatLnSpc="1">
            <a:prstTxWarp prst="textNoShape">
              <a:avLst/>
            </a:prstTxWarp>
          </a:bodyPr>
          <a:lstStyle/>
          <a:p>
            <a:pPr algn="ctr" defTabSz="959937" eaLnBrk="0" fontAlgn="base" hangingPunct="0">
              <a:spcBef>
                <a:spcPct val="0"/>
              </a:spcBef>
              <a:spcAft>
                <a:spcPct val="0"/>
              </a:spcAft>
            </a:pPr>
            <a:r>
              <a:rPr lang="uk-UA" sz="1470" dirty="0">
                <a:solidFill>
                  <a:srgbClr val="000000"/>
                </a:solidFill>
                <a:ea typeface="MS PGothic" pitchFamily="34" charset="-128"/>
              </a:rPr>
              <a:t>Закритий ключ</a:t>
            </a:r>
          </a:p>
          <a:p>
            <a:pPr algn="ctr" defTabSz="959937" eaLnBrk="0" fontAlgn="base" hangingPunct="0">
              <a:spcBef>
                <a:spcPct val="0"/>
              </a:spcBef>
              <a:spcAft>
                <a:spcPct val="0"/>
              </a:spcAft>
            </a:pPr>
            <a:r>
              <a:rPr lang="uk-UA" sz="1470" dirty="0">
                <a:solidFill>
                  <a:srgbClr val="000000"/>
                </a:solidFill>
                <a:ea typeface="MS PGothic" pitchFamily="34" charset="-128"/>
              </a:rPr>
              <a:t>автора</a:t>
            </a:r>
          </a:p>
        </p:txBody>
      </p:sp>
      <p:sp>
        <p:nvSpPr>
          <p:cNvPr id="10" name="Прямоугольник 9"/>
          <p:cNvSpPr/>
          <p:nvPr/>
        </p:nvSpPr>
        <p:spPr bwMode="auto">
          <a:xfrm>
            <a:off x="1600442" y="1240067"/>
            <a:ext cx="2019807" cy="242300"/>
          </a:xfrm>
          <a:prstGeom prst="rect">
            <a:avLst/>
          </a:prstGeom>
          <a:noFill/>
          <a:ln w="9525" cap="flat" cmpd="sng" algn="ctr">
            <a:noFill/>
            <a:prstDash val="solid"/>
            <a:round/>
            <a:headEnd type="none" w="med" len="med"/>
            <a:tailEnd type="none" w="med" len="med"/>
          </a:ln>
          <a:effectLst/>
          <a:extLst/>
        </p:spPr>
        <p:txBody>
          <a:bodyPr vert="horz" wrap="square" lIns="95991" tIns="47995" rIns="95991" bIns="47995" numCol="1" rtlCol="0" anchor="ctr" anchorCtr="0" compatLnSpc="1">
            <a:prstTxWarp prst="textNoShape">
              <a:avLst/>
            </a:prstTxWarp>
          </a:bodyPr>
          <a:lstStyle/>
          <a:p>
            <a:pPr algn="ctr" defTabSz="959937" eaLnBrk="0" fontAlgn="base" hangingPunct="0">
              <a:spcBef>
                <a:spcPct val="0"/>
              </a:spcBef>
              <a:spcAft>
                <a:spcPct val="0"/>
              </a:spcAft>
            </a:pPr>
            <a:r>
              <a:rPr lang="uk-UA" sz="1890" dirty="0">
                <a:solidFill>
                  <a:srgbClr val="1C7A3B"/>
                </a:solidFill>
                <a:ea typeface="MS PGothic" pitchFamily="34" charset="-128"/>
              </a:rPr>
              <a:t>Автор</a:t>
            </a:r>
          </a:p>
        </p:txBody>
      </p:sp>
      <p:sp>
        <p:nvSpPr>
          <p:cNvPr id="11" name="Прямоугольник 10"/>
          <p:cNvSpPr/>
          <p:nvPr/>
        </p:nvSpPr>
        <p:spPr bwMode="auto">
          <a:xfrm>
            <a:off x="1600442" y="4795970"/>
            <a:ext cx="2019807" cy="606609"/>
          </a:xfrm>
          <a:prstGeom prst="rect">
            <a:avLst/>
          </a:prstGeom>
          <a:noFill/>
          <a:ln w="12700" cap="flat" cmpd="sng" algn="ctr">
            <a:solidFill>
              <a:schemeClr val="accent1"/>
            </a:solidFill>
            <a:prstDash val="solid"/>
            <a:round/>
            <a:headEnd type="none" w="med" len="med"/>
            <a:tailEnd type="none" w="med" len="med"/>
          </a:ln>
          <a:effectLst/>
          <a:extLst/>
        </p:spPr>
        <p:txBody>
          <a:bodyPr vert="horz" wrap="square" lIns="37792" tIns="47995" rIns="37792" bIns="47995" numCol="1" rtlCol="0" anchor="ctr" anchorCtr="0" compatLnSpc="1">
            <a:prstTxWarp prst="textNoShape">
              <a:avLst/>
            </a:prstTxWarp>
          </a:bodyPr>
          <a:lstStyle/>
          <a:p>
            <a:pPr algn="ctr" defTabSz="959937" eaLnBrk="0" fontAlgn="base" hangingPunct="0">
              <a:spcBef>
                <a:spcPct val="0"/>
              </a:spcBef>
              <a:spcAft>
                <a:spcPct val="0"/>
              </a:spcAft>
            </a:pPr>
            <a:r>
              <a:rPr lang="uk-UA" sz="1470" dirty="0">
                <a:solidFill>
                  <a:srgbClr val="000000"/>
                </a:solidFill>
                <a:ea typeface="MS PGothic" pitchFamily="34" charset="-128"/>
              </a:rPr>
              <a:t>Документ</a:t>
            </a:r>
          </a:p>
        </p:txBody>
      </p:sp>
      <p:sp>
        <p:nvSpPr>
          <p:cNvPr id="12" name="Прямоугольник 11"/>
          <p:cNvSpPr/>
          <p:nvPr/>
        </p:nvSpPr>
        <p:spPr bwMode="auto">
          <a:xfrm>
            <a:off x="1600442" y="3369440"/>
            <a:ext cx="2019807" cy="606609"/>
          </a:xfrm>
          <a:prstGeom prst="rect">
            <a:avLst/>
          </a:prstGeom>
          <a:noFill/>
          <a:ln w="12700" cap="flat" cmpd="sng" algn="ctr">
            <a:solidFill>
              <a:schemeClr val="accent1"/>
            </a:solidFill>
            <a:prstDash val="solid"/>
            <a:round/>
            <a:headEnd type="none" w="med" len="med"/>
            <a:tailEnd type="none" w="med" len="med"/>
          </a:ln>
          <a:effectLst/>
          <a:extLst/>
        </p:spPr>
        <p:txBody>
          <a:bodyPr vert="horz" wrap="square" lIns="37792" tIns="47995" rIns="37792" bIns="47995" numCol="1" rtlCol="0" anchor="ctr" anchorCtr="0" compatLnSpc="1">
            <a:prstTxWarp prst="textNoShape">
              <a:avLst/>
            </a:prstTxWarp>
          </a:bodyPr>
          <a:lstStyle/>
          <a:p>
            <a:pPr algn="ctr" defTabSz="959937" eaLnBrk="0" fontAlgn="base" hangingPunct="0">
              <a:spcBef>
                <a:spcPct val="0"/>
              </a:spcBef>
              <a:spcAft>
                <a:spcPct val="0"/>
              </a:spcAft>
            </a:pPr>
            <a:r>
              <a:rPr lang="uk-UA" sz="1470" dirty="0">
                <a:solidFill>
                  <a:srgbClr val="000000"/>
                </a:solidFill>
                <a:ea typeface="MS PGothic" pitchFamily="34" charset="-128"/>
              </a:rPr>
              <a:t>Підписання</a:t>
            </a:r>
          </a:p>
        </p:txBody>
      </p:sp>
      <p:cxnSp>
        <p:nvCxnSpPr>
          <p:cNvPr id="13" name="Прямая со стрелкой 12"/>
          <p:cNvCxnSpPr>
            <a:stCxn id="12" idx="3"/>
            <a:endCxn id="23" idx="1"/>
          </p:cNvCxnSpPr>
          <p:nvPr/>
        </p:nvCxnSpPr>
        <p:spPr bwMode="auto">
          <a:xfrm>
            <a:off x="3620250" y="3672744"/>
            <a:ext cx="653260" cy="0"/>
          </a:xfrm>
          <a:prstGeom prst="straightConnector1">
            <a:avLst/>
          </a:prstGeom>
          <a:solidFill>
            <a:schemeClr val="accent1"/>
          </a:solidFill>
          <a:ln w="38100"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Прямая со стрелкой 13"/>
          <p:cNvCxnSpPr>
            <a:stCxn id="5" idx="2"/>
            <a:endCxn id="12" idx="0"/>
          </p:cNvCxnSpPr>
          <p:nvPr/>
        </p:nvCxnSpPr>
        <p:spPr bwMode="auto">
          <a:xfrm>
            <a:off x="2610346" y="2549518"/>
            <a:ext cx="0" cy="819922"/>
          </a:xfrm>
          <a:prstGeom prst="straightConnector1">
            <a:avLst/>
          </a:prstGeom>
          <a:solidFill>
            <a:schemeClr val="accent1"/>
          </a:solidFill>
          <a:ln w="38100"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Прямая со стрелкой 16"/>
          <p:cNvCxnSpPr>
            <a:stCxn id="11" idx="0"/>
            <a:endCxn id="12" idx="2"/>
          </p:cNvCxnSpPr>
          <p:nvPr/>
        </p:nvCxnSpPr>
        <p:spPr bwMode="auto">
          <a:xfrm flipV="1">
            <a:off x="2610346" y="3976048"/>
            <a:ext cx="0" cy="819922"/>
          </a:xfrm>
          <a:prstGeom prst="straightConnector1">
            <a:avLst/>
          </a:prstGeom>
          <a:solidFill>
            <a:schemeClr val="accent1"/>
          </a:solidFill>
          <a:ln w="38100"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3" name="Прямоугольник 22"/>
          <p:cNvSpPr/>
          <p:nvPr/>
        </p:nvSpPr>
        <p:spPr bwMode="auto">
          <a:xfrm>
            <a:off x="4273510" y="3369440"/>
            <a:ext cx="2019807" cy="606609"/>
          </a:xfrm>
          <a:prstGeom prst="rect">
            <a:avLst/>
          </a:prstGeom>
          <a:noFill/>
          <a:ln w="12700" cap="flat" cmpd="sng" algn="ctr">
            <a:solidFill>
              <a:schemeClr val="accent1"/>
            </a:solidFill>
            <a:prstDash val="solid"/>
            <a:round/>
            <a:headEnd type="none" w="med" len="med"/>
            <a:tailEnd type="none" w="med" len="med"/>
          </a:ln>
          <a:effectLst/>
          <a:extLst/>
        </p:spPr>
        <p:txBody>
          <a:bodyPr vert="horz" wrap="square" lIns="37792" tIns="47995" rIns="37792" bIns="47995" numCol="1" rtlCol="0" anchor="ctr" anchorCtr="0" compatLnSpc="1">
            <a:prstTxWarp prst="textNoShape">
              <a:avLst/>
            </a:prstTxWarp>
          </a:bodyPr>
          <a:lstStyle/>
          <a:p>
            <a:pPr algn="ctr" defTabSz="959937" eaLnBrk="0" fontAlgn="base" hangingPunct="0">
              <a:spcBef>
                <a:spcPct val="0"/>
              </a:spcBef>
              <a:spcAft>
                <a:spcPct val="0"/>
              </a:spcAft>
            </a:pPr>
            <a:r>
              <a:rPr lang="uk-UA" sz="1470" dirty="0">
                <a:solidFill>
                  <a:srgbClr val="000000"/>
                </a:solidFill>
                <a:ea typeface="MS PGothic" pitchFamily="34" charset="-128"/>
              </a:rPr>
              <a:t>Підписаний документ та файл ЕЦП</a:t>
            </a:r>
          </a:p>
        </p:txBody>
      </p:sp>
      <p:cxnSp>
        <p:nvCxnSpPr>
          <p:cNvPr id="25" name="Прямая со стрелкой 24"/>
          <p:cNvCxnSpPr/>
          <p:nvPr/>
        </p:nvCxnSpPr>
        <p:spPr bwMode="auto">
          <a:xfrm>
            <a:off x="6339974" y="3672744"/>
            <a:ext cx="653260" cy="0"/>
          </a:xfrm>
          <a:prstGeom prst="straightConnector1">
            <a:avLst/>
          </a:prstGeom>
          <a:solidFill>
            <a:schemeClr val="accent1"/>
          </a:solidFill>
          <a:ln w="38100"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Скругленный прямоугольник 26"/>
          <p:cNvSpPr/>
          <p:nvPr/>
        </p:nvSpPr>
        <p:spPr bwMode="auto">
          <a:xfrm>
            <a:off x="6669632" y="1159889"/>
            <a:ext cx="2643470" cy="4879534"/>
          </a:xfrm>
          <a:prstGeom prst="roundRect">
            <a:avLst/>
          </a:prstGeom>
          <a:noFill/>
          <a:ln w="9525" cap="flat" cmpd="sng" algn="ctr">
            <a:solidFill>
              <a:schemeClr val="accent1"/>
            </a:solidFill>
            <a:prstDash val="dash"/>
            <a:round/>
            <a:headEnd type="none" w="med" len="med"/>
            <a:tailEnd type="none" w="med" len="med"/>
          </a:ln>
          <a:effectLst/>
          <a:extLst/>
        </p:spPr>
        <p:txBody>
          <a:bodyPr vert="horz" wrap="square" lIns="95991" tIns="47995" rIns="95991" bIns="47995" numCol="1" rtlCol="0" anchor="t" anchorCtr="0" compatLnSpc="1">
            <a:prstTxWarp prst="textNoShape">
              <a:avLst/>
            </a:prstTxWarp>
          </a:bodyPr>
          <a:lstStyle/>
          <a:p>
            <a:pPr defTabSz="959937" eaLnBrk="0" fontAlgn="base" hangingPunct="0">
              <a:spcBef>
                <a:spcPct val="0"/>
              </a:spcBef>
              <a:spcAft>
                <a:spcPct val="0"/>
              </a:spcAft>
            </a:pPr>
            <a:endParaRPr lang="uk-UA" sz="1050" u="sng">
              <a:solidFill>
                <a:srgbClr val="000000"/>
              </a:solidFill>
              <a:ea typeface="MS PGothic" pitchFamily="34" charset="-128"/>
            </a:endParaRPr>
          </a:p>
        </p:txBody>
      </p:sp>
      <p:sp>
        <p:nvSpPr>
          <p:cNvPr id="28" name="Прямоугольник 27"/>
          <p:cNvSpPr/>
          <p:nvPr/>
        </p:nvSpPr>
        <p:spPr bwMode="auto">
          <a:xfrm>
            <a:off x="7013322" y="1942909"/>
            <a:ext cx="2019807" cy="606609"/>
          </a:xfrm>
          <a:prstGeom prst="rect">
            <a:avLst/>
          </a:prstGeom>
          <a:noFill/>
          <a:ln w="12700" cap="flat" cmpd="sng" algn="ctr">
            <a:solidFill>
              <a:schemeClr val="accent1"/>
            </a:solidFill>
            <a:prstDash val="solid"/>
            <a:round/>
            <a:headEnd type="none" w="med" len="med"/>
            <a:tailEnd type="none" w="med" len="med"/>
          </a:ln>
          <a:effectLst/>
          <a:extLst/>
        </p:spPr>
        <p:txBody>
          <a:bodyPr vert="horz" wrap="square" lIns="37792" tIns="47995" rIns="37792" bIns="47995" numCol="1" rtlCol="0" anchor="ctr" anchorCtr="0" compatLnSpc="1">
            <a:prstTxWarp prst="textNoShape">
              <a:avLst/>
            </a:prstTxWarp>
          </a:bodyPr>
          <a:lstStyle/>
          <a:p>
            <a:pPr algn="ctr" defTabSz="959937" eaLnBrk="0" fontAlgn="base" hangingPunct="0">
              <a:spcBef>
                <a:spcPct val="0"/>
              </a:spcBef>
              <a:spcAft>
                <a:spcPct val="0"/>
              </a:spcAft>
            </a:pPr>
            <a:r>
              <a:rPr lang="uk-UA" sz="1470" dirty="0">
                <a:solidFill>
                  <a:srgbClr val="000000"/>
                </a:solidFill>
                <a:ea typeface="MS PGothic" pitchFamily="34" charset="-128"/>
              </a:rPr>
              <a:t>Відкритий ключ автора</a:t>
            </a:r>
          </a:p>
        </p:txBody>
      </p:sp>
      <p:sp>
        <p:nvSpPr>
          <p:cNvPr id="29" name="Прямоугольник 28"/>
          <p:cNvSpPr/>
          <p:nvPr/>
        </p:nvSpPr>
        <p:spPr bwMode="auto">
          <a:xfrm>
            <a:off x="7013322" y="1240067"/>
            <a:ext cx="2019807" cy="242300"/>
          </a:xfrm>
          <a:prstGeom prst="rect">
            <a:avLst/>
          </a:prstGeom>
          <a:noFill/>
          <a:ln w="9525" cap="flat" cmpd="sng" algn="ctr">
            <a:noFill/>
            <a:prstDash val="solid"/>
            <a:round/>
            <a:headEnd type="none" w="med" len="med"/>
            <a:tailEnd type="none" w="med" len="med"/>
          </a:ln>
          <a:effectLst/>
          <a:extLst/>
        </p:spPr>
        <p:txBody>
          <a:bodyPr vert="horz" wrap="square" lIns="95991" tIns="47995" rIns="95991" bIns="47995" numCol="1" rtlCol="0" anchor="ctr" anchorCtr="0" compatLnSpc="1">
            <a:prstTxWarp prst="textNoShape">
              <a:avLst/>
            </a:prstTxWarp>
          </a:bodyPr>
          <a:lstStyle/>
          <a:p>
            <a:pPr algn="ctr" defTabSz="959937" eaLnBrk="0" fontAlgn="base" hangingPunct="0">
              <a:spcBef>
                <a:spcPct val="0"/>
              </a:spcBef>
              <a:spcAft>
                <a:spcPct val="0"/>
              </a:spcAft>
            </a:pPr>
            <a:r>
              <a:rPr lang="uk-UA" sz="1890" dirty="0">
                <a:solidFill>
                  <a:srgbClr val="1C7A3B"/>
                </a:solidFill>
                <a:ea typeface="MS PGothic" pitchFamily="34" charset="-128"/>
              </a:rPr>
              <a:t>Отримувач</a:t>
            </a:r>
          </a:p>
        </p:txBody>
      </p:sp>
      <p:sp>
        <p:nvSpPr>
          <p:cNvPr id="30" name="Прямоугольник 29"/>
          <p:cNvSpPr/>
          <p:nvPr/>
        </p:nvSpPr>
        <p:spPr bwMode="auto">
          <a:xfrm>
            <a:off x="7013322" y="4795970"/>
            <a:ext cx="2019807" cy="606609"/>
          </a:xfrm>
          <a:prstGeom prst="rect">
            <a:avLst/>
          </a:prstGeom>
          <a:noFill/>
          <a:ln w="12700" cap="flat" cmpd="sng" algn="ctr">
            <a:solidFill>
              <a:schemeClr val="accent1"/>
            </a:solidFill>
            <a:prstDash val="solid"/>
            <a:round/>
            <a:headEnd type="none" w="med" len="med"/>
            <a:tailEnd type="none" w="med" len="med"/>
          </a:ln>
          <a:effectLst/>
          <a:extLst/>
        </p:spPr>
        <p:txBody>
          <a:bodyPr vert="horz" wrap="square" lIns="37792" tIns="47995" rIns="37792" bIns="47995" numCol="1" rtlCol="0" anchor="ctr" anchorCtr="0" compatLnSpc="1">
            <a:prstTxWarp prst="textNoShape">
              <a:avLst/>
            </a:prstTxWarp>
          </a:bodyPr>
          <a:lstStyle/>
          <a:p>
            <a:pPr algn="ctr" defTabSz="959937" eaLnBrk="0" fontAlgn="base" hangingPunct="0">
              <a:spcBef>
                <a:spcPct val="0"/>
              </a:spcBef>
              <a:spcAft>
                <a:spcPct val="0"/>
              </a:spcAft>
            </a:pPr>
            <a:r>
              <a:rPr lang="uk-UA" sz="1470" dirty="0">
                <a:solidFill>
                  <a:srgbClr val="000000"/>
                </a:solidFill>
                <a:ea typeface="MS PGothic" pitchFamily="34" charset="-128"/>
              </a:rPr>
              <a:t>Результат</a:t>
            </a:r>
          </a:p>
          <a:p>
            <a:pPr algn="ctr" defTabSz="959937" eaLnBrk="0" fontAlgn="base" hangingPunct="0">
              <a:spcBef>
                <a:spcPct val="0"/>
              </a:spcBef>
              <a:spcAft>
                <a:spcPct val="0"/>
              </a:spcAft>
            </a:pPr>
            <a:r>
              <a:rPr lang="uk-UA" sz="1470" dirty="0">
                <a:solidFill>
                  <a:srgbClr val="000000"/>
                </a:solidFill>
                <a:ea typeface="MS PGothic" pitchFamily="34" charset="-128"/>
              </a:rPr>
              <a:t>Так/Ні</a:t>
            </a:r>
          </a:p>
        </p:txBody>
      </p:sp>
      <p:sp>
        <p:nvSpPr>
          <p:cNvPr id="31" name="Прямоугольник 30"/>
          <p:cNvSpPr/>
          <p:nvPr/>
        </p:nvSpPr>
        <p:spPr bwMode="auto">
          <a:xfrm>
            <a:off x="7013322" y="3369440"/>
            <a:ext cx="2019807" cy="606609"/>
          </a:xfrm>
          <a:prstGeom prst="rect">
            <a:avLst/>
          </a:prstGeom>
          <a:noFill/>
          <a:ln w="12700" cap="flat" cmpd="sng" algn="ctr">
            <a:solidFill>
              <a:schemeClr val="accent1"/>
            </a:solidFill>
            <a:prstDash val="solid"/>
            <a:round/>
            <a:headEnd type="none" w="med" len="med"/>
            <a:tailEnd type="none" w="med" len="med"/>
          </a:ln>
          <a:effectLst/>
          <a:extLst/>
        </p:spPr>
        <p:txBody>
          <a:bodyPr vert="horz" wrap="square" lIns="37792" tIns="47995" rIns="37792" bIns="47995" numCol="1" rtlCol="0" anchor="ctr" anchorCtr="0" compatLnSpc="1">
            <a:prstTxWarp prst="textNoShape">
              <a:avLst/>
            </a:prstTxWarp>
          </a:bodyPr>
          <a:lstStyle/>
          <a:p>
            <a:pPr algn="ctr" defTabSz="959937" eaLnBrk="0" fontAlgn="base" hangingPunct="0">
              <a:spcBef>
                <a:spcPct val="0"/>
              </a:spcBef>
              <a:spcAft>
                <a:spcPct val="0"/>
              </a:spcAft>
            </a:pPr>
            <a:r>
              <a:rPr lang="uk-UA" sz="1470" dirty="0">
                <a:solidFill>
                  <a:srgbClr val="000000"/>
                </a:solidFill>
                <a:ea typeface="MS PGothic" pitchFamily="34" charset="-128"/>
              </a:rPr>
              <a:t>Перевірка підпису</a:t>
            </a:r>
          </a:p>
        </p:txBody>
      </p:sp>
      <p:cxnSp>
        <p:nvCxnSpPr>
          <p:cNvPr id="32" name="Прямая со стрелкой 31"/>
          <p:cNvCxnSpPr>
            <a:stCxn id="28" idx="2"/>
            <a:endCxn id="31" idx="0"/>
          </p:cNvCxnSpPr>
          <p:nvPr/>
        </p:nvCxnSpPr>
        <p:spPr bwMode="auto">
          <a:xfrm>
            <a:off x="8023225" y="2549518"/>
            <a:ext cx="0" cy="819922"/>
          </a:xfrm>
          <a:prstGeom prst="straightConnector1">
            <a:avLst/>
          </a:prstGeom>
          <a:solidFill>
            <a:schemeClr val="accent1"/>
          </a:solidFill>
          <a:ln w="38100"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Прямая со стрелкой 32"/>
          <p:cNvCxnSpPr>
            <a:stCxn id="30" idx="0"/>
            <a:endCxn id="31" idx="2"/>
          </p:cNvCxnSpPr>
          <p:nvPr/>
        </p:nvCxnSpPr>
        <p:spPr bwMode="auto">
          <a:xfrm flipV="1">
            <a:off x="8023225" y="3976048"/>
            <a:ext cx="0" cy="819922"/>
          </a:xfrm>
          <a:prstGeom prst="straightConnector1">
            <a:avLst/>
          </a:prstGeom>
          <a:solidFill>
            <a:schemeClr val="accent1"/>
          </a:solidFill>
          <a:ln w="38100"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7383889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11</a:t>
            </a:fld>
            <a:endParaRPr lang="uk-UA" dirty="0">
              <a:solidFill>
                <a:prstClr val="black">
                  <a:tint val="75000"/>
                </a:prstClr>
              </a:solidFill>
            </a:endParaRPr>
          </a:p>
        </p:txBody>
      </p:sp>
      <p:pic>
        <p:nvPicPr>
          <p:cNvPr id="6" name="Рисунок 5"/>
          <p:cNvPicPr>
            <a:picLocks noChangeAspect="1"/>
          </p:cNvPicPr>
          <p:nvPr/>
        </p:nvPicPr>
        <p:blipFill>
          <a:blip r:embed="rId2"/>
          <a:stretch>
            <a:fillRect/>
          </a:stretch>
        </p:blipFill>
        <p:spPr>
          <a:xfrm>
            <a:off x="947057" y="1013618"/>
            <a:ext cx="7801506" cy="6185695"/>
          </a:xfrm>
          <a:prstGeom prst="rect">
            <a:avLst/>
          </a:prstGeom>
        </p:spPr>
      </p:pic>
      <p:sp>
        <p:nvSpPr>
          <p:cNvPr id="7" name="Заголовок 1"/>
          <p:cNvSpPr>
            <a:spLocks noGrp="1"/>
          </p:cNvSpPr>
          <p:nvPr>
            <p:ph type="title"/>
          </p:nvPr>
        </p:nvSpPr>
        <p:spPr>
          <a:xfrm>
            <a:off x="1211264" y="0"/>
            <a:ext cx="8154987" cy="951333"/>
          </a:xfrm>
        </p:spPr>
        <p:txBody>
          <a:bodyPr/>
          <a:lstStyle/>
          <a:p>
            <a:r>
              <a:rPr lang="ru-RU" dirty="0" smtClean="0"/>
              <a:t>Приклад </a:t>
            </a:r>
            <a:r>
              <a:rPr lang="uk-UA" dirty="0" smtClean="0"/>
              <a:t>відкритого</a:t>
            </a:r>
            <a:r>
              <a:rPr lang="ru-RU" dirty="0" smtClean="0"/>
              <a:t> ключа ЕЦП</a:t>
            </a:r>
            <a:endParaRPr lang="uk-UA" dirty="0"/>
          </a:p>
        </p:txBody>
      </p:sp>
    </p:spTree>
    <p:extLst>
      <p:ext uri="{BB962C8B-B14F-4D97-AF65-F5344CB8AC3E}">
        <p14:creationId xmlns:p14="http://schemas.microsoft.com/office/powerpoint/2010/main" val="23728874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Тема1">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Тема1" id="{9295187C-7666-4666-BF6B-AA953B2663E1}" vid="{4F5C8A6B-07E4-48A7-8B4A-0865C0E1D525}"/>
    </a:ext>
  </a:extLst>
</a:theme>
</file>

<file path=ppt/theme/theme2.xml><?xml version="1.0" encoding="utf-8"?>
<a:theme xmlns:a="http://schemas.openxmlformats.org/drawingml/2006/main" name="1_Default Design">
  <a:themeElements>
    <a:clrScheme name="COLORS">
      <a:dk1>
        <a:srgbClr val="000000"/>
      </a:dk1>
      <a:lt1>
        <a:srgbClr val="FFFFFF"/>
      </a:lt1>
      <a:dk2>
        <a:srgbClr val="BFBFBF"/>
      </a:dk2>
      <a:lt2>
        <a:srgbClr val="DEF0D3"/>
      </a:lt2>
      <a:accent1>
        <a:srgbClr val="1C7A3B"/>
      </a:accent1>
      <a:accent2>
        <a:srgbClr val="5DB761"/>
      </a:accent2>
      <a:accent3>
        <a:srgbClr val="93CF96"/>
      </a:accent3>
      <a:accent4>
        <a:srgbClr val="C60A06"/>
      </a:accent4>
      <a:accent5>
        <a:srgbClr val="FEC903"/>
      </a:accent5>
      <a:accent6>
        <a:srgbClr val="FFE99A"/>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3">
            <a:lumMod val="20000"/>
            <a:lumOff val="80000"/>
          </a:schemeClr>
        </a:solidFill>
        <a:ln w="9525" cap="flat" cmpd="sng" algn="ctr">
          <a:solidFill>
            <a:schemeClr val="tx1"/>
          </a:solidFill>
          <a:prstDash val="solid"/>
          <a:round/>
          <a:headEnd type="none" w="med" len="med"/>
          <a:tailEnd type="none" w="med" len="med"/>
        </a:ln>
        <a:effectLst/>
        <a:extLst/>
      </a:spPr>
      <a:bodyPr vert="horz" wrap="square" lIns="91440" tIns="45720" rIns="91440" bIns="45720" numCol="1" rtlCol="0"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efault Design">
  <a:themeElements>
    <a:clrScheme name="RSHB">
      <a:dk1>
        <a:sysClr val="windowText" lastClr="000000"/>
      </a:dk1>
      <a:lt1>
        <a:sysClr val="window" lastClr="FFFFFF"/>
      </a:lt1>
      <a:dk2>
        <a:srgbClr val="EFF3EA"/>
      </a:dk2>
      <a:lt2>
        <a:srgbClr val="F5F8EE"/>
      </a:lt2>
      <a:accent1>
        <a:srgbClr val="255327"/>
      </a:accent1>
      <a:accent2>
        <a:srgbClr val="1C7935"/>
      </a:accent2>
      <a:accent3>
        <a:srgbClr val="5EA038"/>
      </a:accent3>
      <a:accent4>
        <a:srgbClr val="9ECC2C"/>
      </a:accent4>
      <a:accent5>
        <a:srgbClr val="FEC903"/>
      </a:accent5>
      <a:accent6>
        <a:srgbClr val="F6BC1C"/>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6_Default Design">
  <a:themeElements>
    <a:clrScheme name="RSHB">
      <a:dk1>
        <a:sysClr val="windowText" lastClr="000000"/>
      </a:dk1>
      <a:lt1>
        <a:sysClr val="window" lastClr="FFFFFF"/>
      </a:lt1>
      <a:dk2>
        <a:srgbClr val="EFF3EA"/>
      </a:dk2>
      <a:lt2>
        <a:srgbClr val="F5F8EE"/>
      </a:lt2>
      <a:accent1>
        <a:srgbClr val="255327"/>
      </a:accent1>
      <a:accent2>
        <a:srgbClr val="1C7935"/>
      </a:accent2>
      <a:accent3>
        <a:srgbClr val="5EA038"/>
      </a:accent3>
      <a:accent4>
        <a:srgbClr val="9ECC2C"/>
      </a:accent4>
      <a:accent5>
        <a:srgbClr val="FEC903"/>
      </a:accent5>
      <a:accent6>
        <a:srgbClr val="F6BC1C"/>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COLORS">
      <a:dk1>
        <a:srgbClr val="000000"/>
      </a:dk1>
      <a:lt1>
        <a:srgbClr val="FFFFFF"/>
      </a:lt1>
      <a:dk2>
        <a:srgbClr val="BFBFBF"/>
      </a:dk2>
      <a:lt2>
        <a:srgbClr val="DEF0D3"/>
      </a:lt2>
      <a:accent1>
        <a:srgbClr val="1C7A3B"/>
      </a:accent1>
      <a:accent2>
        <a:srgbClr val="5DB761"/>
      </a:accent2>
      <a:accent3>
        <a:srgbClr val="93CF96"/>
      </a:accent3>
      <a:accent4>
        <a:srgbClr val="C60A06"/>
      </a:accent4>
      <a:accent5>
        <a:srgbClr val="FEC903"/>
      </a:accent5>
      <a:accent6>
        <a:srgbClr val="FFE99A"/>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3">
            <a:lumMod val="20000"/>
            <a:lumOff val="80000"/>
          </a:schemeClr>
        </a:solidFill>
        <a:ln w="9525" cap="flat" cmpd="sng" algn="ctr">
          <a:solidFill>
            <a:schemeClr val="tx1"/>
          </a:solidFill>
          <a:prstDash val="solid"/>
          <a:round/>
          <a:headEnd type="none" w="med" len="med"/>
          <a:tailEnd type="none" w="med" len="med"/>
        </a:ln>
        <a:effectLst/>
        <a:extLst/>
      </a:spPr>
      <a:bodyPr vert="horz" wrap="square" lIns="91440" tIns="45720" rIns="91440" bIns="45720" numCol="1" rtlCol="0"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Тема1</Template>
  <TotalTime>1772</TotalTime>
  <Words>1199</Words>
  <Application>Microsoft Office PowerPoint</Application>
  <PresentationFormat>Произвольный</PresentationFormat>
  <Paragraphs>171</Paragraphs>
  <Slides>11</Slides>
  <Notes>3</Notes>
  <HiddenSlides>0</HiddenSlides>
  <MMClips>0</MMClips>
  <ScaleCrop>false</ScaleCrop>
  <HeadingPairs>
    <vt:vector size="6" baseType="variant">
      <vt:variant>
        <vt:lpstr>Тема</vt:lpstr>
      </vt:variant>
      <vt:variant>
        <vt:i4>5</vt:i4>
      </vt:variant>
      <vt:variant>
        <vt:lpstr>Внедренные серверы OLE</vt:lpstr>
      </vt:variant>
      <vt:variant>
        <vt:i4>1</vt:i4>
      </vt:variant>
      <vt:variant>
        <vt:lpstr>Заголовки слайдов</vt:lpstr>
      </vt:variant>
      <vt:variant>
        <vt:i4>11</vt:i4>
      </vt:variant>
    </vt:vector>
  </HeadingPairs>
  <TitlesOfParts>
    <vt:vector size="17" baseType="lpstr">
      <vt:lpstr>Тема1</vt:lpstr>
      <vt:lpstr>1_Default Design</vt:lpstr>
      <vt:lpstr>2_Default Design</vt:lpstr>
      <vt:lpstr>6_Default Design</vt:lpstr>
      <vt:lpstr>3_Default Design</vt:lpstr>
      <vt:lpstr>think-cell Slide</vt:lpstr>
      <vt:lpstr>Презентация PowerPoint</vt:lpstr>
      <vt:lpstr>Типи електронних підписів (ЕП) та принципи їх використання  в банківській системі України</vt:lpstr>
      <vt:lpstr>Порівняння ризиків за типами підписів</vt:lpstr>
      <vt:lpstr>Електронний документ</vt:lpstr>
      <vt:lpstr>Міжнародний досвід використання електронного підпису</vt:lpstr>
      <vt:lpstr>Витяги з законодавчих актів</vt:lpstr>
      <vt:lpstr>Часто виникаючі питання</vt:lpstr>
      <vt:lpstr>Презентация PowerPoint</vt:lpstr>
      <vt:lpstr>Приклад різних ЕП</vt:lpstr>
      <vt:lpstr>Принцип створення ЕЦП</vt:lpstr>
      <vt:lpstr>Приклад відкритого ключа ЕЦП</vt:lpstr>
    </vt:vector>
  </TitlesOfParts>
  <Company>nbu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Нагурський Олексій Вікторович</dc:creator>
  <cp:lastModifiedBy>Теслюченко</cp:lastModifiedBy>
  <cp:revision>82</cp:revision>
  <dcterms:created xsi:type="dcterms:W3CDTF">2017-01-31T15:16:40Z</dcterms:created>
  <dcterms:modified xsi:type="dcterms:W3CDTF">2017-12-06T10:08:08Z</dcterms:modified>
</cp:coreProperties>
</file>