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2"/>
  </p:notesMasterIdLst>
  <p:handoutMasterIdLst>
    <p:handoutMasterId r:id="rId13"/>
  </p:handoutMasterIdLst>
  <p:sldIdLst>
    <p:sldId id="303" r:id="rId2"/>
    <p:sldId id="356" r:id="rId3"/>
    <p:sldId id="354" r:id="rId4"/>
    <p:sldId id="357" r:id="rId5"/>
    <p:sldId id="358" r:id="rId6"/>
    <p:sldId id="359" r:id="rId7"/>
    <p:sldId id="360" r:id="rId8"/>
    <p:sldId id="361" r:id="rId9"/>
    <p:sldId id="362" r:id="rId10"/>
    <p:sldId id="353" r:id="rId11"/>
  </p:sldIdLst>
  <p:sldSz cx="9144000" cy="5143500" type="screen16x9"/>
  <p:notesSz cx="6888163" cy="100203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557630"/>
    <a:srgbClr val="4D4D4D"/>
    <a:srgbClr val="D52B1E"/>
    <a:srgbClr val="00A599"/>
    <a:srgbClr val="C50084"/>
    <a:srgbClr val="FFA100"/>
    <a:srgbClr val="6A813B"/>
    <a:srgbClr val="AAA38E"/>
    <a:srgbClr val="BEC5C2"/>
    <a:srgbClr val="5482A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3CC09C39-9CE5-446E-AEAF-915892A51F0D}">
  <a:tblStyle styleId="{3FD0621C-DD2D-4F94-8DB7-DDE1EBF4787F}" styleName="HL_Table_1">
    <a:tblBg>
      <a:effect>
        <a:effectLst/>
      </a:effect>
    </a:tblBg>
    <a:wholeTbl>
      <a:tcTxStyle b="off" i="off">
        <a:fontRef idx="major"/>
        <a:schemeClr val="tx1"/>
      </a:tcTxStyle>
      <a:tcStyle>
        <a:tcBdr>
          <a:left>
            <a:ln>
              <a:noFill/>
            </a:ln>
          </a:left>
          <a:right>
            <a:ln>
              <a:noFill/>
            </a:ln>
          </a:right>
          <a:top>
            <a:ln w="4233" cap="flat" cmpd="sng" algn="ctr">
              <a:solidFill>
                <a:schemeClr val="phClr"/>
              </a:solidFill>
              <a:prstDash val="solid"/>
            </a:ln>
          </a:top>
          <a:bottom>
            <a:ln w="4233" cap="flat" cmpd="sng" algn="ctr">
              <a:solidFill>
                <a:schemeClr val="phClr"/>
              </a:solidFill>
              <a:prstDash val="solid"/>
            </a:ln>
          </a:bottom>
          <a:insideH>
            <a:ln w="4233" cap="flat" cmpd="sng" algn="ctr">
              <a:solidFill>
                <a:schemeClr val="phClr"/>
              </a:solidFill>
              <a:prstDash val="solid"/>
            </a:ln>
          </a:insideH>
          <a:insideV>
            <a:ln>
              <a:noFill/>
            </a:ln>
          </a:insideV>
          <a:tl2br>
            <a:ln>
              <a:noFill/>
            </a:ln>
          </a:tl2br>
          <a:tr2bl>
            <a:ln>
              <a:noFill/>
            </a:ln>
          </a:tr2bl>
        </a:tcBdr>
        <a:fill>
          <a:noFill/>
        </a:fill>
      </a:tcStyle>
    </a:wholeTbl>
    <a:firstRow>
      <a:tcTxStyle b="on" i="off">
        <a:fontRef idx="major"/>
        <a:schemeClr val="tx1"/>
      </a:tcTxStyle>
      <a:tcStyle>
        <a:tcBdr>
          <a:left>
            <a:ln>
              <a:noFill/>
            </a:ln>
          </a:left>
          <a:right>
            <a:ln>
              <a:noFill/>
            </a:ln>
          </a:right>
          <a:top>
            <a:ln w="4233" cap="flat" cmpd="sng" algn="ctr">
              <a:solidFill>
                <a:schemeClr val="phClr"/>
              </a:solidFill>
              <a:prstDash val="solid"/>
            </a:ln>
          </a:top>
          <a:bottom>
            <a:ln w="4233" cap="flat" cmpd="sng" algn="ctr">
              <a:solidFill>
                <a:schemeClr val="phClr"/>
              </a:solidFill>
              <a:prstDash val="solid"/>
            </a:ln>
          </a:bottom>
          <a:insideH>
            <a:ln>
              <a:noFill/>
            </a:ln>
          </a:insideH>
          <a:insideV>
            <a:ln>
              <a:noFill/>
            </a:ln>
          </a:insideV>
          <a:tl2br>
            <a:ln>
              <a:noFill/>
            </a:ln>
          </a:tl2br>
          <a:tr2bl>
            <a:ln>
              <a:noFill/>
            </a:ln>
          </a:tr2bl>
        </a:tcBdr>
        <a:fill>
          <a:noFill/>
        </a:fill>
      </a:tcStyle>
    </a:firstRow>
  </a:tblStyle>
  <a:tblStyle styleId="{3CC09C39-9CE5-446E-AEAF-915892A51F0D}" styleName="HL_Table_2">
    <a:tblBg>
      <a:effect>
        <a:effectLst/>
      </a:effect>
    </a:tblBg>
    <a:wholeTbl>
      <a:tcTxStyle b="off" i="off">
        <a:fontRef idx="major"/>
        <a:schemeClr val="tx1"/>
      </a:tcTxStyle>
      <a:tcStyle>
        <a:tcBdr>
          <a:left>
            <a:ln>
              <a:noFill/>
            </a:ln>
          </a:left>
          <a:right>
            <a:ln>
              <a:noFill/>
            </a:ln>
          </a:right>
          <a:top>
            <a:ln w="4233" cap="flat" cmpd="sng" algn="ctr">
              <a:solidFill>
                <a:schemeClr val="phClr"/>
              </a:solidFill>
              <a:prstDash val="solid"/>
            </a:ln>
          </a:top>
          <a:bottom>
            <a:ln w="4233" cap="flat" cmpd="sng" algn="ctr">
              <a:solidFill>
                <a:schemeClr val="phClr"/>
              </a:solidFill>
              <a:prstDash val="solid"/>
            </a:ln>
          </a:bottom>
          <a:insideH>
            <a:ln w="4233" cap="flat" cmpd="sng" algn="ctr">
              <a:solidFill>
                <a:schemeClr val="phClr"/>
              </a:solidFill>
              <a:prstDash val="solid"/>
            </a:ln>
          </a:insideH>
          <a:insideV>
            <a:ln>
              <a:noFill/>
            </a:ln>
          </a:insideV>
          <a:tl2br>
            <a:ln>
              <a:noFill/>
            </a:ln>
          </a:tl2br>
          <a:tr2bl>
            <a:ln>
              <a:noFill/>
            </a:ln>
          </a:tr2bl>
        </a:tcBdr>
        <a:fill>
          <a:noFill/>
        </a:fill>
      </a:tcStyle>
    </a:wholeTbl>
    <a:band1H>
      <a:tcTxStyle b="off" i="off">
        <a:fontRef idx="major"/>
        <a:schemeClr val="tx1"/>
      </a:tcTxStyle>
      <a:tcStyle>
        <a:tcBdr/>
        <a:fill>
          <a:noFill/>
        </a:fill>
      </a:tcStyle>
    </a:band1H>
    <a:band2H>
      <a:tcTxStyle b="off" i="off">
        <a:fontRef idx="major"/>
        <a:schemeClr val="tx1"/>
      </a:tcTxStyle>
      <a:tcStyle>
        <a:tcBdr/>
        <a:fill>
          <a:solidFill>
            <a:schemeClr val="phClr">
              <a:alpha val="10000"/>
            </a:schemeClr>
          </a:solidFill>
        </a:fill>
      </a:tcStyle>
    </a:band2H>
    <a:firstRow>
      <a:tcTxStyle b="on" i="off">
        <a:fontRef idx="major"/>
        <a:schemeClr val="tx1"/>
      </a:tcTxStyle>
      <a:tcStyle>
        <a:tcBdr>
          <a:left>
            <a:ln>
              <a:noFill/>
            </a:ln>
          </a:left>
          <a:right>
            <a:ln>
              <a:noFill/>
            </a:ln>
          </a:right>
          <a:top>
            <a:ln w="4233" cap="flat" cmpd="sng" algn="ctr">
              <a:solidFill>
                <a:schemeClr val="phClr"/>
              </a:solidFill>
              <a:prstDash val="solid"/>
            </a:ln>
          </a:top>
          <a:bottom>
            <a:ln w="4233" cap="flat" cmpd="sng" algn="ctr">
              <a:solidFill>
                <a:schemeClr val="phClr"/>
              </a:solidFill>
              <a:prstDash val="solid"/>
            </a:ln>
          </a:bottom>
          <a:insideH>
            <a:ln>
              <a:noFill/>
            </a:ln>
          </a:insideH>
          <a:insideV>
            <a:ln>
              <a:noFill/>
            </a:ln>
          </a:insideV>
          <a:tl2br>
            <a:ln>
              <a:noFill/>
            </a:ln>
          </a:tl2br>
          <a:tr2bl>
            <a:ln>
              <a:noFill/>
            </a:ln>
          </a:tr2bl>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382" autoAdjust="0"/>
    <p:restoredTop sz="89706" autoAdjust="0"/>
  </p:normalViewPr>
  <p:slideViewPr>
    <p:cSldViewPr snapToGrid="0">
      <p:cViewPr>
        <p:scale>
          <a:sx n="100" d="100"/>
          <a:sy n="100" d="100"/>
        </p:scale>
        <p:origin x="-1212" y="-420"/>
      </p:cViewPr>
      <p:guideLst>
        <p:guide orient="horz" pos="848"/>
        <p:guide orient="horz" pos="3053"/>
        <p:guide pos="2071"/>
        <p:guide pos="5590"/>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79" d="100"/>
          <a:sy n="79" d="100"/>
        </p:scale>
        <p:origin x="-3912" y="-90"/>
      </p:cViewPr>
      <p:guideLst>
        <p:guide orient="horz" pos="3156"/>
        <p:guide pos="2169"/>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02075" y="0"/>
            <a:ext cx="2984500" cy="501650"/>
          </a:xfrm>
          <a:prstGeom prst="rect">
            <a:avLst/>
          </a:prstGeom>
        </p:spPr>
        <p:txBody>
          <a:bodyPr vert="horz" lIns="91440" tIns="45720" rIns="91440" bIns="45720" rtlCol="0"/>
          <a:lstStyle>
            <a:lvl1pPr algn="r">
              <a:defRPr sz="1200"/>
            </a:lvl1pPr>
          </a:lstStyle>
          <a:p>
            <a:fld id="{4ACABF49-9B2B-494E-A5E7-FC5144A0097E}" type="datetimeFigureOut">
              <a:rPr lang="en-GB" smtClean="0"/>
              <a:pPr/>
              <a:t>17/08/2017</a:t>
            </a:fld>
            <a:endParaRPr lang="en-GB"/>
          </a:p>
        </p:txBody>
      </p:sp>
      <p:sp>
        <p:nvSpPr>
          <p:cNvPr id="4" name="Footer Placeholder 3"/>
          <p:cNvSpPr>
            <a:spLocks noGrp="1"/>
          </p:cNvSpPr>
          <p:nvPr>
            <p:ph type="ftr" sz="quarter" idx="2"/>
          </p:nvPr>
        </p:nvSpPr>
        <p:spPr>
          <a:xfrm>
            <a:off x="0" y="9517063"/>
            <a:ext cx="2984500" cy="50165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02075" y="9517063"/>
            <a:ext cx="2984500" cy="501650"/>
          </a:xfrm>
          <a:prstGeom prst="rect">
            <a:avLst/>
          </a:prstGeom>
        </p:spPr>
        <p:txBody>
          <a:bodyPr vert="horz" lIns="91440" tIns="45720" rIns="91440" bIns="45720" rtlCol="0" anchor="b"/>
          <a:lstStyle>
            <a:lvl1pPr algn="r">
              <a:defRPr sz="1200"/>
            </a:lvl1pPr>
          </a:lstStyle>
          <a:p>
            <a:fld id="{1AF17BBD-B601-44F3-B6FA-01A32DB9DF64}" type="slidenum">
              <a:rPr lang="en-GB" smtClean="0"/>
              <a:pPr/>
              <a:t>‹#›</a:t>
            </a:fld>
            <a:endParaRPr lang="en-GB"/>
          </a:p>
        </p:txBody>
      </p:sp>
    </p:spTree>
    <p:extLst>
      <p:ext uri="{BB962C8B-B14F-4D97-AF65-F5344CB8AC3E}">
        <p14:creationId xmlns:p14="http://schemas.microsoft.com/office/powerpoint/2010/main" xmlns="" val="35656687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1015"/>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3901698" y="0"/>
            <a:ext cx="2984871" cy="501015"/>
          </a:xfrm>
          <a:prstGeom prst="rect">
            <a:avLst/>
          </a:prstGeom>
        </p:spPr>
        <p:txBody>
          <a:bodyPr vert="horz" lIns="96616" tIns="48308" rIns="96616" bIns="48308" rtlCol="0"/>
          <a:lstStyle>
            <a:lvl1pPr algn="r">
              <a:defRPr sz="1300"/>
            </a:lvl1pPr>
          </a:lstStyle>
          <a:p>
            <a:fld id="{28A40E5E-7EA0-4B84-84B8-AA0E637BE4F2}" type="datetimeFigureOut">
              <a:rPr lang="en-GB" smtClean="0"/>
              <a:pPr/>
              <a:t>17/08/2017</a:t>
            </a:fld>
            <a:endParaRPr lang="en-GB"/>
          </a:p>
        </p:txBody>
      </p:sp>
      <p:sp>
        <p:nvSpPr>
          <p:cNvPr id="4" name="Slide Image Placeholder 3"/>
          <p:cNvSpPr>
            <a:spLocks noGrp="1" noRot="1" noChangeAspect="1"/>
          </p:cNvSpPr>
          <p:nvPr>
            <p:ph type="sldImg" idx="2"/>
          </p:nvPr>
        </p:nvSpPr>
        <p:spPr>
          <a:xfrm>
            <a:off x="104775" y="750888"/>
            <a:ext cx="6678613" cy="3757612"/>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688817" y="4759643"/>
            <a:ext cx="5510530" cy="4509135"/>
          </a:xfrm>
          <a:prstGeom prst="rect">
            <a:avLst/>
          </a:prstGeom>
        </p:spPr>
        <p:txBody>
          <a:bodyPr vert="horz" lIns="96616" tIns="48308" rIns="96616" bIns="48308"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17546"/>
            <a:ext cx="2984871" cy="501015"/>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7546"/>
            <a:ext cx="2984871" cy="501015"/>
          </a:xfrm>
          <a:prstGeom prst="rect">
            <a:avLst/>
          </a:prstGeom>
        </p:spPr>
        <p:txBody>
          <a:bodyPr vert="horz" lIns="96616" tIns="48308" rIns="96616" bIns="48308" rtlCol="0" anchor="b"/>
          <a:lstStyle>
            <a:lvl1pPr algn="r">
              <a:defRPr sz="1300"/>
            </a:lvl1pPr>
          </a:lstStyle>
          <a:p>
            <a:fld id="{16A93497-DD6C-4E8D-8933-71AF6242EF67}" type="slidenum">
              <a:rPr lang="en-GB" smtClean="0"/>
              <a:pPr/>
              <a:t>‹#›</a:t>
            </a:fld>
            <a:endParaRPr lang="en-GB"/>
          </a:p>
        </p:txBody>
      </p:sp>
    </p:spTree>
    <p:extLst>
      <p:ext uri="{BB962C8B-B14F-4D97-AF65-F5344CB8AC3E}">
        <p14:creationId xmlns:p14="http://schemas.microsoft.com/office/powerpoint/2010/main" xmlns="" val="149529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Note – 3D supergraphic ‘mask’ is now a selectable object in foreground of slide</a:t>
            </a:r>
            <a:r>
              <a:rPr lang="en-GB" baseline="0" smtClean="0"/>
              <a:t>. </a:t>
            </a:r>
            <a:endParaRPr lang="en-GB"/>
          </a:p>
        </p:txBody>
      </p:sp>
      <p:sp>
        <p:nvSpPr>
          <p:cNvPr id="4" name="Slide Number Placeholder 3"/>
          <p:cNvSpPr>
            <a:spLocks noGrp="1"/>
          </p:cNvSpPr>
          <p:nvPr>
            <p:ph type="sldNum" sz="quarter" idx="10"/>
          </p:nvPr>
        </p:nvSpPr>
        <p:spPr/>
        <p:txBody>
          <a:bodyPr/>
          <a:lstStyle/>
          <a:p>
            <a:fld id="{16A93497-DD6C-4E8D-8933-71AF6242EF67}" type="slidenum">
              <a:rPr lang="en-GB" smtClean="0"/>
              <a:pPr/>
              <a:t>1</a:t>
            </a:fld>
            <a:endParaRPr lang="en-GB"/>
          </a:p>
        </p:txBody>
      </p:sp>
    </p:spTree>
    <p:extLst>
      <p:ext uri="{BB962C8B-B14F-4D97-AF65-F5344CB8AC3E}">
        <p14:creationId xmlns:p14="http://schemas.microsoft.com/office/powerpoint/2010/main" xmlns="" val="4104038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6A93497-DD6C-4E8D-8933-71AF6242EF67}" type="slidenum">
              <a:rPr lang="en-GB" smtClean="0"/>
              <a:pPr/>
              <a:t>10</a:t>
            </a:fld>
            <a:endParaRPr lang="en-GB"/>
          </a:p>
        </p:txBody>
      </p:sp>
    </p:spTree>
    <p:extLst>
      <p:ext uri="{BB962C8B-B14F-4D97-AF65-F5344CB8AC3E}">
        <p14:creationId xmlns:p14="http://schemas.microsoft.com/office/powerpoint/2010/main" xmlns="" val="41040382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1">
    <p:spTree>
      <p:nvGrpSpPr>
        <p:cNvPr id="1" name=""/>
        <p:cNvGrpSpPr/>
        <p:nvPr/>
      </p:nvGrpSpPr>
      <p:grpSpPr>
        <a:xfrm>
          <a:off x="0" y="0"/>
          <a:ext cx="0" cy="0"/>
          <a:chOff x="0" y="0"/>
          <a:chExt cx="0" cy="0"/>
        </a:xfrm>
      </p:grpSpPr>
      <p:pic>
        <p:nvPicPr>
          <p:cNvPr id="6" name="Cover Picture"/>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4511" y="0"/>
            <a:ext cx="9134977" cy="5143500"/>
          </a:xfrm>
          <a:prstGeom prst="rect">
            <a:avLst/>
          </a:prstGeom>
        </p:spPr>
      </p:pic>
      <p:sp>
        <p:nvSpPr>
          <p:cNvPr id="3" name="Cobranding Logo"/>
          <p:cNvSpPr>
            <a:spLocks noGrp="1"/>
          </p:cNvSpPr>
          <p:nvPr>
            <p:ph type="pic" sz="quarter" idx="12" hasCustomPrompt="1"/>
          </p:nvPr>
        </p:nvSpPr>
        <p:spPr>
          <a:xfrm>
            <a:off x="577850" y="1785938"/>
            <a:ext cx="2466975" cy="1216025"/>
          </a:xfrm>
        </p:spPr>
        <p:txBody>
          <a:bodyPr/>
          <a:lstStyle>
            <a:lvl1pPr marL="0" indent="0">
              <a:buFontTx/>
              <a:buNone/>
              <a:defRPr/>
            </a:lvl1pPr>
          </a:lstStyle>
          <a:p>
            <a:r>
              <a:rPr lang="en-GB" smtClean="0"/>
              <a:t>Cobranding</a:t>
            </a:r>
            <a:endParaRPr lang="en-GB"/>
          </a:p>
        </p:txBody>
      </p:sp>
      <p:sp>
        <p:nvSpPr>
          <p:cNvPr id="10" name="OurLogo"/>
          <p:cNvSpPr>
            <a:spLocks noGrp="1" noChangeAspect="1"/>
          </p:cNvSpPr>
          <p:nvPr>
            <p:ph type="pic" sz="quarter" idx="13"/>
          </p:nvPr>
        </p:nvSpPr>
        <p:spPr>
          <a:xfrm>
            <a:off x="576000" y="576000"/>
            <a:ext cx="828000" cy="828000"/>
          </a:xfrm>
        </p:spPr>
        <p:txBody>
          <a:bodyPr/>
          <a:lstStyle>
            <a:lvl1pPr marL="0" indent="0">
              <a:buNone/>
              <a:defRPr/>
            </a:lvl1pPr>
          </a:lstStyle>
          <a:p>
            <a:r>
              <a:rPr lang="en-US" smtClean="0"/>
              <a:t>Click icon to add picture</a:t>
            </a:r>
            <a:endParaRPr lang="en-GB"/>
          </a:p>
        </p:txBody>
      </p:sp>
      <p:sp>
        <p:nvSpPr>
          <p:cNvPr id="5" name="Cover Additional Title"/>
          <p:cNvSpPr>
            <a:spLocks noGrp="1"/>
          </p:cNvSpPr>
          <p:nvPr>
            <p:ph type="body" sz="quarter" idx="11"/>
          </p:nvPr>
        </p:nvSpPr>
        <p:spPr>
          <a:xfrm>
            <a:off x="575999" y="4082725"/>
            <a:ext cx="5040000" cy="686125"/>
          </a:xfrm>
        </p:spPr>
        <p:txBody>
          <a:bodyPr>
            <a:normAutofit/>
          </a:bodyPr>
          <a:lstStyle>
            <a:lvl1pPr marL="0" indent="0" algn="l">
              <a:buNone/>
              <a:defRPr sz="1600" baseline="0">
                <a:solidFill>
                  <a:srgbClr val="4D4D4D"/>
                </a:solidFill>
                <a:latin typeface="+mj-lt"/>
              </a:defRPr>
            </a:lvl1pPr>
            <a:lvl2pPr>
              <a:defRPr>
                <a:solidFill>
                  <a:schemeClr val="tx2"/>
                </a:solidFill>
                <a:latin typeface="+mj-lt"/>
              </a:defRPr>
            </a:lvl2pPr>
            <a:lvl3pPr>
              <a:defRPr>
                <a:solidFill>
                  <a:schemeClr val="tx2"/>
                </a:solidFill>
                <a:latin typeface="+mj-lt"/>
              </a:defRPr>
            </a:lvl3pPr>
            <a:lvl4pPr>
              <a:defRPr>
                <a:solidFill>
                  <a:schemeClr val="tx2"/>
                </a:solidFill>
                <a:latin typeface="+mj-lt"/>
              </a:defRPr>
            </a:lvl4pPr>
            <a:lvl5pPr>
              <a:defRPr>
                <a:solidFill>
                  <a:schemeClr val="tx2"/>
                </a:solidFill>
                <a:latin typeface="+mj-lt"/>
              </a:defRPr>
            </a:lvl5pPr>
          </a:lstStyle>
          <a:p>
            <a:pPr lvl="0"/>
            <a:r>
              <a:rPr lang="en-US" smtClean="0"/>
              <a:t>Click to edit Master text styles</a:t>
            </a:r>
          </a:p>
        </p:txBody>
      </p:sp>
      <p:sp>
        <p:nvSpPr>
          <p:cNvPr id="9" name="Cover Subtitle"/>
          <p:cNvSpPr>
            <a:spLocks noGrp="1"/>
          </p:cNvSpPr>
          <p:nvPr>
            <p:ph type="body" sz="quarter" idx="10"/>
          </p:nvPr>
        </p:nvSpPr>
        <p:spPr>
          <a:xfrm>
            <a:off x="575999" y="3646479"/>
            <a:ext cx="5040000" cy="430213"/>
          </a:xfrm>
        </p:spPr>
        <p:txBody>
          <a:bodyPr>
            <a:noAutofit/>
          </a:bodyPr>
          <a:lstStyle>
            <a:lvl1pPr marL="0" indent="0">
              <a:buNone/>
              <a:defRPr sz="2400">
                <a:solidFill>
                  <a:schemeClr val="accent1"/>
                </a:solidFill>
                <a:latin typeface="+mj-lt"/>
              </a:defRPr>
            </a:lvl1pPr>
            <a:lvl2pPr>
              <a:defRPr>
                <a:solidFill>
                  <a:schemeClr val="tx2"/>
                </a:solidFill>
                <a:latin typeface="+mj-lt"/>
              </a:defRPr>
            </a:lvl2pPr>
            <a:lvl3pPr>
              <a:defRPr>
                <a:solidFill>
                  <a:schemeClr val="tx2"/>
                </a:solidFill>
                <a:latin typeface="+mj-lt"/>
              </a:defRPr>
            </a:lvl3pPr>
            <a:lvl4pPr>
              <a:defRPr>
                <a:solidFill>
                  <a:schemeClr val="tx2"/>
                </a:solidFill>
                <a:latin typeface="+mj-lt"/>
              </a:defRPr>
            </a:lvl4pPr>
            <a:lvl5pPr>
              <a:defRPr>
                <a:solidFill>
                  <a:schemeClr val="tx2"/>
                </a:solidFill>
                <a:latin typeface="+mj-lt"/>
              </a:defRPr>
            </a:lvl5pPr>
          </a:lstStyle>
          <a:p>
            <a:pPr lvl="0"/>
            <a:r>
              <a:rPr lang="en-US" smtClean="0"/>
              <a:t>Click to edit Master text styles</a:t>
            </a:r>
          </a:p>
        </p:txBody>
      </p:sp>
      <p:sp>
        <p:nvSpPr>
          <p:cNvPr id="7" name="Cover Title"/>
          <p:cNvSpPr>
            <a:spLocks noGrp="1"/>
          </p:cNvSpPr>
          <p:nvPr>
            <p:ph type="title"/>
          </p:nvPr>
        </p:nvSpPr>
        <p:spPr>
          <a:xfrm>
            <a:off x="576000" y="3199302"/>
            <a:ext cx="6389950" cy="446400"/>
          </a:xfrm>
        </p:spPr>
        <p:txBody>
          <a:bodyPr anchor="b" anchorCtr="0">
            <a:noAutofit/>
          </a:bodyPr>
          <a:lstStyle>
            <a:lvl1pPr>
              <a:defRPr sz="3200"/>
            </a:lvl1pPr>
          </a:lstStyle>
          <a:p>
            <a:r>
              <a:rPr lang="en-US" smtClean="0"/>
              <a:t>Click to edit Master title style</a:t>
            </a:r>
            <a:endParaRPr lang="en-GB" dirty="0"/>
          </a:p>
        </p:txBody>
      </p:sp>
    </p:spTree>
    <p:extLst>
      <p:ext uri="{BB962C8B-B14F-4D97-AF65-F5344CB8AC3E}">
        <p14:creationId xmlns:p14="http://schemas.microsoft.com/office/powerpoint/2010/main" xmlns="" val="316761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pic>
        <p:nvPicPr>
          <p:cNvPr id="8" name="Cover Picture"/>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4511" y="0"/>
            <a:ext cx="9134977" cy="5143500"/>
          </a:xfrm>
          <a:prstGeom prst="rect">
            <a:avLst/>
          </a:prstGeom>
        </p:spPr>
      </p:pic>
      <p:sp>
        <p:nvSpPr>
          <p:cNvPr id="10" name="Cobranding Logo"/>
          <p:cNvSpPr>
            <a:spLocks noGrp="1"/>
          </p:cNvSpPr>
          <p:nvPr>
            <p:ph type="pic" sz="quarter" idx="12" hasCustomPrompt="1"/>
          </p:nvPr>
        </p:nvSpPr>
        <p:spPr>
          <a:xfrm>
            <a:off x="577850" y="1785938"/>
            <a:ext cx="2466975" cy="1216025"/>
          </a:xfrm>
        </p:spPr>
        <p:txBody>
          <a:bodyPr/>
          <a:lstStyle>
            <a:lvl1pPr marL="0" indent="0">
              <a:buFontTx/>
              <a:buNone/>
              <a:defRPr/>
            </a:lvl1pPr>
          </a:lstStyle>
          <a:p>
            <a:r>
              <a:rPr lang="en-GB" smtClean="0"/>
              <a:t>Cobranding</a:t>
            </a:r>
            <a:endParaRPr lang="en-GB"/>
          </a:p>
        </p:txBody>
      </p:sp>
      <p:sp>
        <p:nvSpPr>
          <p:cNvPr id="9" name="OurLogo"/>
          <p:cNvSpPr>
            <a:spLocks noGrp="1" noChangeAspect="1"/>
          </p:cNvSpPr>
          <p:nvPr>
            <p:ph type="pic" sz="quarter" idx="13"/>
          </p:nvPr>
        </p:nvSpPr>
        <p:spPr>
          <a:xfrm>
            <a:off x="576000" y="576000"/>
            <a:ext cx="828000" cy="828000"/>
          </a:xfrm>
        </p:spPr>
        <p:txBody>
          <a:bodyPr/>
          <a:lstStyle>
            <a:lvl1pPr marL="0" indent="0">
              <a:buNone/>
              <a:defRPr/>
            </a:lvl1pPr>
          </a:lstStyle>
          <a:p>
            <a:r>
              <a:rPr lang="en-US" smtClean="0"/>
              <a:t>Click icon to add picture</a:t>
            </a:r>
            <a:endParaRPr lang="en-GB"/>
          </a:p>
        </p:txBody>
      </p:sp>
      <p:sp>
        <p:nvSpPr>
          <p:cNvPr id="13" name="Cover Additional Title"/>
          <p:cNvSpPr>
            <a:spLocks noGrp="1"/>
          </p:cNvSpPr>
          <p:nvPr>
            <p:ph type="body" sz="quarter" idx="11"/>
          </p:nvPr>
        </p:nvSpPr>
        <p:spPr>
          <a:xfrm>
            <a:off x="575999" y="4082725"/>
            <a:ext cx="5040000" cy="686125"/>
          </a:xfrm>
        </p:spPr>
        <p:txBody>
          <a:bodyPr>
            <a:normAutofit/>
          </a:bodyPr>
          <a:lstStyle>
            <a:lvl1pPr marL="0" indent="0" algn="l">
              <a:buNone/>
              <a:defRPr sz="1600" baseline="0">
                <a:solidFill>
                  <a:srgbClr val="4D4D4D"/>
                </a:solidFill>
                <a:latin typeface="+mj-lt"/>
              </a:defRPr>
            </a:lvl1pPr>
            <a:lvl2pPr>
              <a:defRPr>
                <a:solidFill>
                  <a:schemeClr val="tx2"/>
                </a:solidFill>
                <a:latin typeface="+mj-lt"/>
              </a:defRPr>
            </a:lvl2pPr>
            <a:lvl3pPr>
              <a:defRPr>
                <a:solidFill>
                  <a:schemeClr val="tx2"/>
                </a:solidFill>
                <a:latin typeface="+mj-lt"/>
              </a:defRPr>
            </a:lvl3pPr>
            <a:lvl4pPr>
              <a:defRPr>
                <a:solidFill>
                  <a:schemeClr val="tx2"/>
                </a:solidFill>
                <a:latin typeface="+mj-lt"/>
              </a:defRPr>
            </a:lvl4pPr>
            <a:lvl5pPr>
              <a:defRPr>
                <a:solidFill>
                  <a:schemeClr val="tx2"/>
                </a:solidFill>
                <a:latin typeface="+mj-lt"/>
              </a:defRPr>
            </a:lvl5pPr>
          </a:lstStyle>
          <a:p>
            <a:pPr lvl="0"/>
            <a:r>
              <a:rPr lang="en-US" smtClean="0"/>
              <a:t>Click to edit Master text styles</a:t>
            </a:r>
          </a:p>
        </p:txBody>
      </p:sp>
      <p:sp>
        <p:nvSpPr>
          <p:cNvPr id="12" name="Cover Subtitle"/>
          <p:cNvSpPr>
            <a:spLocks noGrp="1"/>
          </p:cNvSpPr>
          <p:nvPr>
            <p:ph type="body" sz="quarter" idx="10"/>
          </p:nvPr>
        </p:nvSpPr>
        <p:spPr>
          <a:xfrm>
            <a:off x="575999" y="3646479"/>
            <a:ext cx="5040000" cy="430213"/>
          </a:xfrm>
        </p:spPr>
        <p:txBody>
          <a:bodyPr>
            <a:noAutofit/>
          </a:bodyPr>
          <a:lstStyle>
            <a:lvl1pPr marL="0" indent="0">
              <a:buNone/>
              <a:defRPr sz="2400">
                <a:solidFill>
                  <a:schemeClr val="accent1"/>
                </a:solidFill>
                <a:latin typeface="+mj-lt"/>
              </a:defRPr>
            </a:lvl1pPr>
            <a:lvl2pPr>
              <a:defRPr>
                <a:solidFill>
                  <a:schemeClr val="tx2"/>
                </a:solidFill>
                <a:latin typeface="+mj-lt"/>
              </a:defRPr>
            </a:lvl2pPr>
            <a:lvl3pPr>
              <a:defRPr>
                <a:solidFill>
                  <a:schemeClr val="tx2"/>
                </a:solidFill>
                <a:latin typeface="+mj-lt"/>
              </a:defRPr>
            </a:lvl3pPr>
            <a:lvl4pPr>
              <a:defRPr>
                <a:solidFill>
                  <a:schemeClr val="tx2"/>
                </a:solidFill>
                <a:latin typeface="+mj-lt"/>
              </a:defRPr>
            </a:lvl4pPr>
            <a:lvl5pPr>
              <a:defRPr>
                <a:solidFill>
                  <a:schemeClr val="tx2"/>
                </a:solidFill>
                <a:latin typeface="+mj-lt"/>
              </a:defRPr>
            </a:lvl5pPr>
          </a:lstStyle>
          <a:p>
            <a:pPr lvl="0"/>
            <a:r>
              <a:rPr lang="en-US" smtClean="0"/>
              <a:t>Click to edit Master text styles</a:t>
            </a:r>
          </a:p>
        </p:txBody>
      </p:sp>
      <p:sp>
        <p:nvSpPr>
          <p:cNvPr id="11" name="Cover Title"/>
          <p:cNvSpPr>
            <a:spLocks noGrp="1"/>
          </p:cNvSpPr>
          <p:nvPr>
            <p:ph type="title"/>
          </p:nvPr>
        </p:nvSpPr>
        <p:spPr>
          <a:xfrm>
            <a:off x="576000" y="3199302"/>
            <a:ext cx="6389950" cy="446400"/>
          </a:xfrm>
        </p:spPr>
        <p:txBody>
          <a:bodyPr anchor="b" anchorCtr="0">
            <a:noAutofit/>
          </a:bodyPr>
          <a:lstStyle>
            <a:lvl1pPr>
              <a:defRPr sz="3200"/>
            </a:lvl1pPr>
          </a:lstStyle>
          <a:p>
            <a:r>
              <a:rPr lang="en-US" smtClean="0"/>
              <a:t>Click to edit Master title style</a:t>
            </a:r>
            <a:endParaRPr lang="en-GB" dirty="0"/>
          </a:p>
        </p:txBody>
      </p:sp>
    </p:spTree>
    <p:extLst>
      <p:ext uri="{BB962C8B-B14F-4D97-AF65-F5344CB8AC3E}">
        <p14:creationId xmlns:p14="http://schemas.microsoft.com/office/powerpoint/2010/main" xmlns="" val="320620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3">
    <p:spTree>
      <p:nvGrpSpPr>
        <p:cNvPr id="1" name=""/>
        <p:cNvGrpSpPr/>
        <p:nvPr/>
      </p:nvGrpSpPr>
      <p:grpSpPr>
        <a:xfrm>
          <a:off x="0" y="0"/>
          <a:ext cx="0" cy="0"/>
          <a:chOff x="0" y="0"/>
          <a:chExt cx="0" cy="0"/>
        </a:xfrm>
      </p:grpSpPr>
      <p:pic>
        <p:nvPicPr>
          <p:cNvPr id="6" name="Cover Picture"/>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4115" y="0"/>
            <a:ext cx="9134977" cy="5143500"/>
          </a:xfrm>
          <a:prstGeom prst="rect">
            <a:avLst/>
          </a:prstGeom>
        </p:spPr>
      </p:pic>
      <p:sp>
        <p:nvSpPr>
          <p:cNvPr id="10" name="Cobranding Logo"/>
          <p:cNvSpPr>
            <a:spLocks noGrp="1"/>
          </p:cNvSpPr>
          <p:nvPr>
            <p:ph type="pic" sz="quarter" idx="13" hasCustomPrompt="1"/>
          </p:nvPr>
        </p:nvSpPr>
        <p:spPr>
          <a:xfrm>
            <a:off x="6075683" y="1785938"/>
            <a:ext cx="2466975" cy="1216025"/>
          </a:xfrm>
        </p:spPr>
        <p:txBody>
          <a:bodyPr/>
          <a:lstStyle>
            <a:lvl1pPr marL="0" indent="0">
              <a:buFontTx/>
              <a:buNone/>
              <a:defRPr/>
            </a:lvl1pPr>
          </a:lstStyle>
          <a:p>
            <a:r>
              <a:rPr lang="en-GB" smtClean="0"/>
              <a:t>Cobranding</a:t>
            </a:r>
            <a:endParaRPr lang="en-GB"/>
          </a:p>
        </p:txBody>
      </p:sp>
      <p:sp>
        <p:nvSpPr>
          <p:cNvPr id="9" name="OurLogo"/>
          <p:cNvSpPr>
            <a:spLocks noGrp="1" noChangeAspect="1"/>
          </p:cNvSpPr>
          <p:nvPr>
            <p:ph type="pic" sz="quarter" idx="14"/>
          </p:nvPr>
        </p:nvSpPr>
        <p:spPr>
          <a:xfrm>
            <a:off x="7704000" y="576000"/>
            <a:ext cx="828000" cy="828000"/>
          </a:xfrm>
        </p:spPr>
        <p:txBody>
          <a:bodyPr/>
          <a:lstStyle>
            <a:lvl1pPr marL="0" indent="0">
              <a:buNone/>
              <a:defRPr/>
            </a:lvl1pPr>
          </a:lstStyle>
          <a:p>
            <a:r>
              <a:rPr lang="en-US" smtClean="0"/>
              <a:t>Click icon to add picture</a:t>
            </a:r>
            <a:endParaRPr lang="en-GB"/>
          </a:p>
        </p:txBody>
      </p:sp>
      <p:sp>
        <p:nvSpPr>
          <p:cNvPr id="12" name="Cover Additional Title"/>
          <p:cNvSpPr>
            <a:spLocks noGrp="1"/>
          </p:cNvSpPr>
          <p:nvPr>
            <p:ph type="body" sz="quarter" idx="11"/>
          </p:nvPr>
        </p:nvSpPr>
        <p:spPr>
          <a:xfrm>
            <a:off x="3481219" y="4082725"/>
            <a:ext cx="5061439" cy="686125"/>
          </a:xfrm>
        </p:spPr>
        <p:txBody>
          <a:bodyPr>
            <a:normAutofit/>
          </a:bodyPr>
          <a:lstStyle>
            <a:lvl1pPr marL="0" indent="0" algn="r">
              <a:buNone/>
              <a:defRPr sz="1600" baseline="0">
                <a:solidFill>
                  <a:srgbClr val="4D4D4D"/>
                </a:solidFill>
                <a:latin typeface="+mj-lt"/>
              </a:defRPr>
            </a:lvl1pPr>
            <a:lvl2pPr>
              <a:defRPr>
                <a:solidFill>
                  <a:schemeClr val="tx2"/>
                </a:solidFill>
                <a:latin typeface="+mj-lt"/>
              </a:defRPr>
            </a:lvl2pPr>
            <a:lvl3pPr>
              <a:defRPr>
                <a:solidFill>
                  <a:schemeClr val="tx2"/>
                </a:solidFill>
                <a:latin typeface="+mj-lt"/>
              </a:defRPr>
            </a:lvl3pPr>
            <a:lvl4pPr>
              <a:defRPr>
                <a:solidFill>
                  <a:schemeClr val="tx2"/>
                </a:solidFill>
                <a:latin typeface="+mj-lt"/>
              </a:defRPr>
            </a:lvl4pPr>
            <a:lvl5pPr>
              <a:defRPr>
                <a:solidFill>
                  <a:schemeClr val="tx2"/>
                </a:solidFill>
                <a:latin typeface="+mj-lt"/>
              </a:defRPr>
            </a:lvl5pPr>
          </a:lstStyle>
          <a:p>
            <a:pPr lvl="0"/>
            <a:r>
              <a:rPr lang="en-US" smtClean="0"/>
              <a:t>Click to edit Master text styles</a:t>
            </a:r>
          </a:p>
        </p:txBody>
      </p:sp>
      <p:sp>
        <p:nvSpPr>
          <p:cNvPr id="11" name="Cover Subtitle"/>
          <p:cNvSpPr>
            <a:spLocks noGrp="1"/>
          </p:cNvSpPr>
          <p:nvPr>
            <p:ph type="body" sz="quarter" idx="10"/>
          </p:nvPr>
        </p:nvSpPr>
        <p:spPr>
          <a:xfrm>
            <a:off x="3481219" y="3636124"/>
            <a:ext cx="5061439" cy="430213"/>
          </a:xfrm>
        </p:spPr>
        <p:txBody>
          <a:bodyPr>
            <a:noAutofit/>
          </a:bodyPr>
          <a:lstStyle>
            <a:lvl1pPr marL="0" indent="0" algn="r">
              <a:buNone/>
              <a:defRPr sz="2400">
                <a:solidFill>
                  <a:schemeClr val="accent1"/>
                </a:solidFill>
                <a:latin typeface="+mj-lt"/>
              </a:defRPr>
            </a:lvl1pPr>
            <a:lvl2pPr>
              <a:defRPr>
                <a:solidFill>
                  <a:schemeClr val="tx2"/>
                </a:solidFill>
                <a:latin typeface="+mj-lt"/>
              </a:defRPr>
            </a:lvl2pPr>
            <a:lvl3pPr>
              <a:defRPr>
                <a:solidFill>
                  <a:schemeClr val="tx2"/>
                </a:solidFill>
                <a:latin typeface="+mj-lt"/>
              </a:defRPr>
            </a:lvl3pPr>
            <a:lvl4pPr>
              <a:defRPr>
                <a:solidFill>
                  <a:schemeClr val="tx2"/>
                </a:solidFill>
                <a:latin typeface="+mj-lt"/>
              </a:defRPr>
            </a:lvl4pPr>
            <a:lvl5pPr>
              <a:defRPr>
                <a:solidFill>
                  <a:schemeClr val="tx2"/>
                </a:solidFill>
                <a:latin typeface="+mj-lt"/>
              </a:defRPr>
            </a:lvl5pPr>
          </a:lstStyle>
          <a:p>
            <a:pPr lvl="0"/>
            <a:r>
              <a:rPr lang="en-US" smtClean="0"/>
              <a:t>Click to edit Master text styles</a:t>
            </a:r>
          </a:p>
        </p:txBody>
      </p:sp>
      <p:sp>
        <p:nvSpPr>
          <p:cNvPr id="8" name="Cover Title"/>
          <p:cNvSpPr>
            <a:spLocks noGrp="1"/>
          </p:cNvSpPr>
          <p:nvPr>
            <p:ph type="title"/>
          </p:nvPr>
        </p:nvSpPr>
        <p:spPr>
          <a:xfrm>
            <a:off x="1811547" y="3180321"/>
            <a:ext cx="6730781" cy="446400"/>
          </a:xfrm>
        </p:spPr>
        <p:txBody>
          <a:bodyPr anchor="b" anchorCtr="0">
            <a:noAutofit/>
          </a:bodyPr>
          <a:lstStyle>
            <a:lvl1pPr algn="r">
              <a:defRPr sz="3200"/>
            </a:lvl1pPr>
          </a:lstStyle>
          <a:p>
            <a:r>
              <a:rPr lang="en-US" smtClean="0"/>
              <a:t>Click to edit Master title style</a:t>
            </a:r>
            <a:endParaRPr lang="en-GB" dirty="0"/>
          </a:p>
        </p:txBody>
      </p:sp>
    </p:spTree>
    <p:extLst>
      <p:ext uri="{BB962C8B-B14F-4D97-AF65-F5344CB8AC3E}">
        <p14:creationId xmlns:p14="http://schemas.microsoft.com/office/powerpoint/2010/main" xmlns="" val="2886073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and Title">
    <p:spTree>
      <p:nvGrpSpPr>
        <p:cNvPr id="1" name=""/>
        <p:cNvGrpSpPr/>
        <p:nvPr/>
      </p:nvGrpSpPr>
      <p:grpSpPr>
        <a:xfrm>
          <a:off x="0" y="0"/>
          <a:ext cx="0" cy="0"/>
          <a:chOff x="0" y="0"/>
          <a:chExt cx="0" cy="0"/>
        </a:xfrm>
      </p:grpSpPr>
      <p:sp>
        <p:nvSpPr>
          <p:cNvPr id="13"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12"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Content"/>
          <p:cNvSpPr>
            <a:spLocks noGrp="1"/>
          </p:cNvSpPr>
          <p:nvPr>
            <p:ph sz="quarter" idx="12"/>
          </p:nvPr>
        </p:nvSpPr>
        <p:spPr>
          <a:xfrm>
            <a:off x="288000" y="900000"/>
            <a:ext cx="8568000" cy="39378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2" name="Slide Title"/>
          <p:cNvSpPr>
            <a:spLocks noGrp="1"/>
          </p:cNvSpPr>
          <p:nvPr>
            <p:ph type="title"/>
          </p:nvPr>
        </p:nvSpPr>
        <p:spPr/>
        <p:txBody>
          <a:bodyPr/>
          <a:lstStyle/>
          <a:p>
            <a:r>
              <a:rPr lang="en-US" smtClean="0"/>
              <a:t>Click to edit Master title style</a:t>
            </a:r>
            <a:endParaRPr lang="en-GB" dirty="0"/>
          </a:p>
        </p:txBody>
      </p:sp>
    </p:spTree>
    <p:extLst>
      <p:ext uri="{BB962C8B-B14F-4D97-AF65-F5344CB8AC3E}">
        <p14:creationId xmlns:p14="http://schemas.microsoft.com/office/powerpoint/2010/main" xmlns="" val="2056769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and Title with quote">
    <p:spTree>
      <p:nvGrpSpPr>
        <p:cNvPr id="1" name=""/>
        <p:cNvGrpSpPr/>
        <p:nvPr/>
      </p:nvGrpSpPr>
      <p:grpSpPr>
        <a:xfrm>
          <a:off x="0" y="0"/>
          <a:ext cx="0" cy="0"/>
          <a:chOff x="0" y="0"/>
          <a:chExt cx="0" cy="0"/>
        </a:xfrm>
      </p:grpSpPr>
      <p:sp>
        <p:nvSpPr>
          <p:cNvPr id="11"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10"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Quote Text"/>
          <p:cNvSpPr>
            <a:spLocks noGrp="1"/>
          </p:cNvSpPr>
          <p:nvPr>
            <p:ph type="body" sz="quarter" idx="13"/>
          </p:nvPr>
        </p:nvSpPr>
        <p:spPr>
          <a:xfrm>
            <a:off x="6478247" y="2410933"/>
            <a:ext cx="2377754" cy="1874881"/>
          </a:xfrm>
        </p:spPr>
        <p:txBody>
          <a:bodyPr lIns="0" rIns="0" anchor="ctr" anchorCtr="0">
            <a:normAutofit/>
          </a:bodyPr>
          <a:lstStyle>
            <a:lvl1pPr marL="0" indent="0">
              <a:spcAft>
                <a:spcPts val="600"/>
              </a:spcAft>
              <a:buNone/>
              <a:defRPr sz="2000" b="1" baseline="0">
                <a:solidFill>
                  <a:srgbClr val="4D4D4D"/>
                </a:solidFill>
                <a:latin typeface="Calibri" panose="020F0502020204030204" pitchFamily="34" charset="0"/>
                <a:cs typeface="Calibri" panose="020F0502020204030204" pitchFamily="34" charset="0"/>
              </a:defRPr>
            </a:lvl1pPr>
          </a:lstStyle>
          <a:p>
            <a:pPr lvl="0"/>
            <a:r>
              <a:rPr lang="en-US" smtClean="0"/>
              <a:t>Click to edit Master text styles</a:t>
            </a:r>
          </a:p>
        </p:txBody>
      </p:sp>
      <p:sp>
        <p:nvSpPr>
          <p:cNvPr id="9" name="Quote Source"/>
          <p:cNvSpPr>
            <a:spLocks noGrp="1"/>
          </p:cNvSpPr>
          <p:nvPr>
            <p:ph type="body" sz="quarter" idx="14"/>
          </p:nvPr>
        </p:nvSpPr>
        <p:spPr>
          <a:xfrm>
            <a:off x="6896159" y="4304243"/>
            <a:ext cx="1959842" cy="539701"/>
          </a:xfrm>
        </p:spPr>
        <p:txBody>
          <a:bodyPr lIns="0" rIns="0">
            <a:noAutofit/>
          </a:bodyPr>
          <a:lstStyle>
            <a:lvl1pPr marL="0" indent="0" algn="r">
              <a:spcAft>
                <a:spcPts val="0"/>
              </a:spcAft>
              <a:buNone/>
              <a:defRPr sz="1400" i="1" baseline="0">
                <a:solidFill>
                  <a:srgbClr val="4D4D4D"/>
                </a:solidFill>
                <a:latin typeface="Calibri" panose="020F0502020204030204" pitchFamily="34" charset="0"/>
                <a:cs typeface="Calibri" panose="020F0502020204030204" pitchFamily="34" charset="0"/>
              </a:defRPr>
            </a:lvl1pPr>
          </a:lstStyle>
          <a:p>
            <a:pPr lvl="0"/>
            <a:r>
              <a:rPr lang="en-US" smtClean="0"/>
              <a:t>Click to edit Master text styles</a:t>
            </a:r>
          </a:p>
        </p:txBody>
      </p:sp>
      <p:sp>
        <p:nvSpPr>
          <p:cNvPr id="6" name="Content"/>
          <p:cNvSpPr>
            <a:spLocks noGrp="1"/>
          </p:cNvSpPr>
          <p:nvPr>
            <p:ph sz="quarter" idx="12"/>
          </p:nvPr>
        </p:nvSpPr>
        <p:spPr>
          <a:xfrm>
            <a:off x="288000" y="900000"/>
            <a:ext cx="5498547" cy="400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2" name="Slide Title"/>
          <p:cNvSpPr>
            <a:spLocks noGrp="1"/>
          </p:cNvSpPr>
          <p:nvPr>
            <p:ph type="title"/>
          </p:nvPr>
        </p:nvSpPr>
        <p:spPr/>
        <p:txBody>
          <a:bodyPr/>
          <a:lstStyle>
            <a:lvl1pPr>
              <a:defRPr baseline="0">
                <a:solidFill>
                  <a:srgbClr val="333333"/>
                </a:solidFill>
              </a:defRPr>
            </a:lvl1pPr>
          </a:lstStyle>
          <a:p>
            <a:r>
              <a:rPr lang="en-US" smtClean="0"/>
              <a:t>Click to edit Master title style</a:t>
            </a:r>
            <a:endParaRPr lang="en-GB"/>
          </a:p>
        </p:txBody>
      </p:sp>
    </p:spTree>
    <p:extLst>
      <p:ext uri="{BB962C8B-B14F-4D97-AF65-F5344CB8AC3E}">
        <p14:creationId xmlns:p14="http://schemas.microsoft.com/office/powerpoint/2010/main" xmlns="" val="3286053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and Title with quote ALT">
    <p:spTree>
      <p:nvGrpSpPr>
        <p:cNvPr id="1" name=""/>
        <p:cNvGrpSpPr/>
        <p:nvPr/>
      </p:nvGrpSpPr>
      <p:grpSpPr>
        <a:xfrm>
          <a:off x="0" y="0"/>
          <a:ext cx="0" cy="0"/>
          <a:chOff x="0" y="0"/>
          <a:chExt cx="0" cy="0"/>
        </a:xfrm>
      </p:grpSpPr>
      <p:sp>
        <p:nvSpPr>
          <p:cNvPr id="11"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10"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Quote Source"/>
          <p:cNvSpPr>
            <a:spLocks noGrp="1"/>
          </p:cNvSpPr>
          <p:nvPr>
            <p:ph type="body" sz="quarter" idx="14"/>
          </p:nvPr>
        </p:nvSpPr>
        <p:spPr>
          <a:xfrm>
            <a:off x="6896159" y="4304243"/>
            <a:ext cx="1959842" cy="539701"/>
          </a:xfrm>
        </p:spPr>
        <p:txBody>
          <a:bodyPr lIns="0" rIns="0">
            <a:noAutofit/>
          </a:bodyPr>
          <a:lstStyle>
            <a:lvl1pPr marL="0" indent="0" algn="r">
              <a:spcAft>
                <a:spcPts val="0"/>
              </a:spcAft>
              <a:buNone/>
              <a:defRPr sz="1400" i="1" baseline="0">
                <a:solidFill>
                  <a:srgbClr val="4D4D4D"/>
                </a:solidFill>
                <a:latin typeface="Calibri" panose="020F0502020204030204" pitchFamily="34" charset="0"/>
                <a:cs typeface="Calibri" panose="020F0502020204030204" pitchFamily="34" charset="0"/>
              </a:defRPr>
            </a:lvl1pPr>
          </a:lstStyle>
          <a:p>
            <a:pPr lvl="0"/>
            <a:r>
              <a:rPr lang="en-US" smtClean="0"/>
              <a:t>Click to edit Master text styles</a:t>
            </a:r>
          </a:p>
        </p:txBody>
      </p:sp>
      <p:sp>
        <p:nvSpPr>
          <p:cNvPr id="5" name="Quote Text"/>
          <p:cNvSpPr>
            <a:spLocks noGrp="1"/>
          </p:cNvSpPr>
          <p:nvPr>
            <p:ph type="body" sz="quarter" idx="13"/>
          </p:nvPr>
        </p:nvSpPr>
        <p:spPr>
          <a:xfrm>
            <a:off x="6478247" y="2410933"/>
            <a:ext cx="2377754" cy="1874881"/>
          </a:xfrm>
        </p:spPr>
        <p:txBody>
          <a:bodyPr lIns="0" rIns="0" anchor="ctr" anchorCtr="0">
            <a:normAutofit/>
          </a:bodyPr>
          <a:lstStyle>
            <a:lvl1pPr marL="0" indent="0">
              <a:spcAft>
                <a:spcPts val="600"/>
              </a:spcAft>
              <a:buNone/>
              <a:defRPr sz="2000" b="1" baseline="0">
                <a:solidFill>
                  <a:srgbClr val="4D4D4D"/>
                </a:solidFill>
                <a:latin typeface="Calibri" panose="020F0502020204030204" pitchFamily="34" charset="0"/>
                <a:cs typeface="Calibri" panose="020F0502020204030204" pitchFamily="34" charset="0"/>
              </a:defRPr>
            </a:lvl1pPr>
          </a:lstStyle>
          <a:p>
            <a:pPr lvl="0"/>
            <a:r>
              <a:rPr lang="en-US" smtClean="0"/>
              <a:t>Click to edit Master text styles</a:t>
            </a:r>
          </a:p>
        </p:txBody>
      </p:sp>
      <p:sp>
        <p:nvSpPr>
          <p:cNvPr id="6" name="Content"/>
          <p:cNvSpPr>
            <a:spLocks noGrp="1"/>
          </p:cNvSpPr>
          <p:nvPr>
            <p:ph sz="quarter" idx="12"/>
          </p:nvPr>
        </p:nvSpPr>
        <p:spPr>
          <a:xfrm>
            <a:off x="288000" y="900000"/>
            <a:ext cx="5498547" cy="400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588905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Title, Subtitle ">
    <p:spTree>
      <p:nvGrpSpPr>
        <p:cNvPr id="1" name=""/>
        <p:cNvGrpSpPr/>
        <p:nvPr/>
      </p:nvGrpSpPr>
      <p:grpSpPr>
        <a:xfrm>
          <a:off x="0" y="0"/>
          <a:ext cx="0" cy="0"/>
          <a:chOff x="0" y="0"/>
          <a:chExt cx="0" cy="0"/>
        </a:xfrm>
      </p:grpSpPr>
      <p:sp>
        <p:nvSpPr>
          <p:cNvPr id="10"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9"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Content"/>
          <p:cNvSpPr>
            <a:spLocks noGrp="1"/>
          </p:cNvSpPr>
          <p:nvPr>
            <p:ph sz="quarter" idx="12"/>
          </p:nvPr>
        </p:nvSpPr>
        <p:spPr>
          <a:xfrm>
            <a:off x="288000" y="1346400"/>
            <a:ext cx="8568000" cy="34807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Slide Subtitle"/>
          <p:cNvSpPr>
            <a:spLocks noGrp="1"/>
          </p:cNvSpPr>
          <p:nvPr>
            <p:ph type="body" sz="quarter" idx="13"/>
          </p:nvPr>
        </p:nvSpPr>
        <p:spPr>
          <a:xfrm>
            <a:off x="287338" y="735013"/>
            <a:ext cx="8569325" cy="446400"/>
          </a:xfrm>
        </p:spPr>
        <p:txBody>
          <a:bodyPr>
            <a:normAutofit/>
          </a:bodyPr>
          <a:lstStyle>
            <a:lvl1pPr marL="0" indent="0">
              <a:buNone/>
              <a:defRPr sz="240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dirty="0"/>
          </a:p>
        </p:txBody>
      </p:sp>
    </p:spTree>
    <p:extLst>
      <p:ext uri="{BB962C8B-B14F-4D97-AF65-F5344CB8AC3E}">
        <p14:creationId xmlns:p14="http://schemas.microsoft.com/office/powerpoint/2010/main" xmlns="" val="1955591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ual column">
    <p:spTree>
      <p:nvGrpSpPr>
        <p:cNvPr id="1" name=""/>
        <p:cNvGrpSpPr/>
        <p:nvPr/>
      </p:nvGrpSpPr>
      <p:grpSpPr>
        <a:xfrm>
          <a:off x="0" y="0"/>
          <a:ext cx="0" cy="0"/>
          <a:chOff x="0" y="0"/>
          <a:chExt cx="0" cy="0"/>
        </a:xfrm>
      </p:grpSpPr>
      <p:sp>
        <p:nvSpPr>
          <p:cNvPr id="10"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9"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Content Right"/>
          <p:cNvSpPr>
            <a:spLocks noGrp="1"/>
          </p:cNvSpPr>
          <p:nvPr>
            <p:ph sz="quarter" idx="14"/>
          </p:nvPr>
        </p:nvSpPr>
        <p:spPr>
          <a:xfrm>
            <a:off x="4788000" y="1346399"/>
            <a:ext cx="4068000" cy="349141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Content Left"/>
          <p:cNvSpPr>
            <a:spLocks noGrp="1"/>
          </p:cNvSpPr>
          <p:nvPr>
            <p:ph sz="quarter" idx="12"/>
          </p:nvPr>
        </p:nvSpPr>
        <p:spPr>
          <a:xfrm>
            <a:off x="288000" y="1346400"/>
            <a:ext cx="4068000" cy="34914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Slide Subtitle"/>
          <p:cNvSpPr>
            <a:spLocks noGrp="1"/>
          </p:cNvSpPr>
          <p:nvPr>
            <p:ph type="body" sz="quarter" idx="13"/>
          </p:nvPr>
        </p:nvSpPr>
        <p:spPr>
          <a:xfrm>
            <a:off x="287338" y="735013"/>
            <a:ext cx="8569325" cy="446400"/>
          </a:xfrm>
        </p:spPr>
        <p:txBody>
          <a:bodyPr>
            <a:normAutofit/>
          </a:bodyPr>
          <a:lstStyle>
            <a:lvl1pPr marL="0" indent="0">
              <a:buNone/>
              <a:defRPr sz="240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3628690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ual column - comparison">
    <p:spTree>
      <p:nvGrpSpPr>
        <p:cNvPr id="1" name=""/>
        <p:cNvGrpSpPr/>
        <p:nvPr/>
      </p:nvGrpSpPr>
      <p:grpSpPr>
        <a:xfrm>
          <a:off x="0" y="0"/>
          <a:ext cx="0" cy="0"/>
          <a:chOff x="0" y="0"/>
          <a:chExt cx="0" cy="0"/>
        </a:xfrm>
      </p:grpSpPr>
      <p:sp>
        <p:nvSpPr>
          <p:cNvPr id="13"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12"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Column Title Right"/>
          <p:cNvSpPr>
            <a:spLocks noGrp="1"/>
          </p:cNvSpPr>
          <p:nvPr>
            <p:ph type="body" sz="quarter" idx="17"/>
          </p:nvPr>
        </p:nvSpPr>
        <p:spPr>
          <a:xfrm>
            <a:off x="4788000" y="1338262"/>
            <a:ext cx="4068000" cy="360000"/>
          </a:xfrm>
        </p:spPr>
        <p:txBody>
          <a:bodyPr anchor="ctr" anchorCtr="0">
            <a:noAutofit/>
          </a:bodyPr>
          <a:lstStyle>
            <a:lvl1pPr marL="0" indent="0" algn="l" rtl="0">
              <a:buNone/>
              <a:defRPr sz="2200">
                <a:solidFill>
                  <a:schemeClr val="accent1"/>
                </a:solidFill>
                <a:latin typeface="+mj-lt"/>
              </a:defRPr>
            </a:lvl1pPr>
          </a:lstStyle>
          <a:p>
            <a:pPr lvl="0"/>
            <a:r>
              <a:rPr lang="en-US" smtClean="0"/>
              <a:t>Click to edit Master text styles</a:t>
            </a:r>
          </a:p>
        </p:txBody>
      </p:sp>
      <p:sp>
        <p:nvSpPr>
          <p:cNvPr id="9" name="Column Title Left"/>
          <p:cNvSpPr>
            <a:spLocks noGrp="1"/>
          </p:cNvSpPr>
          <p:nvPr>
            <p:ph type="body" sz="quarter" idx="15"/>
          </p:nvPr>
        </p:nvSpPr>
        <p:spPr>
          <a:xfrm>
            <a:off x="288000" y="1338262"/>
            <a:ext cx="4068000" cy="360000"/>
          </a:xfrm>
        </p:spPr>
        <p:txBody>
          <a:bodyPr anchor="ctr" anchorCtr="0">
            <a:noAutofit/>
          </a:bodyPr>
          <a:lstStyle>
            <a:lvl1pPr marL="0" indent="0" algn="l" rtl="0">
              <a:buNone/>
              <a:defRPr sz="2200">
                <a:solidFill>
                  <a:schemeClr val="accent1"/>
                </a:solidFill>
                <a:latin typeface="+mj-lt"/>
              </a:defRPr>
            </a:lvl1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
        <p:nvSpPr>
          <p:cNvPr id="14" name="Content Left"/>
          <p:cNvSpPr>
            <a:spLocks noGrp="1"/>
          </p:cNvSpPr>
          <p:nvPr>
            <p:ph sz="quarter" idx="12"/>
          </p:nvPr>
        </p:nvSpPr>
        <p:spPr>
          <a:xfrm>
            <a:off x="288000" y="1706400"/>
            <a:ext cx="4068000" cy="312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5" name="Content Left"/>
          <p:cNvSpPr>
            <a:spLocks noGrp="1"/>
          </p:cNvSpPr>
          <p:nvPr>
            <p:ph sz="quarter" idx="18"/>
          </p:nvPr>
        </p:nvSpPr>
        <p:spPr>
          <a:xfrm>
            <a:off x="4788000" y="1706400"/>
            <a:ext cx="4068000" cy="312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xmlns="" val="1372060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iple column">
    <p:spTree>
      <p:nvGrpSpPr>
        <p:cNvPr id="1" name=""/>
        <p:cNvGrpSpPr/>
        <p:nvPr/>
      </p:nvGrpSpPr>
      <p:grpSpPr>
        <a:xfrm>
          <a:off x="0" y="0"/>
          <a:ext cx="0" cy="0"/>
          <a:chOff x="0" y="0"/>
          <a:chExt cx="0" cy="0"/>
        </a:xfrm>
      </p:grpSpPr>
      <p:sp>
        <p:nvSpPr>
          <p:cNvPr id="11"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10"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Content Right"/>
          <p:cNvSpPr>
            <a:spLocks noGrp="1"/>
          </p:cNvSpPr>
          <p:nvPr>
            <p:ph sz="quarter" idx="18"/>
          </p:nvPr>
        </p:nvSpPr>
        <p:spPr>
          <a:xfrm>
            <a:off x="6264000" y="1338262"/>
            <a:ext cx="2592000" cy="3488919"/>
          </a:xfrm>
        </p:spPr>
        <p:txBody>
          <a:bodyPr/>
          <a:lstStyle>
            <a:lvl1pPr>
              <a:defRPr sz="16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2" name="Content Middle"/>
          <p:cNvSpPr>
            <a:spLocks noGrp="1"/>
          </p:cNvSpPr>
          <p:nvPr>
            <p:ph sz="quarter" idx="16"/>
          </p:nvPr>
        </p:nvSpPr>
        <p:spPr>
          <a:xfrm>
            <a:off x="3276000" y="1338262"/>
            <a:ext cx="2592000" cy="3467654"/>
          </a:xfrm>
        </p:spPr>
        <p:txBody>
          <a:bodyPr/>
          <a:lstStyle>
            <a:lvl1pPr>
              <a:defRPr sz="16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Content Left"/>
          <p:cNvSpPr>
            <a:spLocks noGrp="1"/>
          </p:cNvSpPr>
          <p:nvPr>
            <p:ph sz="quarter" idx="12"/>
          </p:nvPr>
        </p:nvSpPr>
        <p:spPr>
          <a:xfrm>
            <a:off x="288000" y="1338262"/>
            <a:ext cx="2592000" cy="3467654"/>
          </a:xfrm>
        </p:spPr>
        <p:txBody>
          <a:bodyPr/>
          <a:lstStyle>
            <a:lvl1pPr>
              <a:defRPr sz="16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9" name="Slide Subtitle"/>
          <p:cNvSpPr>
            <a:spLocks noGrp="1"/>
          </p:cNvSpPr>
          <p:nvPr>
            <p:ph type="body" sz="quarter" idx="13"/>
          </p:nvPr>
        </p:nvSpPr>
        <p:spPr>
          <a:xfrm>
            <a:off x="287338" y="735013"/>
            <a:ext cx="8569325" cy="446400"/>
          </a:xfrm>
        </p:spPr>
        <p:txBody>
          <a:bodyPr>
            <a:normAutofit/>
          </a:bodyPr>
          <a:lstStyle>
            <a:lvl1pPr marL="0" indent="0">
              <a:buNone/>
              <a:defRPr sz="240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721904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iple column - comparison">
    <p:spTree>
      <p:nvGrpSpPr>
        <p:cNvPr id="1" name=""/>
        <p:cNvGrpSpPr/>
        <p:nvPr/>
      </p:nvGrpSpPr>
      <p:grpSpPr>
        <a:xfrm>
          <a:off x="0" y="0"/>
          <a:ext cx="0" cy="0"/>
          <a:chOff x="0" y="0"/>
          <a:chExt cx="0" cy="0"/>
        </a:xfrm>
      </p:grpSpPr>
      <p:sp>
        <p:nvSpPr>
          <p:cNvPr id="16"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11"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Content Right"/>
          <p:cNvSpPr>
            <a:spLocks noGrp="1"/>
          </p:cNvSpPr>
          <p:nvPr>
            <p:ph sz="quarter" idx="18"/>
          </p:nvPr>
        </p:nvSpPr>
        <p:spPr>
          <a:xfrm>
            <a:off x="6192663" y="1705970"/>
            <a:ext cx="2628000" cy="3131844"/>
          </a:xfrm>
        </p:spPr>
        <p:txBody>
          <a:bodyPr>
            <a:noAutofit/>
          </a:bodyPr>
          <a:lstStyle>
            <a:lvl1pPr>
              <a:defRPr sz="16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5" name="Column Title Right"/>
          <p:cNvSpPr>
            <a:spLocks noGrp="1"/>
          </p:cNvSpPr>
          <p:nvPr>
            <p:ph type="body" sz="quarter" idx="19"/>
          </p:nvPr>
        </p:nvSpPr>
        <p:spPr>
          <a:xfrm>
            <a:off x="6192663" y="1338262"/>
            <a:ext cx="2628000" cy="360000"/>
          </a:xfrm>
        </p:spPr>
        <p:txBody>
          <a:bodyPr anchor="ctr" anchorCtr="0">
            <a:noAutofit/>
          </a:bodyPr>
          <a:lstStyle>
            <a:lvl1pPr marL="0" indent="0" algn="l" rtl="0">
              <a:buNone/>
              <a:defRPr sz="2000">
                <a:solidFill>
                  <a:schemeClr val="accent1"/>
                </a:solidFill>
                <a:latin typeface="+mj-lt"/>
              </a:defRPr>
            </a:lvl1pPr>
          </a:lstStyle>
          <a:p>
            <a:pPr lvl="0"/>
            <a:r>
              <a:rPr lang="en-US" smtClean="0"/>
              <a:t>Click to edit Master text styles</a:t>
            </a:r>
          </a:p>
        </p:txBody>
      </p:sp>
      <p:sp>
        <p:nvSpPr>
          <p:cNvPr id="12" name="Content Middle"/>
          <p:cNvSpPr>
            <a:spLocks noGrp="1"/>
          </p:cNvSpPr>
          <p:nvPr>
            <p:ph sz="quarter" idx="16"/>
          </p:nvPr>
        </p:nvSpPr>
        <p:spPr>
          <a:xfrm>
            <a:off x="3240332" y="1705970"/>
            <a:ext cx="2628000" cy="3142477"/>
          </a:xfrm>
        </p:spPr>
        <p:txBody>
          <a:bodyPr>
            <a:normAutofit/>
          </a:bodyPr>
          <a:lstStyle>
            <a:lvl1pPr>
              <a:defRPr sz="16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3" name="Column Title Middle"/>
          <p:cNvSpPr>
            <a:spLocks noGrp="1"/>
          </p:cNvSpPr>
          <p:nvPr>
            <p:ph type="body" sz="quarter" idx="17"/>
          </p:nvPr>
        </p:nvSpPr>
        <p:spPr>
          <a:xfrm>
            <a:off x="3237157" y="1338262"/>
            <a:ext cx="2628000" cy="360000"/>
          </a:xfrm>
        </p:spPr>
        <p:txBody>
          <a:bodyPr anchor="ctr" anchorCtr="0">
            <a:noAutofit/>
          </a:bodyPr>
          <a:lstStyle>
            <a:lvl1pPr marL="0" indent="0" algn="l" rtl="0">
              <a:buNone/>
              <a:defRPr sz="2000">
                <a:solidFill>
                  <a:schemeClr val="accent1"/>
                </a:solidFill>
                <a:latin typeface="+mj-lt"/>
              </a:defRPr>
            </a:lvl1pPr>
          </a:lstStyle>
          <a:p>
            <a:pPr lvl="0"/>
            <a:r>
              <a:rPr lang="en-US" smtClean="0"/>
              <a:t>Click to edit Master text styles</a:t>
            </a:r>
          </a:p>
        </p:txBody>
      </p:sp>
      <p:sp>
        <p:nvSpPr>
          <p:cNvPr id="6" name="Content Left"/>
          <p:cNvSpPr>
            <a:spLocks noGrp="1"/>
          </p:cNvSpPr>
          <p:nvPr>
            <p:ph sz="quarter" idx="12"/>
          </p:nvPr>
        </p:nvSpPr>
        <p:spPr>
          <a:xfrm>
            <a:off x="288000" y="1705970"/>
            <a:ext cx="2628000" cy="3142477"/>
          </a:xfrm>
        </p:spPr>
        <p:txBody>
          <a:bodyPr>
            <a:normAutofit/>
          </a:bodyPr>
          <a:lstStyle>
            <a:lvl1pPr>
              <a:defRPr sz="16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9" name="Column Title Left"/>
          <p:cNvSpPr>
            <a:spLocks noGrp="1"/>
          </p:cNvSpPr>
          <p:nvPr>
            <p:ph type="body" sz="quarter" idx="15"/>
          </p:nvPr>
        </p:nvSpPr>
        <p:spPr>
          <a:xfrm>
            <a:off x="284825" y="1338262"/>
            <a:ext cx="2628000" cy="360000"/>
          </a:xfrm>
        </p:spPr>
        <p:txBody>
          <a:bodyPr anchor="ctr" anchorCtr="0">
            <a:noAutofit/>
          </a:bodyPr>
          <a:lstStyle>
            <a:lvl1pPr marL="0" indent="0" algn="l" rtl="0">
              <a:buNone/>
              <a:defRPr sz="2000">
                <a:solidFill>
                  <a:schemeClr val="accent1"/>
                </a:solidFill>
                <a:latin typeface="+mj-lt"/>
              </a:defRPr>
            </a:lvl1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34768956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ombstones">
    <p:spTree>
      <p:nvGrpSpPr>
        <p:cNvPr id="1" name=""/>
        <p:cNvGrpSpPr/>
        <p:nvPr/>
      </p:nvGrpSpPr>
      <p:grpSpPr>
        <a:xfrm>
          <a:off x="0" y="0"/>
          <a:ext cx="0" cy="0"/>
          <a:chOff x="0" y="0"/>
          <a:chExt cx="0" cy="0"/>
        </a:xfrm>
      </p:grpSpPr>
      <p:sp>
        <p:nvSpPr>
          <p:cNvPr id="31"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30"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4" name="Tombstone Content 8"/>
          <p:cNvSpPr>
            <a:spLocks noGrp="1"/>
          </p:cNvSpPr>
          <p:nvPr>
            <p:ph sz="quarter" idx="52"/>
          </p:nvPr>
        </p:nvSpPr>
        <p:spPr>
          <a:xfrm>
            <a:off x="6845811" y="3775634"/>
            <a:ext cx="2007677" cy="1151530"/>
          </a:xfrm>
        </p:spPr>
        <p:txBody>
          <a:bodyPr>
            <a:noAutofit/>
          </a:bodyPr>
          <a:lstStyle>
            <a:lvl1pPr marL="0" indent="0">
              <a:lnSpc>
                <a:spcPct val="110000"/>
              </a:lnSpc>
              <a:buNone/>
              <a:defRPr sz="1000"/>
            </a:lvl1pPr>
            <a:lvl2pPr marL="273050" indent="0">
              <a:lnSpc>
                <a:spcPct val="110000"/>
              </a:lnSpc>
              <a:buNone/>
              <a:defRPr sz="1000"/>
            </a:lvl2pPr>
            <a:lvl3pPr marL="544512" indent="0">
              <a:lnSpc>
                <a:spcPct val="110000"/>
              </a:lnSpc>
              <a:buNone/>
              <a:defRPr sz="1000"/>
            </a:lvl3pPr>
            <a:lvl4pPr marL="809625" indent="0">
              <a:lnSpc>
                <a:spcPct val="110000"/>
              </a:lnSpc>
              <a:buNone/>
              <a:defRPr sz="1000"/>
            </a:lvl4pPr>
            <a:lvl5pPr marL="1081087" indent="0">
              <a:lnSpc>
                <a:spcPct val="110000"/>
              </a:lnSpc>
              <a:buNone/>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5" name="Tombstone Title 8"/>
          <p:cNvSpPr>
            <a:spLocks noGrp="1"/>
          </p:cNvSpPr>
          <p:nvPr>
            <p:ph type="body" sz="quarter" idx="53"/>
          </p:nvPr>
        </p:nvSpPr>
        <p:spPr>
          <a:xfrm>
            <a:off x="6845811" y="3584138"/>
            <a:ext cx="2007677" cy="180975"/>
          </a:xfrm>
        </p:spPr>
        <p:txBody>
          <a:bodyPr anchor="ctr" anchorCtr="0">
            <a:noAutofit/>
          </a:bodyPr>
          <a:lstStyle>
            <a:lvl1pPr marL="0" indent="0">
              <a:buNone/>
              <a:defRPr sz="1200" b="1">
                <a:solidFill>
                  <a:schemeClr val="tx1"/>
                </a:solidFill>
                <a:latin typeface="+mj-lt"/>
              </a:defRPr>
            </a:lvl1pPr>
          </a:lstStyle>
          <a:p>
            <a:pPr lvl="0"/>
            <a:r>
              <a:rPr lang="en-US" smtClean="0"/>
              <a:t>Click to edit Master text styles</a:t>
            </a:r>
          </a:p>
        </p:txBody>
      </p:sp>
      <p:sp>
        <p:nvSpPr>
          <p:cNvPr id="79" name="Tombstone Picture 8"/>
          <p:cNvSpPr>
            <a:spLocks noGrp="1"/>
          </p:cNvSpPr>
          <p:nvPr>
            <p:ph type="pic" sz="quarter" idx="56"/>
          </p:nvPr>
        </p:nvSpPr>
        <p:spPr>
          <a:xfrm>
            <a:off x="6845811" y="3136463"/>
            <a:ext cx="390525" cy="390525"/>
          </a:xfrm>
        </p:spPr>
        <p:txBody>
          <a:bodyPr>
            <a:normAutofit/>
          </a:bodyPr>
          <a:lstStyle>
            <a:lvl1pPr>
              <a:defRPr sz="1000"/>
            </a:lvl1pPr>
          </a:lstStyle>
          <a:p>
            <a:r>
              <a:rPr lang="en-US" smtClean="0"/>
              <a:t>Click icon to add picture</a:t>
            </a:r>
            <a:endParaRPr lang="en-GB"/>
          </a:p>
        </p:txBody>
      </p:sp>
      <p:sp>
        <p:nvSpPr>
          <p:cNvPr id="71" name="Tombstone Content 7"/>
          <p:cNvSpPr>
            <a:spLocks noGrp="1"/>
          </p:cNvSpPr>
          <p:nvPr>
            <p:ph sz="quarter" idx="50"/>
          </p:nvPr>
        </p:nvSpPr>
        <p:spPr>
          <a:xfrm>
            <a:off x="4660124" y="3775634"/>
            <a:ext cx="2007677" cy="1151530"/>
          </a:xfrm>
        </p:spPr>
        <p:txBody>
          <a:bodyPr>
            <a:noAutofit/>
          </a:bodyPr>
          <a:lstStyle>
            <a:lvl1pPr marL="0" indent="0">
              <a:lnSpc>
                <a:spcPct val="110000"/>
              </a:lnSpc>
              <a:buNone/>
              <a:defRPr sz="1000"/>
            </a:lvl1pPr>
            <a:lvl2pPr marL="273050" indent="0">
              <a:lnSpc>
                <a:spcPct val="110000"/>
              </a:lnSpc>
              <a:buNone/>
              <a:defRPr sz="1000"/>
            </a:lvl2pPr>
            <a:lvl3pPr marL="544512" indent="0">
              <a:lnSpc>
                <a:spcPct val="110000"/>
              </a:lnSpc>
              <a:buNone/>
              <a:defRPr sz="1000"/>
            </a:lvl3pPr>
            <a:lvl4pPr marL="809625" indent="0">
              <a:lnSpc>
                <a:spcPct val="110000"/>
              </a:lnSpc>
              <a:buNone/>
              <a:defRPr sz="1000"/>
            </a:lvl4pPr>
            <a:lvl5pPr marL="1081087" indent="0">
              <a:lnSpc>
                <a:spcPct val="110000"/>
              </a:lnSpc>
              <a:buNone/>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2" name="Tombstone Title 7"/>
          <p:cNvSpPr>
            <a:spLocks noGrp="1"/>
          </p:cNvSpPr>
          <p:nvPr>
            <p:ph type="body" sz="quarter" idx="51"/>
          </p:nvPr>
        </p:nvSpPr>
        <p:spPr>
          <a:xfrm>
            <a:off x="4660124" y="3584138"/>
            <a:ext cx="2007677" cy="180975"/>
          </a:xfrm>
        </p:spPr>
        <p:txBody>
          <a:bodyPr anchor="ctr" anchorCtr="0">
            <a:noAutofit/>
          </a:bodyPr>
          <a:lstStyle>
            <a:lvl1pPr marL="0" indent="0">
              <a:buNone/>
              <a:defRPr sz="1200" b="1">
                <a:solidFill>
                  <a:schemeClr val="tx1"/>
                </a:solidFill>
                <a:latin typeface="+mj-lt"/>
              </a:defRPr>
            </a:lvl1pPr>
          </a:lstStyle>
          <a:p>
            <a:pPr lvl="0"/>
            <a:r>
              <a:rPr lang="en-US" smtClean="0"/>
              <a:t>Click to edit Master text styles</a:t>
            </a:r>
          </a:p>
        </p:txBody>
      </p:sp>
      <p:sp>
        <p:nvSpPr>
          <p:cNvPr id="78" name="Tombstone Picture 7"/>
          <p:cNvSpPr>
            <a:spLocks noGrp="1"/>
          </p:cNvSpPr>
          <p:nvPr>
            <p:ph type="pic" sz="quarter" idx="55"/>
          </p:nvPr>
        </p:nvSpPr>
        <p:spPr>
          <a:xfrm>
            <a:off x="4659874" y="3136463"/>
            <a:ext cx="390525" cy="390525"/>
          </a:xfrm>
        </p:spPr>
        <p:txBody>
          <a:bodyPr>
            <a:normAutofit/>
          </a:bodyPr>
          <a:lstStyle>
            <a:lvl1pPr>
              <a:defRPr sz="1000"/>
            </a:lvl1pPr>
          </a:lstStyle>
          <a:p>
            <a:r>
              <a:rPr lang="en-US" smtClean="0"/>
              <a:t>Click icon to add picture</a:t>
            </a:r>
            <a:endParaRPr lang="en-GB"/>
          </a:p>
        </p:txBody>
      </p:sp>
      <p:sp>
        <p:nvSpPr>
          <p:cNvPr id="68" name="Tombstone Content 6"/>
          <p:cNvSpPr>
            <a:spLocks noGrp="1"/>
          </p:cNvSpPr>
          <p:nvPr>
            <p:ph sz="quarter" idx="48"/>
          </p:nvPr>
        </p:nvSpPr>
        <p:spPr>
          <a:xfrm>
            <a:off x="2474437" y="3775634"/>
            <a:ext cx="2007677" cy="1151530"/>
          </a:xfrm>
        </p:spPr>
        <p:txBody>
          <a:bodyPr>
            <a:noAutofit/>
          </a:bodyPr>
          <a:lstStyle>
            <a:lvl1pPr marL="0" indent="0">
              <a:lnSpc>
                <a:spcPct val="110000"/>
              </a:lnSpc>
              <a:buNone/>
              <a:defRPr sz="1000"/>
            </a:lvl1pPr>
            <a:lvl2pPr marL="273050" indent="0">
              <a:lnSpc>
                <a:spcPct val="110000"/>
              </a:lnSpc>
              <a:buNone/>
              <a:defRPr sz="1000"/>
            </a:lvl2pPr>
            <a:lvl3pPr marL="544512" indent="0">
              <a:lnSpc>
                <a:spcPct val="110000"/>
              </a:lnSpc>
              <a:buNone/>
              <a:defRPr sz="1000"/>
            </a:lvl3pPr>
            <a:lvl4pPr marL="809625" indent="0">
              <a:lnSpc>
                <a:spcPct val="110000"/>
              </a:lnSpc>
              <a:buNone/>
              <a:defRPr sz="1000"/>
            </a:lvl4pPr>
            <a:lvl5pPr marL="1081087" indent="0">
              <a:lnSpc>
                <a:spcPct val="110000"/>
              </a:lnSpc>
              <a:buNone/>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9" name="Tombstone Title 6"/>
          <p:cNvSpPr>
            <a:spLocks noGrp="1"/>
          </p:cNvSpPr>
          <p:nvPr>
            <p:ph type="body" sz="quarter" idx="49"/>
          </p:nvPr>
        </p:nvSpPr>
        <p:spPr>
          <a:xfrm>
            <a:off x="2474437" y="3584138"/>
            <a:ext cx="2007677" cy="180975"/>
          </a:xfrm>
        </p:spPr>
        <p:txBody>
          <a:bodyPr anchor="ctr" anchorCtr="0">
            <a:noAutofit/>
          </a:bodyPr>
          <a:lstStyle>
            <a:lvl1pPr marL="0" indent="0">
              <a:buNone/>
              <a:defRPr sz="1200" b="1">
                <a:solidFill>
                  <a:schemeClr val="tx1"/>
                </a:solidFill>
                <a:latin typeface="+mj-lt"/>
              </a:defRPr>
            </a:lvl1pPr>
          </a:lstStyle>
          <a:p>
            <a:pPr lvl="0"/>
            <a:r>
              <a:rPr lang="en-US" smtClean="0"/>
              <a:t>Click to edit Master text styles</a:t>
            </a:r>
          </a:p>
        </p:txBody>
      </p:sp>
      <p:sp>
        <p:nvSpPr>
          <p:cNvPr id="77" name="Tombstone Picture 6"/>
          <p:cNvSpPr>
            <a:spLocks noGrp="1"/>
          </p:cNvSpPr>
          <p:nvPr>
            <p:ph type="pic" sz="quarter" idx="54"/>
          </p:nvPr>
        </p:nvSpPr>
        <p:spPr>
          <a:xfrm>
            <a:off x="2473937" y="3136463"/>
            <a:ext cx="390525" cy="390525"/>
          </a:xfrm>
        </p:spPr>
        <p:txBody>
          <a:bodyPr>
            <a:normAutofit/>
          </a:bodyPr>
          <a:lstStyle>
            <a:lvl1pPr>
              <a:defRPr sz="1000"/>
            </a:lvl1pPr>
          </a:lstStyle>
          <a:p>
            <a:r>
              <a:rPr lang="en-US" smtClean="0"/>
              <a:t>Click icon to add picture</a:t>
            </a:r>
            <a:endParaRPr lang="en-GB"/>
          </a:p>
        </p:txBody>
      </p:sp>
      <p:sp>
        <p:nvSpPr>
          <p:cNvPr id="64" name="Tombstone Content 5"/>
          <p:cNvSpPr>
            <a:spLocks noGrp="1"/>
          </p:cNvSpPr>
          <p:nvPr>
            <p:ph sz="quarter" idx="45"/>
          </p:nvPr>
        </p:nvSpPr>
        <p:spPr>
          <a:xfrm>
            <a:off x="284163" y="3775634"/>
            <a:ext cx="2007677" cy="1151530"/>
          </a:xfrm>
        </p:spPr>
        <p:txBody>
          <a:bodyPr>
            <a:noAutofit/>
          </a:bodyPr>
          <a:lstStyle>
            <a:lvl1pPr marL="0" indent="0">
              <a:lnSpc>
                <a:spcPct val="110000"/>
              </a:lnSpc>
              <a:buNone/>
              <a:defRPr sz="1000"/>
            </a:lvl1pPr>
            <a:lvl2pPr marL="273050" indent="0">
              <a:lnSpc>
                <a:spcPct val="110000"/>
              </a:lnSpc>
              <a:buNone/>
              <a:defRPr sz="1000"/>
            </a:lvl2pPr>
            <a:lvl3pPr marL="544512" indent="0">
              <a:lnSpc>
                <a:spcPct val="110000"/>
              </a:lnSpc>
              <a:buNone/>
              <a:defRPr sz="1000"/>
            </a:lvl3pPr>
            <a:lvl4pPr marL="809625" indent="0">
              <a:lnSpc>
                <a:spcPct val="110000"/>
              </a:lnSpc>
              <a:buNone/>
              <a:defRPr sz="1000"/>
            </a:lvl4pPr>
            <a:lvl5pPr marL="1081087" indent="0">
              <a:lnSpc>
                <a:spcPct val="110000"/>
              </a:lnSpc>
              <a:buNone/>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5" name="Tombstone Title 5"/>
          <p:cNvSpPr>
            <a:spLocks noGrp="1"/>
          </p:cNvSpPr>
          <p:nvPr>
            <p:ph type="body" sz="quarter" idx="46"/>
          </p:nvPr>
        </p:nvSpPr>
        <p:spPr>
          <a:xfrm>
            <a:off x="284163" y="3584138"/>
            <a:ext cx="2007677" cy="180975"/>
          </a:xfrm>
        </p:spPr>
        <p:txBody>
          <a:bodyPr anchor="ctr" anchorCtr="0">
            <a:noAutofit/>
          </a:bodyPr>
          <a:lstStyle>
            <a:lvl1pPr marL="0" indent="0">
              <a:buNone/>
              <a:defRPr sz="1200" b="1">
                <a:solidFill>
                  <a:schemeClr val="tx1"/>
                </a:solidFill>
                <a:latin typeface="+mj-lt"/>
              </a:defRPr>
            </a:lvl1pPr>
          </a:lstStyle>
          <a:p>
            <a:pPr lvl="0"/>
            <a:r>
              <a:rPr lang="en-US" smtClean="0"/>
              <a:t>Click to edit Master text styles</a:t>
            </a:r>
          </a:p>
        </p:txBody>
      </p:sp>
      <p:sp>
        <p:nvSpPr>
          <p:cNvPr id="66" name="Tombstone Picture 5"/>
          <p:cNvSpPr>
            <a:spLocks noGrp="1"/>
          </p:cNvSpPr>
          <p:nvPr>
            <p:ph type="pic" sz="quarter" idx="47"/>
          </p:nvPr>
        </p:nvSpPr>
        <p:spPr>
          <a:xfrm>
            <a:off x="288000" y="3136463"/>
            <a:ext cx="390525" cy="390525"/>
          </a:xfrm>
        </p:spPr>
        <p:txBody>
          <a:bodyPr>
            <a:normAutofit/>
          </a:bodyPr>
          <a:lstStyle>
            <a:lvl1pPr>
              <a:defRPr sz="1000"/>
            </a:lvl1pPr>
          </a:lstStyle>
          <a:p>
            <a:r>
              <a:rPr lang="en-US" smtClean="0"/>
              <a:t>Click icon to add picture</a:t>
            </a:r>
            <a:endParaRPr lang="en-GB"/>
          </a:p>
        </p:txBody>
      </p:sp>
      <p:sp>
        <p:nvSpPr>
          <p:cNvPr id="54" name="Tombstone Content 4"/>
          <p:cNvSpPr>
            <a:spLocks noGrp="1"/>
          </p:cNvSpPr>
          <p:nvPr>
            <p:ph sz="quarter" idx="38"/>
          </p:nvPr>
        </p:nvSpPr>
        <p:spPr>
          <a:xfrm>
            <a:off x="6845811" y="1886946"/>
            <a:ext cx="2007677" cy="1151530"/>
          </a:xfrm>
        </p:spPr>
        <p:txBody>
          <a:bodyPr>
            <a:noAutofit/>
          </a:bodyPr>
          <a:lstStyle>
            <a:lvl1pPr marL="0" indent="0">
              <a:lnSpc>
                <a:spcPct val="110000"/>
              </a:lnSpc>
              <a:buNone/>
              <a:defRPr sz="1000"/>
            </a:lvl1pPr>
            <a:lvl2pPr marL="273050" indent="0">
              <a:lnSpc>
                <a:spcPct val="110000"/>
              </a:lnSpc>
              <a:buNone/>
              <a:defRPr sz="1000"/>
            </a:lvl2pPr>
            <a:lvl3pPr marL="544512" indent="0">
              <a:lnSpc>
                <a:spcPct val="110000"/>
              </a:lnSpc>
              <a:buNone/>
              <a:defRPr sz="1000"/>
            </a:lvl3pPr>
            <a:lvl4pPr marL="809625" indent="0">
              <a:lnSpc>
                <a:spcPct val="110000"/>
              </a:lnSpc>
              <a:buNone/>
              <a:defRPr sz="1000"/>
            </a:lvl4pPr>
            <a:lvl5pPr marL="1081087" indent="0">
              <a:lnSpc>
                <a:spcPct val="110000"/>
              </a:lnSpc>
              <a:buNone/>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5" name="Tombstone Ttle 4"/>
          <p:cNvSpPr>
            <a:spLocks noGrp="1"/>
          </p:cNvSpPr>
          <p:nvPr>
            <p:ph type="body" sz="quarter" idx="39"/>
          </p:nvPr>
        </p:nvSpPr>
        <p:spPr>
          <a:xfrm>
            <a:off x="6845811" y="1695450"/>
            <a:ext cx="2007677" cy="180975"/>
          </a:xfrm>
        </p:spPr>
        <p:txBody>
          <a:bodyPr anchor="ctr" anchorCtr="0">
            <a:noAutofit/>
          </a:bodyPr>
          <a:lstStyle>
            <a:lvl1pPr marL="0" indent="0">
              <a:buNone/>
              <a:defRPr sz="1200" b="1">
                <a:solidFill>
                  <a:schemeClr val="tx1"/>
                </a:solidFill>
                <a:latin typeface="+mj-lt"/>
              </a:defRPr>
            </a:lvl1pPr>
          </a:lstStyle>
          <a:p>
            <a:pPr lvl="0"/>
            <a:r>
              <a:rPr lang="en-US" smtClean="0"/>
              <a:t>Click to edit Master text styles</a:t>
            </a:r>
          </a:p>
        </p:txBody>
      </p:sp>
      <p:sp>
        <p:nvSpPr>
          <p:cNvPr id="63" name="Tombstone Picture 4"/>
          <p:cNvSpPr>
            <a:spLocks noGrp="1"/>
          </p:cNvSpPr>
          <p:nvPr>
            <p:ph type="pic" sz="quarter" idx="44"/>
          </p:nvPr>
        </p:nvSpPr>
        <p:spPr>
          <a:xfrm>
            <a:off x="6845811" y="1247775"/>
            <a:ext cx="390525" cy="390525"/>
          </a:xfrm>
        </p:spPr>
        <p:txBody>
          <a:bodyPr>
            <a:normAutofit/>
          </a:bodyPr>
          <a:lstStyle>
            <a:lvl1pPr>
              <a:defRPr sz="1000"/>
            </a:lvl1pPr>
          </a:lstStyle>
          <a:p>
            <a:r>
              <a:rPr lang="en-US" smtClean="0"/>
              <a:t>Click icon to add picture</a:t>
            </a:r>
            <a:endParaRPr lang="en-GB"/>
          </a:p>
        </p:txBody>
      </p:sp>
      <p:sp>
        <p:nvSpPr>
          <p:cNvPr id="48" name="Tombstone Content 3"/>
          <p:cNvSpPr>
            <a:spLocks noGrp="1"/>
          </p:cNvSpPr>
          <p:nvPr>
            <p:ph sz="quarter" idx="34"/>
          </p:nvPr>
        </p:nvSpPr>
        <p:spPr>
          <a:xfrm>
            <a:off x="4660124" y="1886946"/>
            <a:ext cx="2007677" cy="1151530"/>
          </a:xfrm>
        </p:spPr>
        <p:txBody>
          <a:bodyPr>
            <a:noAutofit/>
          </a:bodyPr>
          <a:lstStyle>
            <a:lvl1pPr marL="0" indent="0">
              <a:lnSpc>
                <a:spcPct val="110000"/>
              </a:lnSpc>
              <a:buNone/>
              <a:defRPr sz="1000"/>
            </a:lvl1pPr>
            <a:lvl2pPr marL="273050" indent="0">
              <a:lnSpc>
                <a:spcPct val="110000"/>
              </a:lnSpc>
              <a:buNone/>
              <a:defRPr sz="1000"/>
            </a:lvl2pPr>
            <a:lvl3pPr marL="544512" indent="0">
              <a:lnSpc>
                <a:spcPct val="110000"/>
              </a:lnSpc>
              <a:buNone/>
              <a:defRPr sz="1000"/>
            </a:lvl3pPr>
            <a:lvl4pPr marL="809625" indent="0">
              <a:lnSpc>
                <a:spcPct val="110000"/>
              </a:lnSpc>
              <a:buNone/>
              <a:defRPr sz="1000"/>
            </a:lvl4pPr>
            <a:lvl5pPr marL="1081087" indent="0">
              <a:lnSpc>
                <a:spcPct val="110000"/>
              </a:lnSpc>
              <a:buNone/>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9" name="Tombstone Title 3"/>
          <p:cNvSpPr>
            <a:spLocks noGrp="1"/>
          </p:cNvSpPr>
          <p:nvPr>
            <p:ph type="body" sz="quarter" idx="35"/>
          </p:nvPr>
        </p:nvSpPr>
        <p:spPr>
          <a:xfrm>
            <a:off x="4660124" y="1695450"/>
            <a:ext cx="2007677" cy="180975"/>
          </a:xfrm>
        </p:spPr>
        <p:txBody>
          <a:bodyPr anchor="ctr" anchorCtr="0">
            <a:noAutofit/>
          </a:bodyPr>
          <a:lstStyle>
            <a:lvl1pPr marL="0" indent="0">
              <a:buNone/>
              <a:defRPr sz="1200" b="1">
                <a:solidFill>
                  <a:schemeClr val="tx1"/>
                </a:solidFill>
                <a:latin typeface="+mj-lt"/>
              </a:defRPr>
            </a:lvl1pPr>
          </a:lstStyle>
          <a:p>
            <a:pPr lvl="0"/>
            <a:r>
              <a:rPr lang="en-US" smtClean="0"/>
              <a:t>Click to edit Master text styles</a:t>
            </a:r>
          </a:p>
        </p:txBody>
      </p:sp>
      <p:sp>
        <p:nvSpPr>
          <p:cNvPr id="62" name="Tombstone Picture 3"/>
          <p:cNvSpPr>
            <a:spLocks noGrp="1"/>
          </p:cNvSpPr>
          <p:nvPr>
            <p:ph type="pic" sz="quarter" idx="43"/>
          </p:nvPr>
        </p:nvSpPr>
        <p:spPr>
          <a:xfrm>
            <a:off x="4659874" y="1247775"/>
            <a:ext cx="390525" cy="390525"/>
          </a:xfrm>
        </p:spPr>
        <p:txBody>
          <a:bodyPr>
            <a:normAutofit/>
          </a:bodyPr>
          <a:lstStyle>
            <a:lvl1pPr>
              <a:defRPr sz="1000"/>
            </a:lvl1pPr>
          </a:lstStyle>
          <a:p>
            <a:r>
              <a:rPr lang="en-US" smtClean="0"/>
              <a:t>Click icon to add picture</a:t>
            </a:r>
            <a:endParaRPr lang="en-GB"/>
          </a:p>
        </p:txBody>
      </p:sp>
      <p:sp>
        <p:nvSpPr>
          <p:cNvPr id="42" name="Tombstone Content 2"/>
          <p:cNvSpPr>
            <a:spLocks noGrp="1"/>
          </p:cNvSpPr>
          <p:nvPr>
            <p:ph sz="quarter" idx="30"/>
          </p:nvPr>
        </p:nvSpPr>
        <p:spPr>
          <a:xfrm>
            <a:off x="2474437" y="1886946"/>
            <a:ext cx="2007677" cy="1151530"/>
          </a:xfrm>
        </p:spPr>
        <p:txBody>
          <a:bodyPr>
            <a:noAutofit/>
          </a:bodyPr>
          <a:lstStyle>
            <a:lvl1pPr marL="0" indent="0">
              <a:lnSpc>
                <a:spcPct val="110000"/>
              </a:lnSpc>
              <a:buNone/>
              <a:defRPr sz="1000"/>
            </a:lvl1pPr>
            <a:lvl2pPr marL="273050" indent="0">
              <a:lnSpc>
                <a:spcPct val="110000"/>
              </a:lnSpc>
              <a:buNone/>
              <a:defRPr sz="1000"/>
            </a:lvl2pPr>
            <a:lvl3pPr marL="544512" indent="0">
              <a:lnSpc>
                <a:spcPct val="110000"/>
              </a:lnSpc>
              <a:buNone/>
              <a:defRPr sz="1000"/>
            </a:lvl3pPr>
            <a:lvl4pPr marL="809625" indent="0">
              <a:lnSpc>
                <a:spcPct val="110000"/>
              </a:lnSpc>
              <a:buNone/>
              <a:defRPr sz="1000"/>
            </a:lvl4pPr>
            <a:lvl5pPr marL="1081087" indent="0">
              <a:lnSpc>
                <a:spcPct val="110000"/>
              </a:lnSpc>
              <a:buNone/>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3" name="Tombstone Title 2"/>
          <p:cNvSpPr>
            <a:spLocks noGrp="1"/>
          </p:cNvSpPr>
          <p:nvPr>
            <p:ph type="body" sz="quarter" idx="31"/>
          </p:nvPr>
        </p:nvSpPr>
        <p:spPr>
          <a:xfrm>
            <a:off x="2474437" y="1695450"/>
            <a:ext cx="2007677" cy="180975"/>
          </a:xfrm>
        </p:spPr>
        <p:txBody>
          <a:bodyPr anchor="ctr" anchorCtr="0">
            <a:noAutofit/>
          </a:bodyPr>
          <a:lstStyle>
            <a:lvl1pPr marL="0" indent="0">
              <a:buNone/>
              <a:defRPr sz="1200" b="1">
                <a:solidFill>
                  <a:schemeClr val="tx1"/>
                </a:solidFill>
                <a:latin typeface="+mj-lt"/>
              </a:defRPr>
            </a:lvl1pPr>
          </a:lstStyle>
          <a:p>
            <a:pPr lvl="0"/>
            <a:r>
              <a:rPr lang="en-US" smtClean="0"/>
              <a:t>Click to edit Master text styles</a:t>
            </a:r>
          </a:p>
        </p:txBody>
      </p:sp>
      <p:sp>
        <p:nvSpPr>
          <p:cNvPr id="60" name="Tombstone Picture 2"/>
          <p:cNvSpPr>
            <a:spLocks noGrp="1"/>
          </p:cNvSpPr>
          <p:nvPr>
            <p:ph type="pic" sz="quarter" idx="42"/>
          </p:nvPr>
        </p:nvSpPr>
        <p:spPr>
          <a:xfrm>
            <a:off x="2473937" y="1247775"/>
            <a:ext cx="390525" cy="390525"/>
          </a:xfrm>
        </p:spPr>
        <p:txBody>
          <a:bodyPr>
            <a:normAutofit/>
          </a:bodyPr>
          <a:lstStyle>
            <a:lvl1pPr>
              <a:defRPr sz="1000"/>
            </a:lvl1pPr>
          </a:lstStyle>
          <a:p>
            <a:r>
              <a:rPr lang="en-US" smtClean="0"/>
              <a:t>Click icon to add picture</a:t>
            </a:r>
            <a:endParaRPr lang="en-GB"/>
          </a:p>
        </p:txBody>
      </p:sp>
      <p:sp>
        <p:nvSpPr>
          <p:cNvPr id="14" name="Tombstone Content 1"/>
          <p:cNvSpPr>
            <a:spLocks noGrp="1"/>
          </p:cNvSpPr>
          <p:nvPr>
            <p:ph sz="quarter" idx="18"/>
          </p:nvPr>
        </p:nvSpPr>
        <p:spPr>
          <a:xfrm>
            <a:off x="284163" y="1886946"/>
            <a:ext cx="2007677" cy="1151530"/>
          </a:xfrm>
        </p:spPr>
        <p:txBody>
          <a:bodyPr>
            <a:noAutofit/>
          </a:bodyPr>
          <a:lstStyle>
            <a:lvl1pPr marL="0" indent="0">
              <a:lnSpc>
                <a:spcPct val="110000"/>
              </a:lnSpc>
              <a:buNone/>
              <a:defRPr sz="1000"/>
            </a:lvl1pPr>
            <a:lvl2pPr marL="273050" indent="0">
              <a:lnSpc>
                <a:spcPct val="110000"/>
              </a:lnSpc>
              <a:buNone/>
              <a:defRPr sz="1000"/>
            </a:lvl2pPr>
            <a:lvl3pPr marL="544512" indent="0">
              <a:lnSpc>
                <a:spcPct val="110000"/>
              </a:lnSpc>
              <a:buNone/>
              <a:defRPr sz="1000"/>
            </a:lvl3pPr>
            <a:lvl4pPr marL="809625" indent="0">
              <a:lnSpc>
                <a:spcPct val="110000"/>
              </a:lnSpc>
              <a:buNone/>
              <a:defRPr sz="1000"/>
            </a:lvl4pPr>
            <a:lvl5pPr marL="1081087" indent="0">
              <a:lnSpc>
                <a:spcPct val="110000"/>
              </a:lnSpc>
              <a:buNone/>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5" name="Tombstone Title 1"/>
          <p:cNvSpPr>
            <a:spLocks noGrp="1"/>
          </p:cNvSpPr>
          <p:nvPr>
            <p:ph type="body" sz="quarter" idx="19"/>
          </p:nvPr>
        </p:nvSpPr>
        <p:spPr>
          <a:xfrm>
            <a:off x="284163" y="1695450"/>
            <a:ext cx="2007677" cy="180975"/>
          </a:xfrm>
        </p:spPr>
        <p:txBody>
          <a:bodyPr anchor="ctr" anchorCtr="0">
            <a:noAutofit/>
          </a:bodyPr>
          <a:lstStyle>
            <a:lvl1pPr marL="0" indent="0">
              <a:buNone/>
              <a:defRPr sz="1200" b="1">
                <a:solidFill>
                  <a:schemeClr val="tx1"/>
                </a:solidFill>
                <a:latin typeface="+mj-lt"/>
              </a:defRPr>
            </a:lvl1pPr>
          </a:lstStyle>
          <a:p>
            <a:pPr lvl="0"/>
            <a:r>
              <a:rPr lang="en-US" smtClean="0"/>
              <a:t>Click to edit Master text styles</a:t>
            </a:r>
          </a:p>
        </p:txBody>
      </p:sp>
      <p:sp>
        <p:nvSpPr>
          <p:cNvPr id="7" name="Tombstone Picture 1"/>
          <p:cNvSpPr>
            <a:spLocks noGrp="1"/>
          </p:cNvSpPr>
          <p:nvPr>
            <p:ph type="pic" sz="quarter" idx="26"/>
          </p:nvPr>
        </p:nvSpPr>
        <p:spPr>
          <a:xfrm>
            <a:off x="288000" y="1247775"/>
            <a:ext cx="390525" cy="390525"/>
          </a:xfrm>
        </p:spPr>
        <p:txBody>
          <a:bodyPr>
            <a:normAutofit/>
          </a:bodyPr>
          <a:lstStyle>
            <a:lvl1pPr>
              <a:defRPr sz="1000"/>
            </a:lvl1pPr>
          </a:lstStyle>
          <a:p>
            <a:r>
              <a:rPr lang="en-US" smtClean="0"/>
              <a:t>Click icon to add picture</a:t>
            </a:r>
            <a:endParaRPr lang="en-GB"/>
          </a:p>
        </p:txBody>
      </p:sp>
      <p:sp>
        <p:nvSpPr>
          <p:cNvPr id="5" name="Slide Subtitle"/>
          <p:cNvSpPr>
            <a:spLocks noGrp="1"/>
          </p:cNvSpPr>
          <p:nvPr>
            <p:ph type="body" sz="quarter" idx="13"/>
          </p:nvPr>
        </p:nvSpPr>
        <p:spPr>
          <a:xfrm>
            <a:off x="284163" y="735013"/>
            <a:ext cx="8569325" cy="446400"/>
          </a:xfrm>
        </p:spPr>
        <p:txBody>
          <a:bodyPr>
            <a:normAutofit/>
          </a:bodyPr>
          <a:lstStyle>
            <a:lvl1pPr marL="0" indent="0">
              <a:buNone/>
              <a:defRPr sz="240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2323084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arket Recognition">
    <p:spTree>
      <p:nvGrpSpPr>
        <p:cNvPr id="1" name=""/>
        <p:cNvGrpSpPr/>
        <p:nvPr/>
      </p:nvGrpSpPr>
      <p:grpSpPr>
        <a:xfrm>
          <a:off x="0" y="0"/>
          <a:ext cx="0" cy="0"/>
          <a:chOff x="0" y="0"/>
          <a:chExt cx="0" cy="0"/>
        </a:xfrm>
      </p:grpSpPr>
      <p:sp>
        <p:nvSpPr>
          <p:cNvPr id="23"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22"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51"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Tombstone Content 8"/>
          <p:cNvSpPr>
            <a:spLocks noGrp="1"/>
          </p:cNvSpPr>
          <p:nvPr>
            <p:ph sz="quarter" idx="123"/>
          </p:nvPr>
        </p:nvSpPr>
        <p:spPr>
          <a:xfrm>
            <a:off x="6825300" y="3741625"/>
            <a:ext cx="2052000" cy="1151530"/>
          </a:xfrm>
        </p:spPr>
        <p:txBody>
          <a:bodyPr>
            <a:noAutofit/>
          </a:bodyPr>
          <a:lstStyle>
            <a:lvl1pPr marL="0" indent="0">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3" name="Tombstone Picture 8"/>
          <p:cNvSpPr>
            <a:spLocks noGrp="1"/>
          </p:cNvSpPr>
          <p:nvPr>
            <p:ph type="pic" sz="quarter" idx="112"/>
          </p:nvPr>
        </p:nvSpPr>
        <p:spPr>
          <a:xfrm>
            <a:off x="6825300" y="3159440"/>
            <a:ext cx="2052000" cy="489813"/>
          </a:xfrm>
        </p:spPr>
        <p:txBody>
          <a:bodyPr/>
          <a:lstStyle>
            <a:lvl1pPr marL="0" indent="0">
              <a:buNone/>
              <a:defRPr/>
            </a:lvl1pPr>
          </a:lstStyle>
          <a:p>
            <a:r>
              <a:rPr lang="en-US" smtClean="0"/>
              <a:t>Click icon to add picture</a:t>
            </a:r>
            <a:endParaRPr lang="en-GB"/>
          </a:p>
        </p:txBody>
      </p:sp>
      <p:sp>
        <p:nvSpPr>
          <p:cNvPr id="76" name="Tombstone Content 7"/>
          <p:cNvSpPr>
            <a:spLocks noGrp="1"/>
          </p:cNvSpPr>
          <p:nvPr>
            <p:ph sz="quarter" idx="121"/>
          </p:nvPr>
        </p:nvSpPr>
        <p:spPr>
          <a:xfrm>
            <a:off x="4638611" y="3741625"/>
            <a:ext cx="2052000" cy="1151530"/>
          </a:xfrm>
        </p:spPr>
        <p:txBody>
          <a:bodyPr>
            <a:noAutofit/>
          </a:bodyPr>
          <a:lstStyle>
            <a:lvl1pPr marL="0" indent="0">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2" name="Tombstone Picture 7"/>
          <p:cNvSpPr>
            <a:spLocks noGrp="1"/>
          </p:cNvSpPr>
          <p:nvPr>
            <p:ph type="pic" sz="quarter" idx="111"/>
          </p:nvPr>
        </p:nvSpPr>
        <p:spPr>
          <a:xfrm>
            <a:off x="4637943" y="3159440"/>
            <a:ext cx="2052000" cy="489813"/>
          </a:xfrm>
        </p:spPr>
        <p:txBody>
          <a:bodyPr/>
          <a:lstStyle>
            <a:lvl1pPr marL="0" indent="0">
              <a:buNone/>
              <a:defRPr/>
            </a:lvl1pPr>
          </a:lstStyle>
          <a:p>
            <a:r>
              <a:rPr lang="en-US" smtClean="0"/>
              <a:t>Click icon to add picture</a:t>
            </a:r>
            <a:endParaRPr lang="en-GB"/>
          </a:p>
        </p:txBody>
      </p:sp>
      <p:sp>
        <p:nvSpPr>
          <p:cNvPr id="74" name="Tombstone Content 6"/>
          <p:cNvSpPr>
            <a:spLocks noGrp="1"/>
          </p:cNvSpPr>
          <p:nvPr>
            <p:ph sz="quarter" idx="119"/>
          </p:nvPr>
        </p:nvSpPr>
        <p:spPr>
          <a:xfrm>
            <a:off x="2451923" y="3741625"/>
            <a:ext cx="2052000" cy="1151530"/>
          </a:xfrm>
        </p:spPr>
        <p:txBody>
          <a:bodyPr>
            <a:noAutofit/>
          </a:bodyPr>
          <a:lstStyle>
            <a:lvl1pPr marL="0" indent="0">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1" name="Tombstone Picture 6"/>
          <p:cNvSpPr>
            <a:spLocks noGrp="1"/>
          </p:cNvSpPr>
          <p:nvPr>
            <p:ph type="pic" sz="quarter" idx="110"/>
          </p:nvPr>
        </p:nvSpPr>
        <p:spPr>
          <a:xfrm>
            <a:off x="2452592" y="3159440"/>
            <a:ext cx="2052000" cy="489813"/>
          </a:xfrm>
        </p:spPr>
        <p:txBody>
          <a:bodyPr/>
          <a:lstStyle>
            <a:lvl1pPr marL="0" indent="0">
              <a:buNone/>
              <a:defRPr/>
            </a:lvl1pPr>
          </a:lstStyle>
          <a:p>
            <a:r>
              <a:rPr lang="en-US" smtClean="0"/>
              <a:t>Click icon to add picture</a:t>
            </a:r>
            <a:endParaRPr lang="en-GB"/>
          </a:p>
        </p:txBody>
      </p:sp>
      <p:sp>
        <p:nvSpPr>
          <p:cNvPr id="72" name="Tombstone Content 5"/>
          <p:cNvSpPr>
            <a:spLocks noGrp="1"/>
          </p:cNvSpPr>
          <p:nvPr>
            <p:ph sz="quarter" idx="117"/>
          </p:nvPr>
        </p:nvSpPr>
        <p:spPr>
          <a:xfrm>
            <a:off x="265235" y="3741625"/>
            <a:ext cx="2052000" cy="1151530"/>
          </a:xfrm>
        </p:spPr>
        <p:txBody>
          <a:bodyPr>
            <a:noAutofit/>
          </a:bodyPr>
          <a:lstStyle>
            <a:lvl1pPr marL="0" indent="0">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0" name="Tombstone Picture 5"/>
          <p:cNvSpPr>
            <a:spLocks noGrp="1"/>
          </p:cNvSpPr>
          <p:nvPr>
            <p:ph type="pic" sz="quarter" idx="109"/>
          </p:nvPr>
        </p:nvSpPr>
        <p:spPr>
          <a:xfrm>
            <a:off x="265235" y="3159440"/>
            <a:ext cx="2052000" cy="489813"/>
          </a:xfrm>
        </p:spPr>
        <p:txBody>
          <a:bodyPr/>
          <a:lstStyle>
            <a:lvl1pPr marL="0" indent="0">
              <a:buNone/>
              <a:defRPr/>
            </a:lvl1pPr>
          </a:lstStyle>
          <a:p>
            <a:r>
              <a:rPr lang="en-US" smtClean="0"/>
              <a:t>Click icon to add picture</a:t>
            </a:r>
            <a:endParaRPr lang="en-GB"/>
          </a:p>
        </p:txBody>
      </p:sp>
      <p:sp>
        <p:nvSpPr>
          <p:cNvPr id="80" name="Tombstone Content 4"/>
          <p:cNvSpPr>
            <a:spLocks noGrp="1"/>
          </p:cNvSpPr>
          <p:nvPr>
            <p:ph sz="quarter" idx="122"/>
          </p:nvPr>
        </p:nvSpPr>
        <p:spPr>
          <a:xfrm>
            <a:off x="6825300" y="1886946"/>
            <a:ext cx="2052000" cy="1151530"/>
          </a:xfrm>
        </p:spPr>
        <p:txBody>
          <a:bodyPr>
            <a:noAutofit/>
          </a:bodyPr>
          <a:lstStyle>
            <a:lvl1pPr marL="0" indent="0">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82" name="Tombstone Picture 4"/>
          <p:cNvSpPr>
            <a:spLocks noGrp="1"/>
          </p:cNvSpPr>
          <p:nvPr>
            <p:ph type="pic" sz="quarter" idx="78"/>
          </p:nvPr>
        </p:nvSpPr>
        <p:spPr>
          <a:xfrm>
            <a:off x="6825300" y="1309688"/>
            <a:ext cx="2052000" cy="489813"/>
          </a:xfrm>
        </p:spPr>
        <p:txBody>
          <a:bodyPr/>
          <a:lstStyle>
            <a:lvl1pPr marL="0" indent="0">
              <a:buNone/>
              <a:defRPr/>
            </a:lvl1pPr>
          </a:lstStyle>
          <a:p>
            <a:r>
              <a:rPr lang="en-US" smtClean="0"/>
              <a:t>Click icon to add picture</a:t>
            </a:r>
            <a:endParaRPr lang="en-GB"/>
          </a:p>
        </p:txBody>
      </p:sp>
      <p:sp>
        <p:nvSpPr>
          <p:cNvPr id="75" name="Tombstone Content 3"/>
          <p:cNvSpPr>
            <a:spLocks noGrp="1"/>
          </p:cNvSpPr>
          <p:nvPr>
            <p:ph sz="quarter" idx="120"/>
          </p:nvPr>
        </p:nvSpPr>
        <p:spPr>
          <a:xfrm>
            <a:off x="4638611" y="1886946"/>
            <a:ext cx="2052000" cy="1151530"/>
          </a:xfrm>
        </p:spPr>
        <p:txBody>
          <a:bodyPr>
            <a:noAutofit/>
          </a:bodyPr>
          <a:lstStyle>
            <a:lvl1pPr marL="0" indent="0">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81" name="Tombstone Picture 3"/>
          <p:cNvSpPr>
            <a:spLocks noGrp="1"/>
          </p:cNvSpPr>
          <p:nvPr>
            <p:ph type="pic" sz="quarter" idx="76"/>
          </p:nvPr>
        </p:nvSpPr>
        <p:spPr>
          <a:xfrm>
            <a:off x="4637943" y="1309688"/>
            <a:ext cx="2052000" cy="489813"/>
          </a:xfrm>
        </p:spPr>
        <p:txBody>
          <a:bodyPr/>
          <a:lstStyle>
            <a:lvl1pPr marL="0" indent="0">
              <a:buNone/>
              <a:defRPr/>
            </a:lvl1pPr>
          </a:lstStyle>
          <a:p>
            <a:r>
              <a:rPr lang="en-US" smtClean="0"/>
              <a:t>Click icon to add picture</a:t>
            </a:r>
            <a:endParaRPr lang="en-GB"/>
          </a:p>
        </p:txBody>
      </p:sp>
      <p:sp>
        <p:nvSpPr>
          <p:cNvPr id="73" name="Tombstone Content 2"/>
          <p:cNvSpPr>
            <a:spLocks noGrp="1"/>
          </p:cNvSpPr>
          <p:nvPr>
            <p:ph sz="quarter" idx="118"/>
          </p:nvPr>
        </p:nvSpPr>
        <p:spPr>
          <a:xfrm>
            <a:off x="2451923" y="1886946"/>
            <a:ext cx="2052000" cy="1151530"/>
          </a:xfrm>
        </p:spPr>
        <p:txBody>
          <a:bodyPr>
            <a:noAutofit/>
          </a:bodyPr>
          <a:lstStyle>
            <a:lvl1pPr marL="0" indent="0">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8" name="Tombstone Picture 2"/>
          <p:cNvSpPr>
            <a:spLocks noGrp="1"/>
          </p:cNvSpPr>
          <p:nvPr>
            <p:ph type="pic" sz="quarter" idx="71"/>
          </p:nvPr>
        </p:nvSpPr>
        <p:spPr>
          <a:xfrm>
            <a:off x="2452592" y="1309688"/>
            <a:ext cx="2052000" cy="489813"/>
          </a:xfrm>
        </p:spPr>
        <p:txBody>
          <a:bodyPr/>
          <a:lstStyle>
            <a:lvl1pPr marL="0" indent="0">
              <a:buNone/>
              <a:defRPr/>
            </a:lvl1pPr>
          </a:lstStyle>
          <a:p>
            <a:r>
              <a:rPr lang="en-US" smtClean="0"/>
              <a:t>Click icon to add picture</a:t>
            </a:r>
            <a:endParaRPr lang="en-GB"/>
          </a:p>
        </p:txBody>
      </p:sp>
      <p:sp>
        <p:nvSpPr>
          <p:cNvPr id="53" name="Tombstone Content 1"/>
          <p:cNvSpPr>
            <a:spLocks noGrp="1"/>
          </p:cNvSpPr>
          <p:nvPr>
            <p:ph sz="quarter" idx="18"/>
          </p:nvPr>
        </p:nvSpPr>
        <p:spPr>
          <a:xfrm>
            <a:off x="265235" y="1886946"/>
            <a:ext cx="2052000" cy="1151530"/>
          </a:xfrm>
        </p:spPr>
        <p:txBody>
          <a:bodyPr>
            <a:noAutofit/>
          </a:bodyPr>
          <a:lstStyle>
            <a:lvl1pPr marL="0" indent="0">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7" name="Tombstone Picture 1"/>
          <p:cNvSpPr>
            <a:spLocks noGrp="1"/>
          </p:cNvSpPr>
          <p:nvPr>
            <p:ph type="pic" sz="quarter" idx="70"/>
          </p:nvPr>
        </p:nvSpPr>
        <p:spPr>
          <a:xfrm>
            <a:off x="265235" y="1309688"/>
            <a:ext cx="2052000" cy="489813"/>
          </a:xfrm>
        </p:spPr>
        <p:txBody>
          <a:bodyPr/>
          <a:lstStyle>
            <a:lvl1pPr marL="0" indent="0">
              <a:buNone/>
              <a:defRPr/>
            </a:lvl1pPr>
          </a:lstStyle>
          <a:p>
            <a:r>
              <a:rPr lang="en-US" smtClean="0"/>
              <a:t>Click icon to add picture</a:t>
            </a:r>
            <a:endParaRPr lang="en-GB"/>
          </a:p>
        </p:txBody>
      </p:sp>
      <p:sp>
        <p:nvSpPr>
          <p:cNvPr id="52" name="Slide Subtitle"/>
          <p:cNvSpPr>
            <a:spLocks noGrp="1"/>
          </p:cNvSpPr>
          <p:nvPr>
            <p:ph type="body" sz="quarter" idx="13"/>
          </p:nvPr>
        </p:nvSpPr>
        <p:spPr>
          <a:xfrm>
            <a:off x="284163" y="735013"/>
            <a:ext cx="8569325" cy="446400"/>
          </a:xfrm>
        </p:spPr>
        <p:txBody>
          <a:bodyPr>
            <a:normAutofit/>
          </a:bodyPr>
          <a:lstStyle>
            <a:lvl1pPr marL="0" indent="0">
              <a:buNone/>
              <a:defRPr sz="240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43" name="Slide Title"/>
          <p:cNvSpPr>
            <a:spLocks noGrp="1"/>
          </p:cNvSpPr>
          <p:nvPr>
            <p:ph type="title"/>
          </p:nvPr>
        </p:nvSpPr>
        <p:spPr>
          <a:xfrm>
            <a:off x="288000" y="288000"/>
            <a:ext cx="8568000" cy="446400"/>
          </a:xfrm>
        </p:spPr>
        <p:txBody>
          <a:bodyPr/>
          <a:lstStyle/>
          <a:p>
            <a:r>
              <a:rPr lang="en-US" smtClean="0"/>
              <a:t>Click to edit Master title style</a:t>
            </a:r>
            <a:endParaRPr lang="en-GB" dirty="0"/>
          </a:p>
        </p:txBody>
      </p:sp>
    </p:spTree>
    <p:extLst>
      <p:ext uri="{BB962C8B-B14F-4D97-AF65-F5344CB8AC3E}">
        <p14:creationId xmlns:p14="http://schemas.microsoft.com/office/powerpoint/2010/main" xmlns="" val="5901059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s">
    <p:spTree>
      <p:nvGrpSpPr>
        <p:cNvPr id="1" name=""/>
        <p:cNvGrpSpPr/>
        <p:nvPr/>
      </p:nvGrpSpPr>
      <p:grpSpPr>
        <a:xfrm>
          <a:off x="0" y="0"/>
          <a:ext cx="0" cy="0"/>
          <a:chOff x="0" y="0"/>
          <a:chExt cx="0" cy="0"/>
        </a:xfrm>
      </p:grpSpPr>
      <p:sp>
        <p:nvSpPr>
          <p:cNvPr id="32"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31"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51"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4" name="Quote Source 8"/>
          <p:cNvSpPr>
            <a:spLocks noGrp="1"/>
          </p:cNvSpPr>
          <p:nvPr>
            <p:ph sz="quarter" idx="131"/>
          </p:nvPr>
        </p:nvSpPr>
        <p:spPr>
          <a:xfrm>
            <a:off x="6825300" y="4699625"/>
            <a:ext cx="2052000" cy="202883"/>
          </a:xfrm>
        </p:spPr>
        <p:txBody>
          <a:bodyPr lIns="0" tIns="36000" rIns="0" bIns="0">
            <a:noAutofit/>
          </a:bodyPr>
          <a:lstStyle>
            <a:lvl1pPr marL="0" indent="0" algn="r">
              <a:lnSpc>
                <a:spcPct val="110000"/>
              </a:lnSpc>
              <a:spcAft>
                <a:spcPts val="300"/>
              </a:spcAft>
              <a:buNone/>
              <a:tabLst>
                <a:tab pos="4572000" algn="r"/>
              </a:tabLst>
              <a:defRPr sz="800" i="1"/>
            </a:lvl1pPr>
            <a:lvl2pPr marL="182563" indent="-176213">
              <a:lnSpc>
                <a:spcPct val="110000"/>
              </a:lnSpc>
              <a:spcAft>
                <a:spcPts val="300"/>
              </a:spcAft>
              <a:tabLst>
                <a:tab pos="4572000" algn="r"/>
              </a:tabLst>
              <a:defRPr sz="800"/>
            </a:lvl2pPr>
            <a:lvl3pPr marL="357188" indent="-174625">
              <a:lnSpc>
                <a:spcPct val="110000"/>
              </a:lnSpc>
              <a:spcAft>
                <a:spcPts val="300"/>
              </a:spcAft>
              <a:tabLst>
                <a:tab pos="4572000" algn="r"/>
              </a:tabLst>
              <a:defRPr sz="800"/>
            </a:lvl3pPr>
            <a:lvl4pPr marL="539750" indent="-182563">
              <a:lnSpc>
                <a:spcPct val="110000"/>
              </a:lnSpc>
              <a:spcAft>
                <a:spcPts val="300"/>
              </a:spcAft>
              <a:tabLst>
                <a:tab pos="4572000" algn="r"/>
              </a:tabLst>
              <a:defRPr sz="800"/>
            </a:lvl4pPr>
            <a:lvl5pPr marL="714375" indent="-174625">
              <a:lnSpc>
                <a:spcPct val="110000"/>
              </a:lnSpc>
              <a:spcAft>
                <a:spcPts val="300"/>
              </a:spcAft>
              <a:tabLst>
                <a:tab pos="4572000" algn="r"/>
              </a:tabLst>
              <a:defRPr sz="800"/>
            </a:lvl5pPr>
          </a:lstStyle>
          <a:p>
            <a:pPr lvl="0"/>
            <a:r>
              <a:rPr lang="en-US" smtClean="0"/>
              <a:t>Click to edit Master text styles</a:t>
            </a:r>
          </a:p>
        </p:txBody>
      </p:sp>
      <p:sp>
        <p:nvSpPr>
          <p:cNvPr id="50" name="Quote Content 8"/>
          <p:cNvSpPr>
            <a:spLocks noGrp="1"/>
          </p:cNvSpPr>
          <p:nvPr>
            <p:ph sz="quarter" idx="130" hasCustomPrompt="1"/>
          </p:nvPr>
        </p:nvSpPr>
        <p:spPr>
          <a:xfrm>
            <a:off x="6825300" y="3750252"/>
            <a:ext cx="2052000" cy="908012"/>
          </a:xfrm>
        </p:spPr>
        <p:txBody>
          <a:bodyPr>
            <a:noAutofit/>
          </a:bodyPr>
          <a:lstStyle>
            <a:lvl1pPr marL="60325" indent="-60325">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p:txBody>
      </p:sp>
      <p:sp>
        <p:nvSpPr>
          <p:cNvPr id="67" name="Quote Picture 8"/>
          <p:cNvSpPr>
            <a:spLocks noGrp="1"/>
          </p:cNvSpPr>
          <p:nvPr>
            <p:ph type="pic" sz="quarter" idx="116"/>
          </p:nvPr>
        </p:nvSpPr>
        <p:spPr>
          <a:xfrm>
            <a:off x="6828475" y="3147565"/>
            <a:ext cx="2052000" cy="489813"/>
          </a:xfrm>
        </p:spPr>
        <p:txBody>
          <a:bodyPr/>
          <a:lstStyle>
            <a:lvl1pPr marL="0" indent="0">
              <a:buNone/>
              <a:defRPr/>
            </a:lvl1pPr>
          </a:lstStyle>
          <a:p>
            <a:r>
              <a:rPr lang="en-US" smtClean="0"/>
              <a:t>Click icon to add picture</a:t>
            </a:r>
            <a:endParaRPr lang="en-GB"/>
          </a:p>
        </p:txBody>
      </p:sp>
      <p:sp>
        <p:nvSpPr>
          <p:cNvPr id="47" name="Quote Source 7"/>
          <p:cNvSpPr>
            <a:spLocks noGrp="1"/>
          </p:cNvSpPr>
          <p:nvPr>
            <p:ph sz="quarter" idx="127"/>
          </p:nvPr>
        </p:nvSpPr>
        <p:spPr>
          <a:xfrm>
            <a:off x="4644920" y="4699625"/>
            <a:ext cx="2052000" cy="202883"/>
          </a:xfrm>
        </p:spPr>
        <p:txBody>
          <a:bodyPr lIns="0" tIns="36000" rIns="0" bIns="0">
            <a:noAutofit/>
          </a:bodyPr>
          <a:lstStyle>
            <a:lvl1pPr marL="0" indent="0" algn="r">
              <a:lnSpc>
                <a:spcPct val="110000"/>
              </a:lnSpc>
              <a:spcAft>
                <a:spcPts val="300"/>
              </a:spcAft>
              <a:buNone/>
              <a:tabLst>
                <a:tab pos="4572000" algn="r"/>
              </a:tabLst>
              <a:defRPr sz="800" i="1"/>
            </a:lvl1pPr>
            <a:lvl2pPr marL="182563" indent="-176213">
              <a:lnSpc>
                <a:spcPct val="110000"/>
              </a:lnSpc>
              <a:spcAft>
                <a:spcPts val="300"/>
              </a:spcAft>
              <a:tabLst>
                <a:tab pos="4572000" algn="r"/>
              </a:tabLst>
              <a:defRPr sz="800"/>
            </a:lvl2pPr>
            <a:lvl3pPr marL="357188" indent="-174625">
              <a:lnSpc>
                <a:spcPct val="110000"/>
              </a:lnSpc>
              <a:spcAft>
                <a:spcPts val="300"/>
              </a:spcAft>
              <a:tabLst>
                <a:tab pos="4572000" algn="r"/>
              </a:tabLst>
              <a:defRPr sz="800"/>
            </a:lvl3pPr>
            <a:lvl4pPr marL="539750" indent="-182563">
              <a:lnSpc>
                <a:spcPct val="110000"/>
              </a:lnSpc>
              <a:spcAft>
                <a:spcPts val="300"/>
              </a:spcAft>
              <a:tabLst>
                <a:tab pos="4572000" algn="r"/>
              </a:tabLst>
              <a:defRPr sz="800"/>
            </a:lvl4pPr>
            <a:lvl5pPr marL="714375" indent="-174625">
              <a:lnSpc>
                <a:spcPct val="110000"/>
              </a:lnSpc>
              <a:spcAft>
                <a:spcPts val="300"/>
              </a:spcAft>
              <a:tabLst>
                <a:tab pos="4572000" algn="r"/>
              </a:tabLst>
              <a:defRPr sz="800"/>
            </a:lvl5pPr>
          </a:lstStyle>
          <a:p>
            <a:pPr lvl="0"/>
            <a:r>
              <a:rPr lang="en-US" smtClean="0"/>
              <a:t>Click to edit Master text styles</a:t>
            </a:r>
          </a:p>
        </p:txBody>
      </p:sp>
      <p:sp>
        <p:nvSpPr>
          <p:cNvPr id="41" name="Quote Content 7"/>
          <p:cNvSpPr>
            <a:spLocks noGrp="1"/>
          </p:cNvSpPr>
          <p:nvPr>
            <p:ph sz="quarter" idx="126" hasCustomPrompt="1"/>
          </p:nvPr>
        </p:nvSpPr>
        <p:spPr>
          <a:xfrm>
            <a:off x="4644920" y="3750252"/>
            <a:ext cx="2052000" cy="908012"/>
          </a:xfrm>
        </p:spPr>
        <p:txBody>
          <a:bodyPr>
            <a:noAutofit/>
          </a:bodyPr>
          <a:lstStyle>
            <a:lvl1pPr marL="60325" indent="-60325">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p:txBody>
      </p:sp>
      <p:sp>
        <p:nvSpPr>
          <p:cNvPr id="66" name="Quote Picture 7"/>
          <p:cNvSpPr>
            <a:spLocks noGrp="1"/>
          </p:cNvSpPr>
          <p:nvPr>
            <p:ph type="pic" sz="quarter" idx="115"/>
          </p:nvPr>
        </p:nvSpPr>
        <p:spPr>
          <a:xfrm>
            <a:off x="4656795" y="3153503"/>
            <a:ext cx="2052000" cy="489813"/>
          </a:xfrm>
        </p:spPr>
        <p:txBody>
          <a:bodyPr/>
          <a:lstStyle>
            <a:lvl1pPr marL="0" indent="0">
              <a:buNone/>
              <a:defRPr/>
            </a:lvl1pPr>
          </a:lstStyle>
          <a:p>
            <a:r>
              <a:rPr lang="en-US" smtClean="0"/>
              <a:t>Click icon to add picture</a:t>
            </a:r>
            <a:endParaRPr lang="en-GB"/>
          </a:p>
        </p:txBody>
      </p:sp>
      <p:sp>
        <p:nvSpPr>
          <p:cNvPr id="38" name="Quote Source 6"/>
          <p:cNvSpPr>
            <a:spLocks noGrp="1"/>
          </p:cNvSpPr>
          <p:nvPr>
            <p:ph sz="quarter" idx="123"/>
          </p:nvPr>
        </p:nvSpPr>
        <p:spPr>
          <a:xfrm>
            <a:off x="2452592" y="4699625"/>
            <a:ext cx="2052000" cy="202883"/>
          </a:xfrm>
        </p:spPr>
        <p:txBody>
          <a:bodyPr lIns="0" tIns="36000" rIns="0" bIns="0">
            <a:noAutofit/>
          </a:bodyPr>
          <a:lstStyle>
            <a:lvl1pPr marL="0" indent="0" algn="r">
              <a:lnSpc>
                <a:spcPct val="110000"/>
              </a:lnSpc>
              <a:spcAft>
                <a:spcPts val="300"/>
              </a:spcAft>
              <a:buNone/>
              <a:tabLst>
                <a:tab pos="4572000" algn="r"/>
              </a:tabLst>
              <a:defRPr sz="800" i="1"/>
            </a:lvl1pPr>
            <a:lvl2pPr marL="182563" indent="-176213">
              <a:lnSpc>
                <a:spcPct val="110000"/>
              </a:lnSpc>
              <a:spcAft>
                <a:spcPts val="300"/>
              </a:spcAft>
              <a:tabLst>
                <a:tab pos="4572000" algn="r"/>
              </a:tabLst>
              <a:defRPr sz="800"/>
            </a:lvl2pPr>
            <a:lvl3pPr marL="357188" indent="-174625">
              <a:lnSpc>
                <a:spcPct val="110000"/>
              </a:lnSpc>
              <a:spcAft>
                <a:spcPts val="300"/>
              </a:spcAft>
              <a:tabLst>
                <a:tab pos="4572000" algn="r"/>
              </a:tabLst>
              <a:defRPr sz="800"/>
            </a:lvl3pPr>
            <a:lvl4pPr marL="539750" indent="-182563">
              <a:lnSpc>
                <a:spcPct val="110000"/>
              </a:lnSpc>
              <a:spcAft>
                <a:spcPts val="300"/>
              </a:spcAft>
              <a:tabLst>
                <a:tab pos="4572000" algn="r"/>
              </a:tabLst>
              <a:defRPr sz="800"/>
            </a:lvl4pPr>
            <a:lvl5pPr marL="714375" indent="-174625">
              <a:lnSpc>
                <a:spcPct val="110000"/>
              </a:lnSpc>
              <a:spcAft>
                <a:spcPts val="300"/>
              </a:spcAft>
              <a:tabLst>
                <a:tab pos="4572000" algn="r"/>
              </a:tabLst>
              <a:defRPr sz="800"/>
            </a:lvl5pPr>
          </a:lstStyle>
          <a:p>
            <a:pPr lvl="0"/>
            <a:r>
              <a:rPr lang="en-US" smtClean="0"/>
              <a:t>Click to edit Master text styles</a:t>
            </a:r>
          </a:p>
        </p:txBody>
      </p:sp>
      <p:sp>
        <p:nvSpPr>
          <p:cNvPr id="37" name="Quote Content 6"/>
          <p:cNvSpPr>
            <a:spLocks noGrp="1"/>
          </p:cNvSpPr>
          <p:nvPr>
            <p:ph sz="quarter" idx="122" hasCustomPrompt="1"/>
          </p:nvPr>
        </p:nvSpPr>
        <p:spPr>
          <a:xfrm>
            <a:off x="2452592" y="3750252"/>
            <a:ext cx="2052000" cy="908012"/>
          </a:xfrm>
        </p:spPr>
        <p:txBody>
          <a:bodyPr>
            <a:noAutofit/>
          </a:bodyPr>
          <a:lstStyle>
            <a:lvl1pPr marL="60325" indent="-60325">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p:txBody>
      </p:sp>
      <p:sp>
        <p:nvSpPr>
          <p:cNvPr id="65" name="Quote Picture 6"/>
          <p:cNvSpPr>
            <a:spLocks noGrp="1"/>
          </p:cNvSpPr>
          <p:nvPr>
            <p:ph type="pic" sz="quarter" idx="114"/>
          </p:nvPr>
        </p:nvSpPr>
        <p:spPr>
          <a:xfrm>
            <a:off x="2452591" y="3153502"/>
            <a:ext cx="2052000" cy="489813"/>
          </a:xfrm>
        </p:spPr>
        <p:txBody>
          <a:bodyPr/>
          <a:lstStyle>
            <a:lvl1pPr marL="0" indent="0">
              <a:buNone/>
              <a:defRPr/>
            </a:lvl1pPr>
          </a:lstStyle>
          <a:p>
            <a:r>
              <a:rPr lang="en-US" smtClean="0"/>
              <a:t>Click icon to add picture</a:t>
            </a:r>
            <a:endParaRPr lang="en-GB"/>
          </a:p>
        </p:txBody>
      </p:sp>
      <p:sp>
        <p:nvSpPr>
          <p:cNvPr id="34" name="Quote Source 5"/>
          <p:cNvSpPr>
            <a:spLocks noGrp="1"/>
          </p:cNvSpPr>
          <p:nvPr>
            <p:ph sz="quarter" idx="119"/>
          </p:nvPr>
        </p:nvSpPr>
        <p:spPr>
          <a:xfrm>
            <a:off x="265235" y="4699625"/>
            <a:ext cx="2052000" cy="202883"/>
          </a:xfrm>
        </p:spPr>
        <p:txBody>
          <a:bodyPr lIns="0" tIns="36000" rIns="0" bIns="0">
            <a:noAutofit/>
          </a:bodyPr>
          <a:lstStyle>
            <a:lvl1pPr marL="0" indent="0" algn="r">
              <a:lnSpc>
                <a:spcPct val="110000"/>
              </a:lnSpc>
              <a:spcAft>
                <a:spcPts val="300"/>
              </a:spcAft>
              <a:buNone/>
              <a:tabLst>
                <a:tab pos="4572000" algn="r"/>
              </a:tabLst>
              <a:defRPr sz="800" i="1"/>
            </a:lvl1pPr>
            <a:lvl2pPr marL="182563" indent="-176213">
              <a:lnSpc>
                <a:spcPct val="110000"/>
              </a:lnSpc>
              <a:spcAft>
                <a:spcPts val="300"/>
              </a:spcAft>
              <a:tabLst>
                <a:tab pos="4572000" algn="r"/>
              </a:tabLst>
              <a:defRPr sz="800"/>
            </a:lvl2pPr>
            <a:lvl3pPr marL="357188" indent="-174625">
              <a:lnSpc>
                <a:spcPct val="110000"/>
              </a:lnSpc>
              <a:spcAft>
                <a:spcPts val="300"/>
              </a:spcAft>
              <a:tabLst>
                <a:tab pos="4572000" algn="r"/>
              </a:tabLst>
              <a:defRPr sz="800"/>
            </a:lvl3pPr>
            <a:lvl4pPr marL="539750" indent="-182563">
              <a:lnSpc>
                <a:spcPct val="110000"/>
              </a:lnSpc>
              <a:spcAft>
                <a:spcPts val="300"/>
              </a:spcAft>
              <a:tabLst>
                <a:tab pos="4572000" algn="r"/>
              </a:tabLst>
              <a:defRPr sz="800"/>
            </a:lvl4pPr>
            <a:lvl5pPr marL="714375" indent="-174625">
              <a:lnSpc>
                <a:spcPct val="110000"/>
              </a:lnSpc>
              <a:spcAft>
                <a:spcPts val="300"/>
              </a:spcAft>
              <a:tabLst>
                <a:tab pos="4572000" algn="r"/>
              </a:tabLst>
              <a:defRPr sz="800"/>
            </a:lvl5pPr>
          </a:lstStyle>
          <a:p>
            <a:pPr lvl="0"/>
            <a:r>
              <a:rPr lang="en-US" smtClean="0"/>
              <a:t>Click to edit Master text styles</a:t>
            </a:r>
          </a:p>
        </p:txBody>
      </p:sp>
      <p:sp>
        <p:nvSpPr>
          <p:cNvPr id="33" name="Quote Content 5"/>
          <p:cNvSpPr>
            <a:spLocks noGrp="1"/>
          </p:cNvSpPr>
          <p:nvPr>
            <p:ph sz="quarter" idx="118" hasCustomPrompt="1"/>
          </p:nvPr>
        </p:nvSpPr>
        <p:spPr>
          <a:xfrm>
            <a:off x="265235" y="3750252"/>
            <a:ext cx="2052000" cy="908012"/>
          </a:xfrm>
        </p:spPr>
        <p:txBody>
          <a:bodyPr>
            <a:noAutofit/>
          </a:bodyPr>
          <a:lstStyle>
            <a:lvl1pPr marL="60325" indent="-60325">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p:txBody>
      </p:sp>
      <p:sp>
        <p:nvSpPr>
          <p:cNvPr id="64" name="Quote Picture 5"/>
          <p:cNvSpPr>
            <a:spLocks noGrp="1"/>
          </p:cNvSpPr>
          <p:nvPr>
            <p:ph type="pic" sz="quarter" idx="113"/>
          </p:nvPr>
        </p:nvSpPr>
        <p:spPr>
          <a:xfrm>
            <a:off x="264248" y="3151855"/>
            <a:ext cx="2052000" cy="489813"/>
          </a:xfrm>
        </p:spPr>
        <p:txBody>
          <a:bodyPr/>
          <a:lstStyle>
            <a:lvl1pPr marL="0" indent="0">
              <a:buNone/>
              <a:defRPr/>
            </a:lvl1pPr>
          </a:lstStyle>
          <a:p>
            <a:r>
              <a:rPr lang="en-US" smtClean="0"/>
              <a:t>Click icon to add picture</a:t>
            </a:r>
            <a:endParaRPr lang="en-GB"/>
          </a:p>
        </p:txBody>
      </p:sp>
      <p:sp>
        <p:nvSpPr>
          <p:cNvPr id="49" name="Quote Source 4"/>
          <p:cNvSpPr>
            <a:spLocks noGrp="1"/>
          </p:cNvSpPr>
          <p:nvPr>
            <p:ph sz="quarter" idx="129"/>
          </p:nvPr>
        </p:nvSpPr>
        <p:spPr>
          <a:xfrm>
            <a:off x="6825300" y="2836319"/>
            <a:ext cx="2052000" cy="202883"/>
          </a:xfrm>
        </p:spPr>
        <p:txBody>
          <a:bodyPr lIns="0" tIns="36000" rIns="0" bIns="0">
            <a:noAutofit/>
          </a:bodyPr>
          <a:lstStyle>
            <a:lvl1pPr marL="0" indent="0" algn="r">
              <a:lnSpc>
                <a:spcPct val="110000"/>
              </a:lnSpc>
              <a:spcAft>
                <a:spcPts val="300"/>
              </a:spcAft>
              <a:buNone/>
              <a:tabLst>
                <a:tab pos="4572000" algn="r"/>
              </a:tabLst>
              <a:defRPr sz="800" i="1"/>
            </a:lvl1pPr>
            <a:lvl2pPr marL="182563" indent="-176213">
              <a:lnSpc>
                <a:spcPct val="110000"/>
              </a:lnSpc>
              <a:spcAft>
                <a:spcPts val="300"/>
              </a:spcAft>
              <a:tabLst>
                <a:tab pos="4572000" algn="r"/>
              </a:tabLst>
              <a:defRPr sz="800"/>
            </a:lvl2pPr>
            <a:lvl3pPr marL="357188" indent="-174625">
              <a:lnSpc>
                <a:spcPct val="110000"/>
              </a:lnSpc>
              <a:spcAft>
                <a:spcPts val="300"/>
              </a:spcAft>
              <a:tabLst>
                <a:tab pos="4572000" algn="r"/>
              </a:tabLst>
              <a:defRPr sz="800"/>
            </a:lvl3pPr>
            <a:lvl4pPr marL="539750" indent="-182563">
              <a:lnSpc>
                <a:spcPct val="110000"/>
              </a:lnSpc>
              <a:spcAft>
                <a:spcPts val="300"/>
              </a:spcAft>
              <a:tabLst>
                <a:tab pos="4572000" algn="r"/>
              </a:tabLst>
              <a:defRPr sz="800"/>
            </a:lvl4pPr>
            <a:lvl5pPr marL="714375" indent="-174625">
              <a:lnSpc>
                <a:spcPct val="110000"/>
              </a:lnSpc>
              <a:spcAft>
                <a:spcPts val="300"/>
              </a:spcAft>
              <a:tabLst>
                <a:tab pos="4572000" algn="r"/>
              </a:tabLst>
              <a:defRPr sz="800"/>
            </a:lvl5pPr>
          </a:lstStyle>
          <a:p>
            <a:pPr lvl="0"/>
            <a:r>
              <a:rPr lang="en-US" smtClean="0"/>
              <a:t>Click to edit Master text styles</a:t>
            </a:r>
          </a:p>
        </p:txBody>
      </p:sp>
      <p:sp>
        <p:nvSpPr>
          <p:cNvPr id="48" name="Quote Content 4"/>
          <p:cNvSpPr>
            <a:spLocks noGrp="1"/>
          </p:cNvSpPr>
          <p:nvPr>
            <p:ph sz="quarter" idx="128" hasCustomPrompt="1"/>
          </p:nvPr>
        </p:nvSpPr>
        <p:spPr>
          <a:xfrm>
            <a:off x="6825300" y="1886946"/>
            <a:ext cx="2052000" cy="908012"/>
          </a:xfrm>
        </p:spPr>
        <p:txBody>
          <a:bodyPr>
            <a:noAutofit/>
          </a:bodyPr>
          <a:lstStyle>
            <a:lvl1pPr marL="60325" indent="-60325">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p:txBody>
      </p:sp>
      <p:sp>
        <p:nvSpPr>
          <p:cNvPr id="46" name="Quote Picture 4"/>
          <p:cNvSpPr>
            <a:spLocks noGrp="1"/>
          </p:cNvSpPr>
          <p:nvPr>
            <p:ph type="pic" sz="quarter" idx="105"/>
          </p:nvPr>
        </p:nvSpPr>
        <p:spPr>
          <a:xfrm>
            <a:off x="6822537" y="1317605"/>
            <a:ext cx="2052000" cy="489813"/>
          </a:xfrm>
        </p:spPr>
        <p:txBody>
          <a:bodyPr/>
          <a:lstStyle>
            <a:lvl1pPr marL="0" indent="0">
              <a:buNone/>
              <a:defRPr/>
            </a:lvl1pPr>
          </a:lstStyle>
          <a:p>
            <a:r>
              <a:rPr lang="en-US" smtClean="0"/>
              <a:t>Click icon to add picture</a:t>
            </a:r>
            <a:endParaRPr lang="en-GB"/>
          </a:p>
        </p:txBody>
      </p:sp>
      <p:sp>
        <p:nvSpPr>
          <p:cNvPr id="40" name="Quote Source 3"/>
          <p:cNvSpPr>
            <a:spLocks noGrp="1"/>
          </p:cNvSpPr>
          <p:nvPr>
            <p:ph sz="quarter" idx="125"/>
          </p:nvPr>
        </p:nvSpPr>
        <p:spPr>
          <a:xfrm>
            <a:off x="4644920" y="2836319"/>
            <a:ext cx="2052000" cy="202883"/>
          </a:xfrm>
        </p:spPr>
        <p:txBody>
          <a:bodyPr lIns="0" tIns="36000" rIns="0" bIns="0">
            <a:noAutofit/>
          </a:bodyPr>
          <a:lstStyle>
            <a:lvl1pPr marL="0" indent="0" algn="r">
              <a:lnSpc>
                <a:spcPct val="110000"/>
              </a:lnSpc>
              <a:spcAft>
                <a:spcPts val="300"/>
              </a:spcAft>
              <a:buNone/>
              <a:tabLst>
                <a:tab pos="4572000" algn="r"/>
              </a:tabLst>
              <a:defRPr sz="800" i="1"/>
            </a:lvl1pPr>
            <a:lvl2pPr marL="182563" indent="-176213">
              <a:lnSpc>
                <a:spcPct val="110000"/>
              </a:lnSpc>
              <a:spcAft>
                <a:spcPts val="300"/>
              </a:spcAft>
              <a:tabLst>
                <a:tab pos="4572000" algn="r"/>
              </a:tabLst>
              <a:defRPr sz="800"/>
            </a:lvl2pPr>
            <a:lvl3pPr marL="357188" indent="-174625">
              <a:lnSpc>
                <a:spcPct val="110000"/>
              </a:lnSpc>
              <a:spcAft>
                <a:spcPts val="300"/>
              </a:spcAft>
              <a:tabLst>
                <a:tab pos="4572000" algn="r"/>
              </a:tabLst>
              <a:defRPr sz="800"/>
            </a:lvl3pPr>
            <a:lvl4pPr marL="539750" indent="-182563">
              <a:lnSpc>
                <a:spcPct val="110000"/>
              </a:lnSpc>
              <a:spcAft>
                <a:spcPts val="300"/>
              </a:spcAft>
              <a:tabLst>
                <a:tab pos="4572000" algn="r"/>
              </a:tabLst>
              <a:defRPr sz="800"/>
            </a:lvl4pPr>
            <a:lvl5pPr marL="714375" indent="-174625">
              <a:lnSpc>
                <a:spcPct val="110000"/>
              </a:lnSpc>
              <a:spcAft>
                <a:spcPts val="300"/>
              </a:spcAft>
              <a:tabLst>
                <a:tab pos="4572000" algn="r"/>
              </a:tabLst>
              <a:defRPr sz="800"/>
            </a:lvl5pPr>
          </a:lstStyle>
          <a:p>
            <a:pPr lvl="0"/>
            <a:r>
              <a:rPr lang="en-US" smtClean="0"/>
              <a:t>Click to edit Master text styles</a:t>
            </a:r>
          </a:p>
        </p:txBody>
      </p:sp>
      <p:sp>
        <p:nvSpPr>
          <p:cNvPr id="39" name="Quote Content 3"/>
          <p:cNvSpPr>
            <a:spLocks noGrp="1"/>
          </p:cNvSpPr>
          <p:nvPr>
            <p:ph sz="quarter" idx="124" hasCustomPrompt="1"/>
          </p:nvPr>
        </p:nvSpPr>
        <p:spPr>
          <a:xfrm>
            <a:off x="4644920" y="1886946"/>
            <a:ext cx="2052000" cy="908012"/>
          </a:xfrm>
        </p:spPr>
        <p:txBody>
          <a:bodyPr>
            <a:noAutofit/>
          </a:bodyPr>
          <a:lstStyle>
            <a:lvl1pPr marL="60325" indent="-60325">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p:txBody>
      </p:sp>
      <p:sp>
        <p:nvSpPr>
          <p:cNvPr id="45" name="Quote Picture 3"/>
          <p:cNvSpPr>
            <a:spLocks noGrp="1"/>
          </p:cNvSpPr>
          <p:nvPr>
            <p:ph type="pic" sz="quarter" idx="104"/>
          </p:nvPr>
        </p:nvSpPr>
        <p:spPr>
          <a:xfrm>
            <a:off x="4643252" y="1317605"/>
            <a:ext cx="2052000" cy="489813"/>
          </a:xfrm>
        </p:spPr>
        <p:txBody>
          <a:bodyPr/>
          <a:lstStyle>
            <a:lvl1pPr marL="0" indent="0">
              <a:buNone/>
              <a:defRPr/>
            </a:lvl1pPr>
          </a:lstStyle>
          <a:p>
            <a:r>
              <a:rPr lang="en-US" smtClean="0"/>
              <a:t>Click icon to add picture</a:t>
            </a:r>
            <a:endParaRPr lang="en-GB"/>
          </a:p>
        </p:txBody>
      </p:sp>
      <p:sp>
        <p:nvSpPr>
          <p:cNvPr id="36" name="Quote Source 2"/>
          <p:cNvSpPr>
            <a:spLocks noGrp="1"/>
          </p:cNvSpPr>
          <p:nvPr>
            <p:ph sz="quarter" idx="121"/>
          </p:nvPr>
        </p:nvSpPr>
        <p:spPr>
          <a:xfrm>
            <a:off x="2452592" y="2836319"/>
            <a:ext cx="2052000" cy="202883"/>
          </a:xfrm>
        </p:spPr>
        <p:txBody>
          <a:bodyPr lIns="0" tIns="36000" rIns="0" bIns="0">
            <a:noAutofit/>
          </a:bodyPr>
          <a:lstStyle>
            <a:lvl1pPr marL="0" indent="0" algn="r">
              <a:lnSpc>
                <a:spcPct val="110000"/>
              </a:lnSpc>
              <a:spcAft>
                <a:spcPts val="300"/>
              </a:spcAft>
              <a:buNone/>
              <a:tabLst>
                <a:tab pos="4572000" algn="r"/>
              </a:tabLst>
              <a:defRPr sz="800" i="1"/>
            </a:lvl1pPr>
            <a:lvl2pPr marL="182563" indent="-176213">
              <a:lnSpc>
                <a:spcPct val="110000"/>
              </a:lnSpc>
              <a:spcAft>
                <a:spcPts val="300"/>
              </a:spcAft>
              <a:tabLst>
                <a:tab pos="4572000" algn="r"/>
              </a:tabLst>
              <a:defRPr sz="800"/>
            </a:lvl2pPr>
            <a:lvl3pPr marL="357188" indent="-174625">
              <a:lnSpc>
                <a:spcPct val="110000"/>
              </a:lnSpc>
              <a:spcAft>
                <a:spcPts val="300"/>
              </a:spcAft>
              <a:tabLst>
                <a:tab pos="4572000" algn="r"/>
              </a:tabLst>
              <a:defRPr sz="800"/>
            </a:lvl3pPr>
            <a:lvl4pPr marL="539750" indent="-182563">
              <a:lnSpc>
                <a:spcPct val="110000"/>
              </a:lnSpc>
              <a:spcAft>
                <a:spcPts val="300"/>
              </a:spcAft>
              <a:tabLst>
                <a:tab pos="4572000" algn="r"/>
              </a:tabLst>
              <a:defRPr sz="800"/>
            </a:lvl4pPr>
            <a:lvl5pPr marL="714375" indent="-174625">
              <a:lnSpc>
                <a:spcPct val="110000"/>
              </a:lnSpc>
              <a:spcAft>
                <a:spcPts val="300"/>
              </a:spcAft>
              <a:tabLst>
                <a:tab pos="4572000" algn="r"/>
              </a:tabLst>
              <a:defRPr sz="800"/>
            </a:lvl5pPr>
          </a:lstStyle>
          <a:p>
            <a:pPr lvl="0"/>
            <a:r>
              <a:rPr lang="en-US" smtClean="0"/>
              <a:t>Click to edit Master text styles</a:t>
            </a:r>
          </a:p>
        </p:txBody>
      </p:sp>
      <p:sp>
        <p:nvSpPr>
          <p:cNvPr id="35" name="Quote Content 2"/>
          <p:cNvSpPr>
            <a:spLocks noGrp="1"/>
          </p:cNvSpPr>
          <p:nvPr>
            <p:ph sz="quarter" idx="120" hasCustomPrompt="1"/>
          </p:nvPr>
        </p:nvSpPr>
        <p:spPr>
          <a:xfrm>
            <a:off x="2452592" y="1886946"/>
            <a:ext cx="2052000" cy="908012"/>
          </a:xfrm>
        </p:spPr>
        <p:txBody>
          <a:bodyPr>
            <a:noAutofit/>
          </a:bodyPr>
          <a:lstStyle>
            <a:lvl1pPr marL="60325" indent="-60325">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p:txBody>
      </p:sp>
      <p:sp>
        <p:nvSpPr>
          <p:cNvPr id="44" name="Quote Picture 2"/>
          <p:cNvSpPr>
            <a:spLocks noGrp="1"/>
          </p:cNvSpPr>
          <p:nvPr>
            <p:ph type="pic" sz="quarter" idx="103"/>
          </p:nvPr>
        </p:nvSpPr>
        <p:spPr>
          <a:xfrm>
            <a:off x="2452593" y="1311667"/>
            <a:ext cx="2052000" cy="489813"/>
          </a:xfrm>
        </p:spPr>
        <p:txBody>
          <a:bodyPr/>
          <a:lstStyle>
            <a:lvl1pPr marL="0" indent="0">
              <a:buNone/>
              <a:defRPr/>
            </a:lvl1pPr>
          </a:lstStyle>
          <a:p>
            <a:r>
              <a:rPr lang="en-US" smtClean="0"/>
              <a:t>Click icon to add picture</a:t>
            </a:r>
            <a:endParaRPr lang="en-GB"/>
          </a:p>
        </p:txBody>
      </p:sp>
      <p:sp>
        <p:nvSpPr>
          <p:cNvPr id="30" name="Quote Source 1"/>
          <p:cNvSpPr>
            <a:spLocks noGrp="1"/>
          </p:cNvSpPr>
          <p:nvPr>
            <p:ph sz="quarter" idx="87"/>
          </p:nvPr>
        </p:nvSpPr>
        <p:spPr>
          <a:xfrm>
            <a:off x="265235" y="2836319"/>
            <a:ext cx="2052000" cy="202883"/>
          </a:xfrm>
        </p:spPr>
        <p:txBody>
          <a:bodyPr lIns="0" tIns="36000" rIns="0" bIns="0">
            <a:noAutofit/>
          </a:bodyPr>
          <a:lstStyle>
            <a:lvl1pPr marL="0" indent="0" algn="r">
              <a:lnSpc>
                <a:spcPct val="110000"/>
              </a:lnSpc>
              <a:spcAft>
                <a:spcPts val="300"/>
              </a:spcAft>
              <a:buNone/>
              <a:tabLst>
                <a:tab pos="4572000" algn="r"/>
              </a:tabLst>
              <a:defRPr sz="800" i="1"/>
            </a:lvl1pPr>
            <a:lvl2pPr marL="182563" indent="-176213">
              <a:lnSpc>
                <a:spcPct val="110000"/>
              </a:lnSpc>
              <a:spcAft>
                <a:spcPts val="300"/>
              </a:spcAft>
              <a:tabLst>
                <a:tab pos="4572000" algn="r"/>
              </a:tabLst>
              <a:defRPr sz="800"/>
            </a:lvl2pPr>
            <a:lvl3pPr marL="357188" indent="-174625">
              <a:lnSpc>
                <a:spcPct val="110000"/>
              </a:lnSpc>
              <a:spcAft>
                <a:spcPts val="300"/>
              </a:spcAft>
              <a:tabLst>
                <a:tab pos="4572000" algn="r"/>
              </a:tabLst>
              <a:defRPr sz="800"/>
            </a:lvl3pPr>
            <a:lvl4pPr marL="539750" indent="-182563">
              <a:lnSpc>
                <a:spcPct val="110000"/>
              </a:lnSpc>
              <a:spcAft>
                <a:spcPts val="300"/>
              </a:spcAft>
              <a:tabLst>
                <a:tab pos="4572000" algn="r"/>
              </a:tabLst>
              <a:defRPr sz="800"/>
            </a:lvl4pPr>
            <a:lvl5pPr marL="714375" indent="-174625">
              <a:lnSpc>
                <a:spcPct val="110000"/>
              </a:lnSpc>
              <a:spcAft>
                <a:spcPts val="300"/>
              </a:spcAft>
              <a:tabLst>
                <a:tab pos="4572000" algn="r"/>
              </a:tabLst>
              <a:defRPr sz="800"/>
            </a:lvl5pPr>
          </a:lstStyle>
          <a:p>
            <a:pPr lvl="0"/>
            <a:r>
              <a:rPr lang="en-US" smtClean="0"/>
              <a:t>Click to edit Master text styles</a:t>
            </a:r>
          </a:p>
        </p:txBody>
      </p:sp>
      <p:sp>
        <p:nvSpPr>
          <p:cNvPr id="53" name="Quote Content 1"/>
          <p:cNvSpPr>
            <a:spLocks noGrp="1"/>
          </p:cNvSpPr>
          <p:nvPr>
            <p:ph sz="quarter" idx="18" hasCustomPrompt="1"/>
          </p:nvPr>
        </p:nvSpPr>
        <p:spPr>
          <a:xfrm>
            <a:off x="265235" y="1886946"/>
            <a:ext cx="2052000" cy="908012"/>
          </a:xfrm>
        </p:spPr>
        <p:txBody>
          <a:bodyPr>
            <a:noAutofit/>
          </a:bodyPr>
          <a:lstStyle>
            <a:lvl1pPr marL="60325" indent="-60325">
              <a:lnSpc>
                <a:spcPct val="110000"/>
              </a:lnSpc>
              <a:spcAft>
                <a:spcPts val="300"/>
              </a:spcAft>
              <a:buNone/>
              <a:defRPr sz="1000"/>
            </a:lvl1pPr>
            <a:lvl2pPr marL="184150" indent="-171450">
              <a:lnSpc>
                <a:spcPct val="110000"/>
              </a:lnSpc>
              <a:spcAft>
                <a:spcPts val="300"/>
              </a:spcAft>
              <a:buFont typeface="Telefonica Text" pitchFamily="50" charset="0"/>
              <a:buChar char="–"/>
              <a:defRPr sz="1000"/>
            </a:lvl2pPr>
            <a:lvl3pPr marL="365125" indent="-171450">
              <a:lnSpc>
                <a:spcPct val="110000"/>
              </a:lnSpc>
              <a:spcAft>
                <a:spcPts val="300"/>
              </a:spcAft>
              <a:buFont typeface="Telefonica Text" pitchFamily="50" charset="0"/>
              <a:buChar char="–"/>
              <a:defRPr sz="1000"/>
            </a:lvl3pPr>
            <a:lvl4pPr marL="534988" indent="-173038">
              <a:lnSpc>
                <a:spcPct val="110000"/>
              </a:lnSpc>
              <a:spcAft>
                <a:spcPts val="300"/>
              </a:spcAft>
              <a:buFont typeface="Telefonica Text" pitchFamily="50" charset="0"/>
              <a:buChar char="–"/>
              <a:defRPr sz="1000"/>
            </a:lvl4pPr>
            <a:lvl5pPr marL="715963" indent="-173038">
              <a:lnSpc>
                <a:spcPct val="110000"/>
              </a:lnSpc>
              <a:spcAft>
                <a:spcPts val="300"/>
              </a:spcAft>
              <a:buFont typeface="Telefonica Text" pitchFamily="50" charset="0"/>
              <a:buChar char="–"/>
              <a:defRPr sz="1000"/>
            </a:lvl5pPr>
          </a:lstStyle>
          <a:p>
            <a:pPr lvl="0"/>
            <a:r>
              <a:rPr lang="en-US" smtClean="0"/>
              <a:t>“Click to edit Master text styles</a:t>
            </a:r>
          </a:p>
        </p:txBody>
      </p:sp>
      <p:sp>
        <p:nvSpPr>
          <p:cNvPr id="42" name="Quote Picture 1"/>
          <p:cNvSpPr>
            <a:spLocks noGrp="1"/>
          </p:cNvSpPr>
          <p:nvPr>
            <p:ph type="pic" sz="quarter" idx="102"/>
          </p:nvPr>
        </p:nvSpPr>
        <p:spPr>
          <a:xfrm>
            <a:off x="264762" y="1311667"/>
            <a:ext cx="2052000" cy="489813"/>
          </a:xfrm>
        </p:spPr>
        <p:txBody>
          <a:bodyPr/>
          <a:lstStyle>
            <a:lvl1pPr marL="0" indent="0">
              <a:buNone/>
              <a:defRPr/>
            </a:lvl1pPr>
          </a:lstStyle>
          <a:p>
            <a:r>
              <a:rPr lang="en-US" smtClean="0"/>
              <a:t>Click icon to add picture</a:t>
            </a:r>
            <a:endParaRPr lang="en-GB"/>
          </a:p>
        </p:txBody>
      </p:sp>
      <p:sp>
        <p:nvSpPr>
          <p:cNvPr id="52" name="Slide Subtitle"/>
          <p:cNvSpPr>
            <a:spLocks noGrp="1"/>
          </p:cNvSpPr>
          <p:nvPr>
            <p:ph type="body" sz="quarter" idx="13"/>
          </p:nvPr>
        </p:nvSpPr>
        <p:spPr>
          <a:xfrm>
            <a:off x="284163" y="735013"/>
            <a:ext cx="8569325" cy="446400"/>
          </a:xfrm>
        </p:spPr>
        <p:txBody>
          <a:bodyPr>
            <a:normAutofit/>
          </a:bodyPr>
          <a:lstStyle>
            <a:lvl1pPr marL="0" indent="0">
              <a:buNone/>
              <a:defRPr sz="240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43" name="Slide Title"/>
          <p:cNvSpPr>
            <a:spLocks noGrp="1"/>
          </p:cNvSpPr>
          <p:nvPr>
            <p:ph type="title"/>
          </p:nvPr>
        </p:nvSpPr>
        <p:spPr>
          <a:xfrm>
            <a:off x="288000" y="288000"/>
            <a:ext cx="8568000" cy="446400"/>
          </a:xfrm>
        </p:spPr>
        <p:txBody>
          <a:bodyPr/>
          <a:lstStyle/>
          <a:p>
            <a:r>
              <a:rPr lang="en-US" smtClean="0"/>
              <a:t>Click to edit Master title style</a:t>
            </a:r>
            <a:endParaRPr lang="en-GB"/>
          </a:p>
        </p:txBody>
      </p:sp>
    </p:spTree>
    <p:extLst>
      <p:ext uri="{BB962C8B-B14F-4D97-AF65-F5344CB8AC3E}">
        <p14:creationId xmlns:p14="http://schemas.microsoft.com/office/powerpoint/2010/main" xmlns="" val="39332901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acts">
    <p:spTree>
      <p:nvGrpSpPr>
        <p:cNvPr id="1" name=""/>
        <p:cNvGrpSpPr/>
        <p:nvPr/>
      </p:nvGrpSpPr>
      <p:grpSpPr>
        <a:xfrm>
          <a:off x="0" y="0"/>
          <a:ext cx="0" cy="0"/>
          <a:chOff x="0" y="0"/>
          <a:chExt cx="0" cy="0"/>
        </a:xfrm>
      </p:grpSpPr>
      <p:sp>
        <p:nvSpPr>
          <p:cNvPr id="43"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42"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4" name="Lawyer Text 9"/>
          <p:cNvSpPr>
            <a:spLocks noGrp="1"/>
          </p:cNvSpPr>
          <p:nvPr>
            <p:ph sz="quarter" idx="80"/>
          </p:nvPr>
        </p:nvSpPr>
        <p:spPr>
          <a:xfrm>
            <a:off x="6925987" y="3992408"/>
            <a:ext cx="2124000" cy="540000"/>
          </a:xfrm>
        </p:spPr>
        <p:txBody>
          <a:bodyPr lIns="0" tIns="36000" rIns="0" bIns="36000">
            <a:noAutofit/>
          </a:bodyPr>
          <a:lstStyle>
            <a:lvl1pPr marL="0" indent="0">
              <a:lnSpc>
                <a:spcPct val="100000"/>
              </a:lnSpc>
              <a:spcAft>
                <a:spcPts val="0"/>
              </a:spcAft>
              <a:buNone/>
              <a:defRPr sz="800">
                <a:solidFill>
                  <a:schemeClr val="tx1"/>
                </a:solidFill>
                <a:latin typeface="+mj-lt"/>
              </a:defRPr>
            </a:lvl1pPr>
            <a:lvl2pPr marL="177036" indent="-171450">
              <a:lnSpc>
                <a:spcPct val="100000"/>
              </a:lnSpc>
              <a:spcAft>
                <a:spcPts val="0"/>
              </a:spcAft>
              <a:buFont typeface="Telefonica Text" pitchFamily="50" charset="0"/>
              <a:buChar char="–"/>
              <a:defRPr sz="800">
                <a:latin typeface="+mj-lt"/>
              </a:defRPr>
            </a:lvl2pPr>
            <a:lvl3pPr marL="179388" indent="-173038">
              <a:lnSpc>
                <a:spcPct val="100000"/>
              </a:lnSpc>
              <a:spcAft>
                <a:spcPts val="0"/>
              </a:spcAft>
              <a:defRPr sz="1000">
                <a:latin typeface="+mj-lt"/>
              </a:defRPr>
            </a:lvl3pPr>
            <a:lvl4pPr marL="358775" indent="-173038">
              <a:lnSpc>
                <a:spcPct val="100000"/>
              </a:lnSpc>
              <a:spcAft>
                <a:spcPts val="0"/>
              </a:spcAft>
              <a:defRPr sz="800">
                <a:latin typeface="+mj-lt"/>
              </a:defRPr>
            </a:lvl4pPr>
            <a:lvl5pPr marL="538163" indent="-173038">
              <a:lnSpc>
                <a:spcPct val="100000"/>
              </a:lnSpc>
              <a:spcAft>
                <a:spcPts val="0"/>
              </a:spcAft>
              <a:defRPr sz="800">
                <a:latin typeface="+mj-lt"/>
              </a:defRPr>
            </a:lvl5pPr>
            <a:lvl6pPr marL="2267858" indent="0">
              <a:buNone/>
              <a:defRPr sz="1000">
                <a:latin typeface="+mj-lt"/>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3" name="Lawyer Name 9"/>
          <p:cNvSpPr>
            <a:spLocks noGrp="1"/>
          </p:cNvSpPr>
          <p:nvPr>
            <p:ph type="body" sz="quarter" idx="79"/>
          </p:nvPr>
        </p:nvSpPr>
        <p:spPr>
          <a:xfrm>
            <a:off x="6925986" y="3812618"/>
            <a:ext cx="2103118" cy="215554"/>
          </a:xfrm>
        </p:spPr>
        <p:txBody>
          <a:bodyPr lIns="0" rIns="0">
            <a:noAutofit/>
          </a:bodyPr>
          <a:lstStyle>
            <a:lvl1pPr marL="0" indent="0">
              <a:buNone/>
              <a:defRPr sz="1000">
                <a:latin typeface="+mj-lt"/>
              </a:defRPr>
            </a:lvl1pPr>
          </a:lstStyle>
          <a:p>
            <a:pPr lvl="0"/>
            <a:r>
              <a:rPr lang="en-US" smtClean="0"/>
              <a:t>Click to edit Master text styles</a:t>
            </a:r>
          </a:p>
        </p:txBody>
      </p:sp>
      <p:sp>
        <p:nvSpPr>
          <p:cNvPr id="92" name="Area of Focus 9"/>
          <p:cNvSpPr>
            <a:spLocks noGrp="1"/>
          </p:cNvSpPr>
          <p:nvPr>
            <p:ph type="body" sz="quarter" idx="78"/>
          </p:nvPr>
        </p:nvSpPr>
        <p:spPr>
          <a:xfrm>
            <a:off x="6925986" y="3579862"/>
            <a:ext cx="2103118" cy="215554"/>
          </a:xfrm>
        </p:spPr>
        <p:txBody>
          <a:bodyPr lIns="0" rIns="0">
            <a:noAutofit/>
          </a:bodyPr>
          <a:lstStyle>
            <a:lvl1pPr marL="0" indent="0">
              <a:buNone/>
              <a:defRPr sz="1000" b="1">
                <a:latin typeface="+mj-lt"/>
              </a:defRPr>
            </a:lvl1pPr>
          </a:lstStyle>
          <a:p>
            <a:pPr lvl="0"/>
            <a:r>
              <a:rPr lang="en-US" smtClean="0"/>
              <a:t>Click to edit Master text styles</a:t>
            </a:r>
          </a:p>
        </p:txBody>
      </p:sp>
      <p:sp>
        <p:nvSpPr>
          <p:cNvPr id="91" name="Lawyer Picture 9"/>
          <p:cNvSpPr>
            <a:spLocks noGrp="1" noChangeAspect="1"/>
          </p:cNvSpPr>
          <p:nvPr>
            <p:ph type="pic" sz="quarter" idx="77"/>
          </p:nvPr>
        </p:nvSpPr>
        <p:spPr>
          <a:xfrm>
            <a:off x="6150550" y="3771412"/>
            <a:ext cx="720000" cy="720000"/>
          </a:xfrm>
        </p:spPr>
        <p:txBody>
          <a:bodyPr>
            <a:noAutofit/>
          </a:bodyPr>
          <a:lstStyle>
            <a:lvl1pPr marL="0" indent="0">
              <a:buNone/>
              <a:defRPr sz="1000"/>
            </a:lvl1pPr>
          </a:lstStyle>
          <a:p>
            <a:r>
              <a:rPr lang="en-US" smtClean="0"/>
              <a:t>Click icon to add picture</a:t>
            </a:r>
            <a:endParaRPr lang="en-GB"/>
          </a:p>
        </p:txBody>
      </p:sp>
      <p:sp>
        <p:nvSpPr>
          <p:cNvPr id="90" name="Lawyer Text 8"/>
          <p:cNvSpPr>
            <a:spLocks noGrp="1"/>
          </p:cNvSpPr>
          <p:nvPr>
            <p:ph sz="quarter" idx="76"/>
          </p:nvPr>
        </p:nvSpPr>
        <p:spPr>
          <a:xfrm>
            <a:off x="3999537" y="3992408"/>
            <a:ext cx="2124000" cy="540000"/>
          </a:xfrm>
        </p:spPr>
        <p:txBody>
          <a:bodyPr lIns="0" tIns="36000" rIns="0" bIns="36000">
            <a:noAutofit/>
          </a:bodyPr>
          <a:lstStyle>
            <a:lvl1pPr marL="0" indent="0">
              <a:lnSpc>
                <a:spcPct val="100000"/>
              </a:lnSpc>
              <a:spcAft>
                <a:spcPts val="0"/>
              </a:spcAft>
              <a:buNone/>
              <a:defRPr sz="800">
                <a:solidFill>
                  <a:schemeClr val="tx1"/>
                </a:solidFill>
                <a:latin typeface="+mj-lt"/>
              </a:defRPr>
            </a:lvl1pPr>
            <a:lvl2pPr marL="177036" indent="-171450">
              <a:lnSpc>
                <a:spcPct val="100000"/>
              </a:lnSpc>
              <a:spcAft>
                <a:spcPts val="0"/>
              </a:spcAft>
              <a:buFont typeface="Telefonica Text" pitchFamily="50" charset="0"/>
              <a:buChar char="–"/>
              <a:defRPr sz="800">
                <a:latin typeface="+mj-lt"/>
              </a:defRPr>
            </a:lvl2pPr>
            <a:lvl3pPr marL="179388" indent="-173038">
              <a:lnSpc>
                <a:spcPct val="100000"/>
              </a:lnSpc>
              <a:spcAft>
                <a:spcPts val="0"/>
              </a:spcAft>
              <a:defRPr sz="1000">
                <a:latin typeface="+mj-lt"/>
              </a:defRPr>
            </a:lvl3pPr>
            <a:lvl4pPr marL="358775" indent="-173038">
              <a:lnSpc>
                <a:spcPct val="100000"/>
              </a:lnSpc>
              <a:spcAft>
                <a:spcPts val="0"/>
              </a:spcAft>
              <a:defRPr sz="800">
                <a:latin typeface="+mj-lt"/>
              </a:defRPr>
            </a:lvl4pPr>
            <a:lvl5pPr marL="538163" indent="-173038">
              <a:lnSpc>
                <a:spcPct val="100000"/>
              </a:lnSpc>
              <a:spcAft>
                <a:spcPts val="0"/>
              </a:spcAft>
              <a:defRPr sz="800">
                <a:latin typeface="+mj-lt"/>
              </a:defRPr>
            </a:lvl5pPr>
            <a:lvl6pPr marL="2267858" indent="0">
              <a:buNone/>
              <a:defRPr sz="1000">
                <a:latin typeface="+mj-lt"/>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9" name="Lawyer Name 8"/>
          <p:cNvSpPr>
            <a:spLocks noGrp="1"/>
          </p:cNvSpPr>
          <p:nvPr>
            <p:ph type="body" sz="quarter" idx="75"/>
          </p:nvPr>
        </p:nvSpPr>
        <p:spPr>
          <a:xfrm>
            <a:off x="3999536" y="3812618"/>
            <a:ext cx="2103118" cy="215554"/>
          </a:xfrm>
        </p:spPr>
        <p:txBody>
          <a:bodyPr lIns="0" rIns="0">
            <a:noAutofit/>
          </a:bodyPr>
          <a:lstStyle>
            <a:lvl1pPr marL="0" indent="0">
              <a:buNone/>
              <a:defRPr sz="1000">
                <a:latin typeface="+mj-lt"/>
              </a:defRPr>
            </a:lvl1pPr>
          </a:lstStyle>
          <a:p>
            <a:pPr lvl="0"/>
            <a:r>
              <a:rPr lang="en-US" smtClean="0"/>
              <a:t>Click to edit Master text styles</a:t>
            </a:r>
          </a:p>
        </p:txBody>
      </p:sp>
      <p:sp>
        <p:nvSpPr>
          <p:cNvPr id="88" name="Area of Focus 8"/>
          <p:cNvSpPr>
            <a:spLocks noGrp="1"/>
          </p:cNvSpPr>
          <p:nvPr>
            <p:ph type="body" sz="quarter" idx="74"/>
          </p:nvPr>
        </p:nvSpPr>
        <p:spPr>
          <a:xfrm>
            <a:off x="3999536" y="3579862"/>
            <a:ext cx="2103118" cy="215554"/>
          </a:xfrm>
        </p:spPr>
        <p:txBody>
          <a:bodyPr lIns="0" rIns="0">
            <a:noAutofit/>
          </a:bodyPr>
          <a:lstStyle>
            <a:lvl1pPr marL="0" indent="0">
              <a:buNone/>
              <a:defRPr sz="1000" b="1">
                <a:latin typeface="+mj-lt"/>
              </a:defRPr>
            </a:lvl1pPr>
          </a:lstStyle>
          <a:p>
            <a:pPr lvl="0"/>
            <a:r>
              <a:rPr lang="en-US" smtClean="0"/>
              <a:t>Click to edit Master text styles</a:t>
            </a:r>
          </a:p>
        </p:txBody>
      </p:sp>
      <p:sp>
        <p:nvSpPr>
          <p:cNvPr id="87" name="Lawyer Picture 8"/>
          <p:cNvSpPr>
            <a:spLocks noGrp="1" noChangeAspect="1"/>
          </p:cNvSpPr>
          <p:nvPr>
            <p:ph type="pic" sz="quarter" idx="73"/>
          </p:nvPr>
        </p:nvSpPr>
        <p:spPr>
          <a:xfrm>
            <a:off x="3224100" y="3771412"/>
            <a:ext cx="720000" cy="720000"/>
          </a:xfrm>
        </p:spPr>
        <p:txBody>
          <a:bodyPr>
            <a:noAutofit/>
          </a:bodyPr>
          <a:lstStyle>
            <a:lvl1pPr marL="0" indent="0">
              <a:buNone/>
              <a:defRPr sz="1000"/>
            </a:lvl1pPr>
          </a:lstStyle>
          <a:p>
            <a:r>
              <a:rPr lang="en-US" smtClean="0"/>
              <a:t>Click icon to add picture</a:t>
            </a:r>
            <a:endParaRPr lang="en-GB"/>
          </a:p>
        </p:txBody>
      </p:sp>
      <p:sp>
        <p:nvSpPr>
          <p:cNvPr id="86" name="Lawyer Text 7"/>
          <p:cNvSpPr>
            <a:spLocks noGrp="1"/>
          </p:cNvSpPr>
          <p:nvPr>
            <p:ph sz="quarter" idx="72"/>
          </p:nvPr>
        </p:nvSpPr>
        <p:spPr>
          <a:xfrm>
            <a:off x="1062776" y="3992408"/>
            <a:ext cx="2124000" cy="540000"/>
          </a:xfrm>
        </p:spPr>
        <p:txBody>
          <a:bodyPr lIns="0" tIns="36000" rIns="0" bIns="36000">
            <a:noAutofit/>
          </a:bodyPr>
          <a:lstStyle>
            <a:lvl1pPr marL="0" indent="0">
              <a:lnSpc>
                <a:spcPct val="100000"/>
              </a:lnSpc>
              <a:spcAft>
                <a:spcPts val="0"/>
              </a:spcAft>
              <a:buNone/>
              <a:defRPr sz="800">
                <a:solidFill>
                  <a:schemeClr val="tx1"/>
                </a:solidFill>
                <a:latin typeface="+mj-lt"/>
              </a:defRPr>
            </a:lvl1pPr>
            <a:lvl2pPr marL="177036" indent="-171450">
              <a:lnSpc>
                <a:spcPct val="100000"/>
              </a:lnSpc>
              <a:spcAft>
                <a:spcPts val="0"/>
              </a:spcAft>
              <a:buFont typeface="Telefonica Text" pitchFamily="50" charset="0"/>
              <a:buChar char="–"/>
              <a:defRPr sz="800">
                <a:latin typeface="+mj-lt"/>
              </a:defRPr>
            </a:lvl2pPr>
            <a:lvl3pPr marL="179388" indent="-173038">
              <a:lnSpc>
                <a:spcPct val="100000"/>
              </a:lnSpc>
              <a:spcAft>
                <a:spcPts val="0"/>
              </a:spcAft>
              <a:defRPr sz="1000">
                <a:latin typeface="+mj-lt"/>
              </a:defRPr>
            </a:lvl3pPr>
            <a:lvl4pPr marL="358775" indent="-173038">
              <a:lnSpc>
                <a:spcPct val="100000"/>
              </a:lnSpc>
              <a:spcAft>
                <a:spcPts val="0"/>
              </a:spcAft>
              <a:defRPr sz="800">
                <a:latin typeface="+mj-lt"/>
              </a:defRPr>
            </a:lvl4pPr>
            <a:lvl5pPr marL="538163" indent="-173038">
              <a:lnSpc>
                <a:spcPct val="100000"/>
              </a:lnSpc>
              <a:spcAft>
                <a:spcPts val="0"/>
              </a:spcAft>
              <a:defRPr sz="800">
                <a:latin typeface="+mj-lt"/>
              </a:defRPr>
            </a:lvl5pPr>
            <a:lvl6pPr marL="2267858" indent="0">
              <a:buNone/>
              <a:defRPr sz="1000">
                <a:latin typeface="+mj-lt"/>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5" name="Lawyer Name 7"/>
          <p:cNvSpPr>
            <a:spLocks noGrp="1"/>
          </p:cNvSpPr>
          <p:nvPr>
            <p:ph type="body" sz="quarter" idx="71"/>
          </p:nvPr>
        </p:nvSpPr>
        <p:spPr>
          <a:xfrm>
            <a:off x="1062775" y="3812618"/>
            <a:ext cx="2103118" cy="215554"/>
          </a:xfrm>
        </p:spPr>
        <p:txBody>
          <a:bodyPr lIns="0" rIns="0">
            <a:noAutofit/>
          </a:bodyPr>
          <a:lstStyle>
            <a:lvl1pPr marL="0" indent="0">
              <a:buNone/>
              <a:defRPr sz="1000">
                <a:latin typeface="+mj-lt"/>
              </a:defRPr>
            </a:lvl1pPr>
          </a:lstStyle>
          <a:p>
            <a:pPr lvl="0"/>
            <a:r>
              <a:rPr lang="en-US" smtClean="0"/>
              <a:t>Click to edit Master text styles</a:t>
            </a:r>
          </a:p>
        </p:txBody>
      </p:sp>
      <p:sp>
        <p:nvSpPr>
          <p:cNvPr id="83" name="Lawyer Picture 7"/>
          <p:cNvSpPr>
            <a:spLocks noGrp="1" noChangeAspect="1"/>
          </p:cNvSpPr>
          <p:nvPr>
            <p:ph type="pic" sz="quarter" idx="69"/>
          </p:nvPr>
        </p:nvSpPr>
        <p:spPr>
          <a:xfrm>
            <a:off x="287339" y="3771412"/>
            <a:ext cx="720000" cy="720000"/>
          </a:xfrm>
        </p:spPr>
        <p:txBody>
          <a:bodyPr>
            <a:noAutofit/>
          </a:bodyPr>
          <a:lstStyle>
            <a:lvl1pPr marL="0" indent="0">
              <a:buNone/>
              <a:defRPr sz="1000"/>
            </a:lvl1pPr>
          </a:lstStyle>
          <a:p>
            <a:r>
              <a:rPr lang="en-US" smtClean="0"/>
              <a:t>Click icon to add picture</a:t>
            </a:r>
            <a:endParaRPr lang="en-GB"/>
          </a:p>
        </p:txBody>
      </p:sp>
      <p:sp>
        <p:nvSpPr>
          <p:cNvPr id="84" name="Area of Focus 7"/>
          <p:cNvSpPr>
            <a:spLocks noGrp="1"/>
          </p:cNvSpPr>
          <p:nvPr>
            <p:ph type="body" sz="quarter" idx="70"/>
          </p:nvPr>
        </p:nvSpPr>
        <p:spPr>
          <a:xfrm>
            <a:off x="1062775" y="3579862"/>
            <a:ext cx="2103118" cy="215554"/>
          </a:xfrm>
        </p:spPr>
        <p:txBody>
          <a:bodyPr lIns="0" rIns="0">
            <a:noAutofit/>
          </a:bodyPr>
          <a:lstStyle>
            <a:lvl1pPr marL="0" indent="0">
              <a:buNone/>
              <a:defRPr sz="1000" b="1">
                <a:latin typeface="+mj-lt"/>
              </a:defRPr>
            </a:lvl1pPr>
          </a:lstStyle>
          <a:p>
            <a:pPr lvl="0"/>
            <a:r>
              <a:rPr lang="en-US" smtClean="0"/>
              <a:t>Click to edit Master text styles</a:t>
            </a:r>
          </a:p>
        </p:txBody>
      </p:sp>
      <p:sp>
        <p:nvSpPr>
          <p:cNvPr id="82" name="LawyerText 6"/>
          <p:cNvSpPr>
            <a:spLocks noGrp="1"/>
          </p:cNvSpPr>
          <p:nvPr>
            <p:ph sz="quarter" idx="68"/>
          </p:nvPr>
        </p:nvSpPr>
        <p:spPr>
          <a:xfrm>
            <a:off x="6925987" y="2840280"/>
            <a:ext cx="2124000" cy="540000"/>
          </a:xfrm>
        </p:spPr>
        <p:txBody>
          <a:bodyPr lIns="0" tIns="36000" rIns="0" bIns="36000">
            <a:noAutofit/>
          </a:bodyPr>
          <a:lstStyle>
            <a:lvl1pPr marL="0" indent="0">
              <a:lnSpc>
                <a:spcPct val="100000"/>
              </a:lnSpc>
              <a:spcAft>
                <a:spcPts val="0"/>
              </a:spcAft>
              <a:buNone/>
              <a:defRPr sz="800">
                <a:solidFill>
                  <a:schemeClr val="tx1"/>
                </a:solidFill>
                <a:latin typeface="+mj-lt"/>
              </a:defRPr>
            </a:lvl1pPr>
            <a:lvl2pPr marL="177036" indent="-171450">
              <a:lnSpc>
                <a:spcPct val="100000"/>
              </a:lnSpc>
              <a:spcAft>
                <a:spcPts val="0"/>
              </a:spcAft>
              <a:buFont typeface="Telefonica Text" pitchFamily="50" charset="0"/>
              <a:buChar char="–"/>
              <a:defRPr sz="800">
                <a:latin typeface="+mj-lt"/>
              </a:defRPr>
            </a:lvl2pPr>
            <a:lvl3pPr marL="179388" indent="-173038">
              <a:lnSpc>
                <a:spcPct val="100000"/>
              </a:lnSpc>
              <a:spcAft>
                <a:spcPts val="0"/>
              </a:spcAft>
              <a:defRPr sz="1000">
                <a:latin typeface="+mj-lt"/>
              </a:defRPr>
            </a:lvl3pPr>
            <a:lvl4pPr marL="358775" indent="-173038">
              <a:lnSpc>
                <a:spcPct val="100000"/>
              </a:lnSpc>
              <a:spcAft>
                <a:spcPts val="0"/>
              </a:spcAft>
              <a:defRPr sz="800">
                <a:latin typeface="+mj-lt"/>
              </a:defRPr>
            </a:lvl4pPr>
            <a:lvl5pPr marL="538163" indent="-173038">
              <a:lnSpc>
                <a:spcPct val="100000"/>
              </a:lnSpc>
              <a:spcAft>
                <a:spcPts val="0"/>
              </a:spcAft>
              <a:defRPr sz="800">
                <a:latin typeface="+mj-lt"/>
              </a:defRPr>
            </a:lvl5pPr>
            <a:lvl6pPr marL="2267858" indent="0">
              <a:buNone/>
              <a:defRPr sz="1000">
                <a:latin typeface="+mj-lt"/>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1" name="Lawyer Name 6"/>
          <p:cNvSpPr>
            <a:spLocks noGrp="1"/>
          </p:cNvSpPr>
          <p:nvPr>
            <p:ph type="body" sz="quarter" idx="67"/>
          </p:nvPr>
        </p:nvSpPr>
        <p:spPr>
          <a:xfrm>
            <a:off x="6925986" y="2660490"/>
            <a:ext cx="2103118" cy="215554"/>
          </a:xfrm>
        </p:spPr>
        <p:txBody>
          <a:bodyPr lIns="0" rIns="0">
            <a:noAutofit/>
          </a:bodyPr>
          <a:lstStyle>
            <a:lvl1pPr marL="0" indent="0">
              <a:buNone/>
              <a:defRPr sz="1000">
                <a:latin typeface="+mj-lt"/>
              </a:defRPr>
            </a:lvl1pPr>
          </a:lstStyle>
          <a:p>
            <a:pPr lvl="0"/>
            <a:r>
              <a:rPr lang="en-US" smtClean="0"/>
              <a:t>Click to edit Master text styles</a:t>
            </a:r>
          </a:p>
        </p:txBody>
      </p:sp>
      <p:sp>
        <p:nvSpPr>
          <p:cNvPr id="80" name="Area of Focus 6"/>
          <p:cNvSpPr>
            <a:spLocks noGrp="1"/>
          </p:cNvSpPr>
          <p:nvPr>
            <p:ph type="body" sz="quarter" idx="66"/>
          </p:nvPr>
        </p:nvSpPr>
        <p:spPr>
          <a:xfrm>
            <a:off x="6925986" y="2427734"/>
            <a:ext cx="2103118" cy="215554"/>
          </a:xfrm>
        </p:spPr>
        <p:txBody>
          <a:bodyPr lIns="0" rIns="0">
            <a:noAutofit/>
          </a:bodyPr>
          <a:lstStyle>
            <a:lvl1pPr marL="0" indent="0">
              <a:buNone/>
              <a:defRPr sz="1000" b="1">
                <a:latin typeface="+mj-lt"/>
              </a:defRPr>
            </a:lvl1pPr>
          </a:lstStyle>
          <a:p>
            <a:pPr lvl="0"/>
            <a:r>
              <a:rPr lang="en-US" smtClean="0"/>
              <a:t>Click to edit Master text styles</a:t>
            </a:r>
          </a:p>
        </p:txBody>
      </p:sp>
      <p:sp>
        <p:nvSpPr>
          <p:cNvPr id="76" name="Lawyer Picture 6"/>
          <p:cNvSpPr>
            <a:spLocks noGrp="1" noChangeAspect="1"/>
          </p:cNvSpPr>
          <p:nvPr>
            <p:ph type="pic" sz="quarter" idx="65"/>
          </p:nvPr>
        </p:nvSpPr>
        <p:spPr>
          <a:xfrm>
            <a:off x="6150550" y="2619284"/>
            <a:ext cx="720000" cy="720000"/>
          </a:xfrm>
        </p:spPr>
        <p:txBody>
          <a:bodyPr>
            <a:noAutofit/>
          </a:bodyPr>
          <a:lstStyle>
            <a:lvl1pPr marL="0" indent="0">
              <a:buNone/>
              <a:defRPr sz="1000"/>
            </a:lvl1pPr>
          </a:lstStyle>
          <a:p>
            <a:r>
              <a:rPr lang="en-US" smtClean="0"/>
              <a:t>Click icon to add picture</a:t>
            </a:r>
            <a:endParaRPr lang="en-GB"/>
          </a:p>
        </p:txBody>
      </p:sp>
      <p:sp>
        <p:nvSpPr>
          <p:cNvPr id="73" name="Lawyer Text 5"/>
          <p:cNvSpPr>
            <a:spLocks noGrp="1"/>
          </p:cNvSpPr>
          <p:nvPr>
            <p:ph sz="quarter" idx="64"/>
          </p:nvPr>
        </p:nvSpPr>
        <p:spPr>
          <a:xfrm>
            <a:off x="3999537" y="2840280"/>
            <a:ext cx="2124000" cy="540000"/>
          </a:xfrm>
        </p:spPr>
        <p:txBody>
          <a:bodyPr lIns="0" tIns="36000" rIns="0" bIns="36000">
            <a:noAutofit/>
          </a:bodyPr>
          <a:lstStyle>
            <a:lvl1pPr marL="0" indent="0">
              <a:lnSpc>
                <a:spcPct val="100000"/>
              </a:lnSpc>
              <a:spcAft>
                <a:spcPts val="0"/>
              </a:spcAft>
              <a:buNone/>
              <a:defRPr sz="800">
                <a:solidFill>
                  <a:schemeClr val="tx1"/>
                </a:solidFill>
                <a:latin typeface="+mj-lt"/>
              </a:defRPr>
            </a:lvl1pPr>
            <a:lvl2pPr marL="177036" indent="-171450">
              <a:lnSpc>
                <a:spcPct val="100000"/>
              </a:lnSpc>
              <a:spcAft>
                <a:spcPts val="0"/>
              </a:spcAft>
              <a:buFont typeface="Telefonica Text" pitchFamily="50" charset="0"/>
              <a:buChar char="–"/>
              <a:defRPr sz="800">
                <a:latin typeface="+mj-lt"/>
              </a:defRPr>
            </a:lvl2pPr>
            <a:lvl3pPr marL="179388" indent="-173038">
              <a:lnSpc>
                <a:spcPct val="100000"/>
              </a:lnSpc>
              <a:spcAft>
                <a:spcPts val="0"/>
              </a:spcAft>
              <a:defRPr sz="1000">
                <a:latin typeface="+mj-lt"/>
              </a:defRPr>
            </a:lvl3pPr>
            <a:lvl4pPr marL="358775" indent="-173038">
              <a:lnSpc>
                <a:spcPct val="100000"/>
              </a:lnSpc>
              <a:spcAft>
                <a:spcPts val="0"/>
              </a:spcAft>
              <a:defRPr sz="800">
                <a:latin typeface="+mj-lt"/>
              </a:defRPr>
            </a:lvl4pPr>
            <a:lvl5pPr marL="538163" indent="-173038">
              <a:lnSpc>
                <a:spcPct val="100000"/>
              </a:lnSpc>
              <a:spcAft>
                <a:spcPts val="0"/>
              </a:spcAft>
              <a:defRPr sz="800">
                <a:latin typeface="+mj-lt"/>
              </a:defRPr>
            </a:lvl5pPr>
            <a:lvl6pPr marL="2267858" indent="0">
              <a:buNone/>
              <a:defRPr sz="1000">
                <a:latin typeface="+mj-lt"/>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0" name="Lawyer Name 5"/>
          <p:cNvSpPr>
            <a:spLocks noGrp="1"/>
          </p:cNvSpPr>
          <p:nvPr>
            <p:ph type="body" sz="quarter" idx="63"/>
          </p:nvPr>
        </p:nvSpPr>
        <p:spPr>
          <a:xfrm>
            <a:off x="3999536" y="2660490"/>
            <a:ext cx="2103118" cy="215554"/>
          </a:xfrm>
        </p:spPr>
        <p:txBody>
          <a:bodyPr lIns="0" rIns="0">
            <a:noAutofit/>
          </a:bodyPr>
          <a:lstStyle>
            <a:lvl1pPr marL="0" indent="0">
              <a:buNone/>
              <a:defRPr sz="1000">
                <a:latin typeface="+mj-lt"/>
              </a:defRPr>
            </a:lvl1pPr>
          </a:lstStyle>
          <a:p>
            <a:pPr lvl="0"/>
            <a:r>
              <a:rPr lang="en-US" smtClean="0"/>
              <a:t>Click to edit Master text styles</a:t>
            </a:r>
          </a:p>
        </p:txBody>
      </p:sp>
      <p:sp>
        <p:nvSpPr>
          <p:cNvPr id="67" name="Area of Focus 5"/>
          <p:cNvSpPr>
            <a:spLocks noGrp="1"/>
          </p:cNvSpPr>
          <p:nvPr>
            <p:ph type="body" sz="quarter" idx="62"/>
          </p:nvPr>
        </p:nvSpPr>
        <p:spPr>
          <a:xfrm>
            <a:off x="3999536" y="2427734"/>
            <a:ext cx="2103118" cy="215554"/>
          </a:xfrm>
        </p:spPr>
        <p:txBody>
          <a:bodyPr lIns="0" rIns="0">
            <a:noAutofit/>
          </a:bodyPr>
          <a:lstStyle>
            <a:lvl1pPr marL="0" indent="0">
              <a:buNone/>
              <a:defRPr sz="1000" b="1">
                <a:latin typeface="+mj-lt"/>
              </a:defRPr>
            </a:lvl1pPr>
          </a:lstStyle>
          <a:p>
            <a:pPr lvl="0"/>
            <a:r>
              <a:rPr lang="en-US" smtClean="0"/>
              <a:t>Click to edit Master text styles</a:t>
            </a:r>
          </a:p>
        </p:txBody>
      </p:sp>
      <p:sp>
        <p:nvSpPr>
          <p:cNvPr id="61" name="Lawyer Picture 5"/>
          <p:cNvSpPr>
            <a:spLocks noGrp="1" noChangeAspect="1"/>
          </p:cNvSpPr>
          <p:nvPr>
            <p:ph type="pic" sz="quarter" idx="61"/>
          </p:nvPr>
        </p:nvSpPr>
        <p:spPr>
          <a:xfrm>
            <a:off x="3224100" y="2619284"/>
            <a:ext cx="720000" cy="720000"/>
          </a:xfrm>
        </p:spPr>
        <p:txBody>
          <a:bodyPr>
            <a:noAutofit/>
          </a:bodyPr>
          <a:lstStyle>
            <a:lvl1pPr marL="0" indent="0">
              <a:buNone/>
              <a:defRPr sz="1000"/>
            </a:lvl1pPr>
          </a:lstStyle>
          <a:p>
            <a:r>
              <a:rPr lang="en-US" smtClean="0"/>
              <a:t>Click icon to add picture</a:t>
            </a:r>
            <a:endParaRPr lang="en-GB"/>
          </a:p>
        </p:txBody>
      </p:sp>
      <p:sp>
        <p:nvSpPr>
          <p:cNvPr id="59" name="Lawyer Text 4"/>
          <p:cNvSpPr>
            <a:spLocks noGrp="1"/>
          </p:cNvSpPr>
          <p:nvPr>
            <p:ph sz="quarter" idx="60"/>
          </p:nvPr>
        </p:nvSpPr>
        <p:spPr>
          <a:xfrm>
            <a:off x="1062776" y="2840280"/>
            <a:ext cx="2124000" cy="540000"/>
          </a:xfrm>
        </p:spPr>
        <p:txBody>
          <a:bodyPr lIns="0" tIns="36000" rIns="0" bIns="36000">
            <a:noAutofit/>
          </a:bodyPr>
          <a:lstStyle>
            <a:lvl1pPr marL="0" indent="0">
              <a:lnSpc>
                <a:spcPct val="100000"/>
              </a:lnSpc>
              <a:spcAft>
                <a:spcPts val="0"/>
              </a:spcAft>
              <a:buNone/>
              <a:defRPr sz="800">
                <a:solidFill>
                  <a:schemeClr val="tx1"/>
                </a:solidFill>
                <a:latin typeface="+mj-lt"/>
              </a:defRPr>
            </a:lvl1pPr>
            <a:lvl2pPr marL="177036" indent="-171450">
              <a:lnSpc>
                <a:spcPct val="100000"/>
              </a:lnSpc>
              <a:spcAft>
                <a:spcPts val="0"/>
              </a:spcAft>
              <a:buFont typeface="Telefonica Text" pitchFamily="50" charset="0"/>
              <a:buChar char="–"/>
              <a:defRPr sz="800">
                <a:latin typeface="+mj-lt"/>
              </a:defRPr>
            </a:lvl2pPr>
            <a:lvl3pPr marL="179388" indent="-173038">
              <a:lnSpc>
                <a:spcPct val="100000"/>
              </a:lnSpc>
              <a:spcAft>
                <a:spcPts val="0"/>
              </a:spcAft>
              <a:defRPr sz="1000">
                <a:latin typeface="+mj-lt"/>
              </a:defRPr>
            </a:lvl3pPr>
            <a:lvl4pPr marL="358775" indent="-173038">
              <a:lnSpc>
                <a:spcPct val="100000"/>
              </a:lnSpc>
              <a:spcAft>
                <a:spcPts val="0"/>
              </a:spcAft>
              <a:defRPr sz="800">
                <a:latin typeface="+mj-lt"/>
              </a:defRPr>
            </a:lvl4pPr>
            <a:lvl5pPr marL="538163" indent="-173038">
              <a:lnSpc>
                <a:spcPct val="100000"/>
              </a:lnSpc>
              <a:spcAft>
                <a:spcPts val="0"/>
              </a:spcAft>
              <a:defRPr sz="800">
                <a:latin typeface="+mj-lt"/>
              </a:defRPr>
            </a:lvl5pPr>
            <a:lvl6pPr marL="2267858" indent="0">
              <a:buNone/>
              <a:defRPr sz="1000">
                <a:latin typeface="+mj-lt"/>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8" name="Lawyer Name 4"/>
          <p:cNvSpPr>
            <a:spLocks noGrp="1"/>
          </p:cNvSpPr>
          <p:nvPr>
            <p:ph type="body" sz="quarter" idx="59"/>
          </p:nvPr>
        </p:nvSpPr>
        <p:spPr>
          <a:xfrm>
            <a:off x="1062775" y="2660490"/>
            <a:ext cx="2103118" cy="215554"/>
          </a:xfrm>
        </p:spPr>
        <p:txBody>
          <a:bodyPr lIns="0" rIns="0">
            <a:noAutofit/>
          </a:bodyPr>
          <a:lstStyle>
            <a:lvl1pPr marL="0" indent="0">
              <a:buNone/>
              <a:defRPr sz="1000">
                <a:latin typeface="+mj-lt"/>
              </a:defRPr>
            </a:lvl1pPr>
          </a:lstStyle>
          <a:p>
            <a:pPr lvl="0"/>
            <a:r>
              <a:rPr lang="en-US" smtClean="0"/>
              <a:t>Click to edit Master text styles</a:t>
            </a:r>
          </a:p>
        </p:txBody>
      </p:sp>
      <p:sp>
        <p:nvSpPr>
          <p:cNvPr id="57" name="Area of Focus 4"/>
          <p:cNvSpPr>
            <a:spLocks noGrp="1"/>
          </p:cNvSpPr>
          <p:nvPr>
            <p:ph type="body" sz="quarter" idx="58"/>
          </p:nvPr>
        </p:nvSpPr>
        <p:spPr>
          <a:xfrm>
            <a:off x="1062775" y="2427734"/>
            <a:ext cx="2103118" cy="215554"/>
          </a:xfrm>
        </p:spPr>
        <p:txBody>
          <a:bodyPr lIns="0" rIns="0">
            <a:noAutofit/>
          </a:bodyPr>
          <a:lstStyle>
            <a:lvl1pPr marL="0" indent="0">
              <a:buNone/>
              <a:defRPr sz="1000" b="1">
                <a:latin typeface="+mj-lt"/>
              </a:defRPr>
            </a:lvl1pPr>
          </a:lstStyle>
          <a:p>
            <a:pPr lvl="0"/>
            <a:r>
              <a:rPr lang="en-US" smtClean="0"/>
              <a:t>Click to edit Master text styles</a:t>
            </a:r>
          </a:p>
        </p:txBody>
      </p:sp>
      <p:sp>
        <p:nvSpPr>
          <p:cNvPr id="56" name="Lawyer Picture 4"/>
          <p:cNvSpPr>
            <a:spLocks noGrp="1" noChangeAspect="1"/>
          </p:cNvSpPr>
          <p:nvPr>
            <p:ph type="pic" sz="quarter" idx="57"/>
          </p:nvPr>
        </p:nvSpPr>
        <p:spPr>
          <a:xfrm>
            <a:off x="287339" y="2619284"/>
            <a:ext cx="720000" cy="720000"/>
          </a:xfrm>
        </p:spPr>
        <p:txBody>
          <a:bodyPr>
            <a:noAutofit/>
          </a:bodyPr>
          <a:lstStyle>
            <a:lvl1pPr marL="0" indent="0">
              <a:buNone/>
              <a:defRPr sz="1000"/>
            </a:lvl1pPr>
          </a:lstStyle>
          <a:p>
            <a:r>
              <a:rPr lang="en-US" smtClean="0"/>
              <a:t>Click icon to add picture</a:t>
            </a:r>
            <a:endParaRPr lang="en-GB"/>
          </a:p>
        </p:txBody>
      </p:sp>
      <p:sp>
        <p:nvSpPr>
          <p:cNvPr id="53" name="Lawyer Text 3"/>
          <p:cNvSpPr>
            <a:spLocks noGrp="1"/>
          </p:cNvSpPr>
          <p:nvPr>
            <p:ph sz="quarter" idx="56"/>
          </p:nvPr>
        </p:nvSpPr>
        <p:spPr>
          <a:xfrm>
            <a:off x="6925987" y="1710223"/>
            <a:ext cx="2124000" cy="540000"/>
          </a:xfrm>
        </p:spPr>
        <p:txBody>
          <a:bodyPr lIns="0" tIns="36000" rIns="0" bIns="36000">
            <a:noAutofit/>
          </a:bodyPr>
          <a:lstStyle>
            <a:lvl1pPr marL="0" indent="0">
              <a:lnSpc>
                <a:spcPct val="100000"/>
              </a:lnSpc>
              <a:spcAft>
                <a:spcPts val="0"/>
              </a:spcAft>
              <a:buNone/>
              <a:defRPr sz="800">
                <a:solidFill>
                  <a:schemeClr val="tx1"/>
                </a:solidFill>
                <a:latin typeface="+mj-lt"/>
              </a:defRPr>
            </a:lvl1pPr>
            <a:lvl2pPr marL="177036" indent="-171450">
              <a:lnSpc>
                <a:spcPct val="100000"/>
              </a:lnSpc>
              <a:spcAft>
                <a:spcPts val="0"/>
              </a:spcAft>
              <a:buFont typeface="Telefonica Text" pitchFamily="50" charset="0"/>
              <a:buChar char="–"/>
              <a:defRPr sz="800">
                <a:latin typeface="+mj-lt"/>
              </a:defRPr>
            </a:lvl2pPr>
            <a:lvl3pPr marL="179388" indent="-173038">
              <a:lnSpc>
                <a:spcPct val="100000"/>
              </a:lnSpc>
              <a:spcAft>
                <a:spcPts val="0"/>
              </a:spcAft>
              <a:defRPr sz="1000">
                <a:latin typeface="+mj-lt"/>
              </a:defRPr>
            </a:lvl3pPr>
            <a:lvl4pPr marL="358775" indent="-173038">
              <a:lnSpc>
                <a:spcPct val="100000"/>
              </a:lnSpc>
              <a:spcAft>
                <a:spcPts val="0"/>
              </a:spcAft>
              <a:defRPr sz="800">
                <a:latin typeface="+mj-lt"/>
              </a:defRPr>
            </a:lvl4pPr>
            <a:lvl5pPr marL="538163" indent="-173038">
              <a:lnSpc>
                <a:spcPct val="100000"/>
              </a:lnSpc>
              <a:spcAft>
                <a:spcPts val="0"/>
              </a:spcAft>
              <a:defRPr sz="800">
                <a:latin typeface="+mj-lt"/>
              </a:defRPr>
            </a:lvl5pPr>
            <a:lvl6pPr marL="2267858" indent="0">
              <a:buNone/>
              <a:defRPr sz="1000">
                <a:latin typeface="+mj-lt"/>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2" name="Lawyer Name 3"/>
          <p:cNvSpPr>
            <a:spLocks noGrp="1"/>
          </p:cNvSpPr>
          <p:nvPr>
            <p:ph type="body" sz="quarter" idx="55"/>
          </p:nvPr>
        </p:nvSpPr>
        <p:spPr>
          <a:xfrm>
            <a:off x="6925986" y="1530433"/>
            <a:ext cx="2103118" cy="215554"/>
          </a:xfrm>
        </p:spPr>
        <p:txBody>
          <a:bodyPr lIns="0" rIns="0">
            <a:noAutofit/>
          </a:bodyPr>
          <a:lstStyle>
            <a:lvl1pPr marL="0" indent="0">
              <a:buNone/>
              <a:defRPr sz="1000">
                <a:latin typeface="+mj-lt"/>
              </a:defRPr>
            </a:lvl1pPr>
          </a:lstStyle>
          <a:p>
            <a:pPr lvl="0"/>
            <a:r>
              <a:rPr lang="en-US" smtClean="0"/>
              <a:t>Click to edit Master text styles</a:t>
            </a:r>
          </a:p>
        </p:txBody>
      </p:sp>
      <p:sp>
        <p:nvSpPr>
          <p:cNvPr id="51" name="Area of Focus 3"/>
          <p:cNvSpPr>
            <a:spLocks noGrp="1"/>
          </p:cNvSpPr>
          <p:nvPr>
            <p:ph type="body" sz="quarter" idx="54"/>
          </p:nvPr>
        </p:nvSpPr>
        <p:spPr>
          <a:xfrm>
            <a:off x="6925986" y="1297677"/>
            <a:ext cx="2103118" cy="215554"/>
          </a:xfrm>
        </p:spPr>
        <p:txBody>
          <a:bodyPr lIns="0" rIns="0">
            <a:noAutofit/>
          </a:bodyPr>
          <a:lstStyle>
            <a:lvl1pPr marL="0" indent="0">
              <a:buNone/>
              <a:defRPr sz="1000" b="1">
                <a:latin typeface="+mj-lt"/>
              </a:defRPr>
            </a:lvl1pPr>
          </a:lstStyle>
          <a:p>
            <a:pPr lvl="0"/>
            <a:r>
              <a:rPr lang="en-US" smtClean="0"/>
              <a:t>Click to edit Master text styles</a:t>
            </a:r>
          </a:p>
        </p:txBody>
      </p:sp>
      <p:sp>
        <p:nvSpPr>
          <p:cNvPr id="50" name="Lawyer Picture 3"/>
          <p:cNvSpPr>
            <a:spLocks noGrp="1" noChangeAspect="1"/>
          </p:cNvSpPr>
          <p:nvPr>
            <p:ph type="pic" sz="quarter" idx="53"/>
          </p:nvPr>
        </p:nvSpPr>
        <p:spPr>
          <a:xfrm>
            <a:off x="6150550" y="1489227"/>
            <a:ext cx="720000" cy="720000"/>
          </a:xfrm>
        </p:spPr>
        <p:txBody>
          <a:bodyPr>
            <a:noAutofit/>
          </a:bodyPr>
          <a:lstStyle>
            <a:lvl1pPr marL="0" indent="0">
              <a:buNone/>
              <a:defRPr sz="1000"/>
            </a:lvl1pPr>
          </a:lstStyle>
          <a:p>
            <a:r>
              <a:rPr lang="en-US" smtClean="0"/>
              <a:t>Click icon to add picture</a:t>
            </a:r>
            <a:endParaRPr lang="en-GB"/>
          </a:p>
        </p:txBody>
      </p:sp>
      <p:sp>
        <p:nvSpPr>
          <p:cNvPr id="47" name="Lawyer Text 2"/>
          <p:cNvSpPr>
            <a:spLocks noGrp="1"/>
          </p:cNvSpPr>
          <p:nvPr>
            <p:ph sz="quarter" idx="52"/>
          </p:nvPr>
        </p:nvSpPr>
        <p:spPr>
          <a:xfrm>
            <a:off x="3999537" y="1710223"/>
            <a:ext cx="2124000" cy="540000"/>
          </a:xfrm>
        </p:spPr>
        <p:txBody>
          <a:bodyPr lIns="0" tIns="36000" rIns="0" bIns="36000">
            <a:noAutofit/>
          </a:bodyPr>
          <a:lstStyle>
            <a:lvl1pPr marL="0" indent="0">
              <a:lnSpc>
                <a:spcPct val="100000"/>
              </a:lnSpc>
              <a:spcAft>
                <a:spcPts val="0"/>
              </a:spcAft>
              <a:buNone/>
              <a:defRPr sz="800">
                <a:solidFill>
                  <a:schemeClr val="tx1"/>
                </a:solidFill>
                <a:latin typeface="+mj-lt"/>
              </a:defRPr>
            </a:lvl1pPr>
            <a:lvl2pPr marL="177036" indent="-171450">
              <a:lnSpc>
                <a:spcPct val="100000"/>
              </a:lnSpc>
              <a:spcAft>
                <a:spcPts val="0"/>
              </a:spcAft>
              <a:buFont typeface="Telefonica Text" pitchFamily="50" charset="0"/>
              <a:buChar char="–"/>
              <a:defRPr sz="800">
                <a:latin typeface="+mj-lt"/>
              </a:defRPr>
            </a:lvl2pPr>
            <a:lvl3pPr marL="179388" indent="-173038">
              <a:lnSpc>
                <a:spcPct val="100000"/>
              </a:lnSpc>
              <a:spcAft>
                <a:spcPts val="0"/>
              </a:spcAft>
              <a:defRPr sz="1000">
                <a:latin typeface="+mj-lt"/>
              </a:defRPr>
            </a:lvl3pPr>
            <a:lvl4pPr marL="358775" indent="-173038">
              <a:lnSpc>
                <a:spcPct val="100000"/>
              </a:lnSpc>
              <a:spcAft>
                <a:spcPts val="0"/>
              </a:spcAft>
              <a:defRPr sz="800">
                <a:latin typeface="+mj-lt"/>
              </a:defRPr>
            </a:lvl4pPr>
            <a:lvl5pPr marL="538163" indent="-173038">
              <a:lnSpc>
                <a:spcPct val="100000"/>
              </a:lnSpc>
              <a:spcAft>
                <a:spcPts val="0"/>
              </a:spcAft>
              <a:defRPr sz="800">
                <a:latin typeface="+mj-lt"/>
              </a:defRPr>
            </a:lvl5pPr>
            <a:lvl6pPr marL="2267858" indent="0">
              <a:buNone/>
              <a:defRPr sz="1000">
                <a:latin typeface="+mj-lt"/>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6" name="Lawyer Name 2"/>
          <p:cNvSpPr>
            <a:spLocks noGrp="1"/>
          </p:cNvSpPr>
          <p:nvPr>
            <p:ph type="body" sz="quarter" idx="51"/>
          </p:nvPr>
        </p:nvSpPr>
        <p:spPr>
          <a:xfrm>
            <a:off x="3999536" y="1530433"/>
            <a:ext cx="2103118" cy="215554"/>
          </a:xfrm>
        </p:spPr>
        <p:txBody>
          <a:bodyPr lIns="0" rIns="0">
            <a:noAutofit/>
          </a:bodyPr>
          <a:lstStyle>
            <a:lvl1pPr marL="0" indent="0">
              <a:buNone/>
              <a:defRPr sz="1000">
                <a:latin typeface="+mj-lt"/>
              </a:defRPr>
            </a:lvl1pPr>
          </a:lstStyle>
          <a:p>
            <a:pPr lvl="0"/>
            <a:r>
              <a:rPr lang="en-US" smtClean="0"/>
              <a:t>Click to edit Master text styles</a:t>
            </a:r>
          </a:p>
        </p:txBody>
      </p:sp>
      <p:sp>
        <p:nvSpPr>
          <p:cNvPr id="45" name="Area of Focus 2"/>
          <p:cNvSpPr>
            <a:spLocks noGrp="1"/>
          </p:cNvSpPr>
          <p:nvPr>
            <p:ph type="body" sz="quarter" idx="50"/>
          </p:nvPr>
        </p:nvSpPr>
        <p:spPr>
          <a:xfrm>
            <a:off x="3999536" y="1297677"/>
            <a:ext cx="2103118" cy="215554"/>
          </a:xfrm>
        </p:spPr>
        <p:txBody>
          <a:bodyPr lIns="0" rIns="0">
            <a:noAutofit/>
          </a:bodyPr>
          <a:lstStyle>
            <a:lvl1pPr marL="0" indent="0">
              <a:buNone/>
              <a:defRPr sz="1000" b="1">
                <a:latin typeface="+mj-lt"/>
              </a:defRPr>
            </a:lvl1pPr>
          </a:lstStyle>
          <a:p>
            <a:pPr lvl="0"/>
            <a:r>
              <a:rPr lang="en-US" smtClean="0"/>
              <a:t>Click to edit Master text styles</a:t>
            </a:r>
          </a:p>
        </p:txBody>
      </p:sp>
      <p:sp>
        <p:nvSpPr>
          <p:cNvPr id="44" name="Lawyer Picture 2"/>
          <p:cNvSpPr>
            <a:spLocks noGrp="1" noChangeAspect="1"/>
          </p:cNvSpPr>
          <p:nvPr>
            <p:ph type="pic" sz="quarter" idx="49"/>
          </p:nvPr>
        </p:nvSpPr>
        <p:spPr>
          <a:xfrm>
            <a:off x="3224100" y="1489227"/>
            <a:ext cx="720000" cy="720000"/>
          </a:xfrm>
        </p:spPr>
        <p:txBody>
          <a:bodyPr>
            <a:noAutofit/>
          </a:bodyPr>
          <a:lstStyle>
            <a:lvl1pPr marL="0" indent="0">
              <a:buNone/>
              <a:defRPr sz="1000"/>
            </a:lvl1pPr>
          </a:lstStyle>
          <a:p>
            <a:r>
              <a:rPr lang="en-US" smtClean="0"/>
              <a:t>Click icon to add picture</a:t>
            </a:r>
            <a:endParaRPr lang="en-GB"/>
          </a:p>
        </p:txBody>
      </p:sp>
      <p:sp>
        <p:nvSpPr>
          <p:cNvPr id="33" name="Lawyer Text 1"/>
          <p:cNvSpPr>
            <a:spLocks noGrp="1"/>
          </p:cNvSpPr>
          <p:nvPr>
            <p:ph sz="quarter" idx="44"/>
          </p:nvPr>
        </p:nvSpPr>
        <p:spPr>
          <a:xfrm>
            <a:off x="1062776" y="1710223"/>
            <a:ext cx="2124000" cy="540000"/>
          </a:xfrm>
        </p:spPr>
        <p:txBody>
          <a:bodyPr lIns="0" tIns="36000" rIns="0" bIns="36000">
            <a:noAutofit/>
          </a:bodyPr>
          <a:lstStyle>
            <a:lvl1pPr marL="0" indent="0">
              <a:lnSpc>
                <a:spcPct val="100000"/>
              </a:lnSpc>
              <a:spcAft>
                <a:spcPts val="0"/>
              </a:spcAft>
              <a:buNone/>
              <a:defRPr sz="800">
                <a:solidFill>
                  <a:schemeClr val="tx1"/>
                </a:solidFill>
                <a:latin typeface="+mj-lt"/>
              </a:defRPr>
            </a:lvl1pPr>
            <a:lvl2pPr marL="177036" indent="-171450">
              <a:lnSpc>
                <a:spcPct val="100000"/>
              </a:lnSpc>
              <a:spcAft>
                <a:spcPts val="0"/>
              </a:spcAft>
              <a:buFont typeface="Telefonica Text" pitchFamily="50" charset="0"/>
              <a:buChar char="–"/>
              <a:defRPr sz="800">
                <a:latin typeface="+mj-lt"/>
              </a:defRPr>
            </a:lvl2pPr>
            <a:lvl3pPr marL="179388" indent="-173038">
              <a:lnSpc>
                <a:spcPct val="100000"/>
              </a:lnSpc>
              <a:spcAft>
                <a:spcPts val="0"/>
              </a:spcAft>
              <a:defRPr sz="1000">
                <a:latin typeface="+mj-lt"/>
              </a:defRPr>
            </a:lvl3pPr>
            <a:lvl4pPr marL="358775" indent="-173038">
              <a:lnSpc>
                <a:spcPct val="100000"/>
              </a:lnSpc>
              <a:spcAft>
                <a:spcPts val="0"/>
              </a:spcAft>
              <a:defRPr sz="800">
                <a:latin typeface="+mj-lt"/>
              </a:defRPr>
            </a:lvl4pPr>
            <a:lvl5pPr marL="538163" indent="-173038">
              <a:lnSpc>
                <a:spcPct val="100000"/>
              </a:lnSpc>
              <a:spcAft>
                <a:spcPts val="0"/>
              </a:spcAft>
              <a:defRPr sz="800">
                <a:latin typeface="+mj-lt"/>
              </a:defRPr>
            </a:lvl5pPr>
            <a:lvl6pPr marL="2267858" indent="0">
              <a:buNone/>
              <a:defRPr sz="1000">
                <a:latin typeface="+mj-lt"/>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32" name="Lawyer Name 1"/>
          <p:cNvSpPr>
            <a:spLocks noGrp="1"/>
          </p:cNvSpPr>
          <p:nvPr>
            <p:ph type="body" sz="quarter" idx="48"/>
          </p:nvPr>
        </p:nvSpPr>
        <p:spPr>
          <a:xfrm>
            <a:off x="1062775" y="1530433"/>
            <a:ext cx="2103118" cy="215554"/>
          </a:xfrm>
        </p:spPr>
        <p:txBody>
          <a:bodyPr lIns="0" rIns="0">
            <a:noAutofit/>
          </a:bodyPr>
          <a:lstStyle>
            <a:lvl1pPr marL="0" indent="0">
              <a:buNone/>
              <a:defRPr sz="1000">
                <a:latin typeface="+mj-lt"/>
              </a:defRPr>
            </a:lvl1pPr>
          </a:lstStyle>
          <a:p>
            <a:pPr lvl="0"/>
            <a:r>
              <a:rPr lang="en-US" smtClean="0"/>
              <a:t>Click to edit Master text styles</a:t>
            </a:r>
          </a:p>
        </p:txBody>
      </p:sp>
      <p:sp>
        <p:nvSpPr>
          <p:cNvPr id="31" name="Area of Focus 1"/>
          <p:cNvSpPr>
            <a:spLocks noGrp="1"/>
          </p:cNvSpPr>
          <p:nvPr>
            <p:ph type="body" sz="quarter" idx="17"/>
          </p:nvPr>
        </p:nvSpPr>
        <p:spPr>
          <a:xfrm>
            <a:off x="1062775" y="1297677"/>
            <a:ext cx="2103118" cy="215554"/>
          </a:xfrm>
        </p:spPr>
        <p:txBody>
          <a:bodyPr lIns="0" rIns="0">
            <a:noAutofit/>
          </a:bodyPr>
          <a:lstStyle>
            <a:lvl1pPr marL="0" indent="0">
              <a:buNone/>
              <a:defRPr sz="1000" b="1">
                <a:latin typeface="+mj-lt"/>
              </a:defRPr>
            </a:lvl1pPr>
          </a:lstStyle>
          <a:p>
            <a:pPr lvl="0"/>
            <a:r>
              <a:rPr lang="en-US" smtClean="0"/>
              <a:t>Click to edit Master text styles</a:t>
            </a:r>
          </a:p>
        </p:txBody>
      </p:sp>
      <p:sp>
        <p:nvSpPr>
          <p:cNvPr id="30" name="Lawyer Picture 1"/>
          <p:cNvSpPr>
            <a:spLocks noGrp="1" noChangeAspect="1"/>
          </p:cNvSpPr>
          <p:nvPr>
            <p:ph type="pic" sz="quarter" idx="47"/>
          </p:nvPr>
        </p:nvSpPr>
        <p:spPr>
          <a:xfrm>
            <a:off x="287339" y="1496051"/>
            <a:ext cx="720000" cy="720000"/>
          </a:xfrm>
        </p:spPr>
        <p:txBody>
          <a:bodyPr>
            <a:noAutofit/>
          </a:bodyPr>
          <a:lstStyle>
            <a:lvl1pPr marL="0" indent="0">
              <a:buNone/>
              <a:defRPr sz="1000"/>
            </a:lvl1pPr>
          </a:lstStyle>
          <a:p>
            <a:r>
              <a:rPr lang="en-US" smtClean="0"/>
              <a:t>Click icon to add picture</a:t>
            </a:r>
            <a:endParaRPr lang="en-GB"/>
          </a:p>
        </p:txBody>
      </p:sp>
      <p:sp>
        <p:nvSpPr>
          <p:cNvPr id="5" name="Slide Subtitle"/>
          <p:cNvSpPr>
            <a:spLocks noGrp="1"/>
          </p:cNvSpPr>
          <p:nvPr>
            <p:ph type="body" sz="quarter" idx="13"/>
          </p:nvPr>
        </p:nvSpPr>
        <p:spPr>
          <a:xfrm>
            <a:off x="284163" y="735013"/>
            <a:ext cx="8569325" cy="446400"/>
          </a:xfrm>
        </p:spPr>
        <p:txBody>
          <a:bodyPr>
            <a:normAutofit/>
          </a:bodyPr>
          <a:lstStyle>
            <a:lvl1pPr marL="0" indent="0">
              <a:buNone/>
              <a:defRPr sz="240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3954777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ingle entry CV">
    <p:spTree>
      <p:nvGrpSpPr>
        <p:cNvPr id="1" name=""/>
        <p:cNvGrpSpPr/>
        <p:nvPr/>
      </p:nvGrpSpPr>
      <p:grpSpPr>
        <a:xfrm>
          <a:off x="0" y="0"/>
          <a:ext cx="0" cy="0"/>
          <a:chOff x="0" y="0"/>
          <a:chExt cx="0" cy="0"/>
        </a:xfrm>
      </p:grpSpPr>
      <p:sp>
        <p:nvSpPr>
          <p:cNvPr id="23"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20"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28" name="Line under Title Short"/>
          <p:cNvCxnSpPr/>
          <p:nvPr userDrawn="1"/>
        </p:nvCxnSpPr>
        <p:spPr>
          <a:xfrm flipH="1">
            <a:off x="288000" y="735227"/>
            <a:ext cx="589714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Social Media Text"/>
          <p:cNvSpPr>
            <a:spLocks noGrp="1"/>
          </p:cNvSpPr>
          <p:nvPr>
            <p:ph type="body" sz="quarter" idx="45"/>
          </p:nvPr>
        </p:nvSpPr>
        <p:spPr>
          <a:xfrm>
            <a:off x="6376031" y="4617965"/>
            <a:ext cx="2504443" cy="315985"/>
          </a:xfrm>
        </p:spPr>
        <p:txBody>
          <a:bodyPr lIns="0">
            <a:noAutofit/>
          </a:bodyPr>
          <a:lstStyle>
            <a:lvl1pPr marL="0" indent="0">
              <a:spcAft>
                <a:spcPts val="0"/>
              </a:spcAft>
              <a:buNone/>
              <a:defRPr sz="10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25" name="Social Media Heading"/>
          <p:cNvSpPr txBox="1"/>
          <p:nvPr userDrawn="1"/>
        </p:nvSpPr>
        <p:spPr>
          <a:xfrm>
            <a:off x="6376032" y="4436811"/>
            <a:ext cx="678071" cy="246221"/>
          </a:xfrm>
          <a:prstGeom prst="rect">
            <a:avLst/>
          </a:prstGeom>
          <a:noFill/>
        </p:spPr>
        <p:txBody>
          <a:bodyPr wrap="none" lIns="0" rIns="0" rtlCol="0">
            <a:spAutoFit/>
          </a:bodyPr>
          <a:lstStyle/>
          <a:p>
            <a:r>
              <a:rPr lang="en-GB" sz="1000" b="1" smtClean="0">
                <a:solidFill>
                  <a:schemeClr val="accent1"/>
                </a:solidFill>
                <a:latin typeface="+mj-lt"/>
              </a:rPr>
              <a:t>Social Media</a:t>
            </a:r>
            <a:endParaRPr lang="en-GB" sz="1000" b="1">
              <a:solidFill>
                <a:schemeClr val="accent1"/>
              </a:solidFill>
              <a:latin typeface="+mj-lt"/>
            </a:endParaRPr>
          </a:p>
        </p:txBody>
      </p:sp>
      <p:sp>
        <p:nvSpPr>
          <p:cNvPr id="19" name="Education Text"/>
          <p:cNvSpPr>
            <a:spLocks noGrp="1"/>
          </p:cNvSpPr>
          <p:nvPr>
            <p:ph type="body" sz="quarter" idx="15"/>
          </p:nvPr>
        </p:nvSpPr>
        <p:spPr>
          <a:xfrm>
            <a:off x="6376031" y="3807084"/>
            <a:ext cx="2504443" cy="652779"/>
          </a:xfrm>
        </p:spPr>
        <p:txBody>
          <a:bodyPr lIns="0">
            <a:noAutofit/>
          </a:bodyPr>
          <a:lstStyle>
            <a:lvl1pPr marL="0" indent="0">
              <a:spcAft>
                <a:spcPts val="0"/>
              </a:spcAft>
              <a:buNone/>
              <a:defRPr sz="10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21" name="Education Heading"/>
          <p:cNvSpPr txBox="1"/>
          <p:nvPr userDrawn="1"/>
        </p:nvSpPr>
        <p:spPr>
          <a:xfrm>
            <a:off x="6376032" y="3625930"/>
            <a:ext cx="530594" cy="246221"/>
          </a:xfrm>
          <a:prstGeom prst="rect">
            <a:avLst/>
          </a:prstGeom>
          <a:noFill/>
        </p:spPr>
        <p:txBody>
          <a:bodyPr wrap="none" lIns="0" rIns="0" rtlCol="0">
            <a:spAutoFit/>
          </a:bodyPr>
          <a:lstStyle/>
          <a:p>
            <a:r>
              <a:rPr lang="en-GB" sz="1000" b="1" smtClean="0">
                <a:solidFill>
                  <a:schemeClr val="accent1"/>
                </a:solidFill>
                <a:latin typeface="+mj-lt"/>
              </a:rPr>
              <a:t>Education</a:t>
            </a:r>
            <a:endParaRPr lang="en-GB" sz="1000" b="1">
              <a:solidFill>
                <a:schemeClr val="accent1"/>
              </a:solidFill>
              <a:latin typeface="+mj-lt"/>
            </a:endParaRPr>
          </a:p>
        </p:txBody>
      </p:sp>
      <p:sp>
        <p:nvSpPr>
          <p:cNvPr id="9" name="Areas of Focus Text"/>
          <p:cNvSpPr>
            <a:spLocks noGrp="1"/>
          </p:cNvSpPr>
          <p:nvPr>
            <p:ph type="body" sz="quarter" idx="14"/>
          </p:nvPr>
        </p:nvSpPr>
        <p:spPr>
          <a:xfrm>
            <a:off x="6376031" y="3007705"/>
            <a:ext cx="2504443" cy="641813"/>
          </a:xfrm>
        </p:spPr>
        <p:txBody>
          <a:bodyPr lIns="0">
            <a:noAutofit/>
          </a:bodyPr>
          <a:lstStyle>
            <a:lvl1pPr marL="0" indent="0">
              <a:spcAft>
                <a:spcPts val="0"/>
              </a:spcAft>
              <a:buNone/>
              <a:defRPr sz="10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16" name="Areas of Focus Heading"/>
          <p:cNvSpPr txBox="1"/>
          <p:nvPr userDrawn="1"/>
        </p:nvSpPr>
        <p:spPr>
          <a:xfrm>
            <a:off x="6376032" y="2826551"/>
            <a:ext cx="748603" cy="246221"/>
          </a:xfrm>
          <a:prstGeom prst="rect">
            <a:avLst/>
          </a:prstGeom>
          <a:noFill/>
        </p:spPr>
        <p:txBody>
          <a:bodyPr wrap="none" lIns="0" rIns="0" rtlCol="0">
            <a:spAutoFit/>
          </a:bodyPr>
          <a:lstStyle/>
          <a:p>
            <a:r>
              <a:rPr lang="en-GB" sz="1000" b="1" smtClean="0">
                <a:solidFill>
                  <a:schemeClr val="accent1"/>
                </a:solidFill>
                <a:latin typeface="+mj-lt"/>
              </a:rPr>
              <a:t>Areas</a:t>
            </a:r>
            <a:r>
              <a:rPr lang="en-GB" sz="1000" b="1" baseline="0" smtClean="0">
                <a:solidFill>
                  <a:schemeClr val="accent1"/>
                </a:solidFill>
                <a:latin typeface="+mj-lt"/>
              </a:rPr>
              <a:t> of focus</a:t>
            </a:r>
            <a:endParaRPr lang="en-GB" sz="1000" b="1">
              <a:solidFill>
                <a:schemeClr val="accent1"/>
              </a:solidFill>
              <a:latin typeface="+mj-lt"/>
            </a:endParaRPr>
          </a:p>
        </p:txBody>
      </p:sp>
      <p:sp>
        <p:nvSpPr>
          <p:cNvPr id="8" name="Email"/>
          <p:cNvSpPr>
            <a:spLocks noGrp="1"/>
          </p:cNvSpPr>
          <p:nvPr>
            <p:ph type="body" sz="quarter" idx="13"/>
          </p:nvPr>
        </p:nvSpPr>
        <p:spPr>
          <a:xfrm>
            <a:off x="6376032" y="2620658"/>
            <a:ext cx="2504444" cy="247650"/>
          </a:xfrm>
        </p:spPr>
        <p:txBody>
          <a:bodyPr lIns="0">
            <a:noAutofit/>
          </a:bodyPr>
          <a:lstStyle>
            <a:lvl1pPr marL="0" indent="0">
              <a:buNone/>
              <a:defRPr sz="9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7" name="Phone No"/>
          <p:cNvSpPr>
            <a:spLocks noGrp="1"/>
          </p:cNvSpPr>
          <p:nvPr>
            <p:ph type="body" sz="quarter" idx="12"/>
          </p:nvPr>
        </p:nvSpPr>
        <p:spPr>
          <a:xfrm>
            <a:off x="6495903" y="2421341"/>
            <a:ext cx="2384572" cy="247650"/>
          </a:xfrm>
        </p:spPr>
        <p:txBody>
          <a:bodyPr lIns="0" anchor="ctr" anchorCtr="0">
            <a:noAutofit/>
          </a:bodyPr>
          <a:lstStyle>
            <a:lvl1pPr marL="0" indent="0">
              <a:buNone/>
              <a:defRPr sz="9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11" name="T"/>
          <p:cNvSpPr txBox="1"/>
          <p:nvPr userDrawn="1"/>
        </p:nvSpPr>
        <p:spPr>
          <a:xfrm>
            <a:off x="6392974" y="2421341"/>
            <a:ext cx="51296" cy="248400"/>
          </a:xfrm>
          <a:prstGeom prst="rect">
            <a:avLst/>
          </a:prstGeom>
          <a:noFill/>
        </p:spPr>
        <p:txBody>
          <a:bodyPr wrap="none" lIns="0" rIns="0" rtlCol="0" anchor="ctr" anchorCtr="0">
            <a:noAutofit/>
          </a:bodyPr>
          <a:lstStyle/>
          <a:p>
            <a:r>
              <a:rPr lang="en-GB" sz="900" b="1" smtClean="0">
                <a:solidFill>
                  <a:schemeClr val="accent6"/>
                </a:solidFill>
                <a:latin typeface="+mj-lt"/>
              </a:rPr>
              <a:t>T</a:t>
            </a:r>
            <a:endParaRPr lang="en-GB" sz="900" b="1">
              <a:solidFill>
                <a:schemeClr val="accent6"/>
              </a:solidFill>
              <a:latin typeface="+mj-lt"/>
            </a:endParaRPr>
          </a:p>
        </p:txBody>
      </p:sp>
      <p:sp>
        <p:nvSpPr>
          <p:cNvPr id="5" name="Lawyer Picture"/>
          <p:cNvSpPr>
            <a:spLocks noGrp="1" noChangeAspect="1"/>
          </p:cNvSpPr>
          <p:nvPr>
            <p:ph type="pic" sz="quarter" idx="11"/>
          </p:nvPr>
        </p:nvSpPr>
        <p:spPr>
          <a:xfrm>
            <a:off x="6367260" y="735227"/>
            <a:ext cx="1584000" cy="1585278"/>
          </a:xfrm>
        </p:spPr>
        <p:txBody>
          <a:bodyPr/>
          <a:lstStyle/>
          <a:p>
            <a:r>
              <a:rPr lang="en-US" smtClean="0"/>
              <a:t>Click icon to add picture</a:t>
            </a:r>
            <a:endParaRPr lang="en-GB"/>
          </a:p>
        </p:txBody>
      </p:sp>
      <p:sp>
        <p:nvSpPr>
          <p:cNvPr id="18" name="Biography Content"/>
          <p:cNvSpPr>
            <a:spLocks noGrp="1"/>
          </p:cNvSpPr>
          <p:nvPr>
            <p:ph sz="quarter" idx="44"/>
          </p:nvPr>
        </p:nvSpPr>
        <p:spPr>
          <a:xfrm>
            <a:off x="289165" y="1568450"/>
            <a:ext cx="5895975" cy="3365500"/>
          </a:xfrm>
        </p:spPr>
        <p:txBody>
          <a:bodyPr lIns="0" tIns="36000" rIns="0" bIns="36000">
            <a:noAutofit/>
          </a:bodyPr>
          <a:lstStyle>
            <a:lvl1pPr marL="0" indent="0">
              <a:lnSpc>
                <a:spcPct val="110000"/>
              </a:lnSpc>
              <a:spcAft>
                <a:spcPts val="300"/>
              </a:spcAft>
              <a:buNone/>
              <a:defRPr sz="1600">
                <a:solidFill>
                  <a:schemeClr val="accent6"/>
                </a:solidFill>
                <a:latin typeface="+mj-lt"/>
              </a:defRPr>
            </a:lvl1pPr>
            <a:lvl2pPr marL="5586" indent="0">
              <a:lnSpc>
                <a:spcPct val="110000"/>
              </a:lnSpc>
              <a:spcAft>
                <a:spcPts val="300"/>
              </a:spcAft>
              <a:buNone/>
              <a:defRPr sz="1200"/>
            </a:lvl2pPr>
            <a:lvl3pPr marL="179388" indent="-173038">
              <a:lnSpc>
                <a:spcPct val="110000"/>
              </a:lnSpc>
              <a:spcAft>
                <a:spcPts val="300"/>
              </a:spcAft>
              <a:defRPr sz="1200"/>
            </a:lvl3pPr>
            <a:lvl4pPr marL="358775" indent="-173038">
              <a:lnSpc>
                <a:spcPct val="110000"/>
              </a:lnSpc>
              <a:spcAft>
                <a:spcPts val="300"/>
              </a:spcAft>
              <a:defRPr sz="1200"/>
            </a:lvl4pPr>
            <a:lvl5pPr marL="538163" indent="-173038">
              <a:lnSpc>
                <a:spcPct val="110000"/>
              </a:lnSpc>
              <a:spcAft>
                <a:spcPts val="300"/>
              </a:spcAft>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26" name="Role Location"/>
          <p:cNvSpPr>
            <a:spLocks noGrp="1"/>
          </p:cNvSpPr>
          <p:nvPr>
            <p:ph type="body" sz="quarter" idx="17"/>
          </p:nvPr>
        </p:nvSpPr>
        <p:spPr>
          <a:xfrm>
            <a:off x="284163" y="1116855"/>
            <a:ext cx="5892350" cy="311150"/>
          </a:xfrm>
        </p:spPr>
        <p:txBody>
          <a:bodyPr>
            <a:noAutofit/>
          </a:bodyPr>
          <a:lstStyle>
            <a:lvl1pPr marL="0" indent="0">
              <a:buNone/>
              <a:defRPr sz="2000">
                <a:latin typeface="+mj-lt"/>
              </a:defRPr>
            </a:lvl1pPr>
          </a:lstStyle>
          <a:p>
            <a:pPr lvl="0"/>
            <a:r>
              <a:rPr lang="en-US" smtClean="0"/>
              <a:t>Click to edit Master text styles</a:t>
            </a:r>
          </a:p>
        </p:txBody>
      </p:sp>
      <p:sp>
        <p:nvSpPr>
          <p:cNvPr id="24" name="Lawyer Name"/>
          <p:cNvSpPr>
            <a:spLocks noGrp="1"/>
          </p:cNvSpPr>
          <p:nvPr>
            <p:ph type="body" sz="quarter" idx="16"/>
          </p:nvPr>
        </p:nvSpPr>
        <p:spPr>
          <a:xfrm>
            <a:off x="284164" y="735013"/>
            <a:ext cx="5892997" cy="446400"/>
          </a:xfrm>
        </p:spPr>
        <p:txBody>
          <a:bodyPr>
            <a:normAutofit/>
          </a:bodyPr>
          <a:lstStyle>
            <a:lvl1pPr marL="0" indent="0">
              <a:buNone/>
              <a:defRPr sz="2400" b="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8148919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ouble entry CV">
    <p:spTree>
      <p:nvGrpSpPr>
        <p:cNvPr id="1" name=""/>
        <p:cNvGrpSpPr/>
        <p:nvPr/>
      </p:nvGrpSpPr>
      <p:grpSpPr>
        <a:xfrm>
          <a:off x="0" y="0"/>
          <a:ext cx="0" cy="0"/>
          <a:chOff x="0" y="0"/>
          <a:chExt cx="0" cy="0"/>
        </a:xfrm>
      </p:grpSpPr>
      <p:sp>
        <p:nvSpPr>
          <p:cNvPr id="36"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35"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39"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Social Media Text 2"/>
          <p:cNvSpPr>
            <a:spLocks noGrp="1"/>
          </p:cNvSpPr>
          <p:nvPr>
            <p:ph type="body" sz="quarter" idx="47"/>
          </p:nvPr>
        </p:nvSpPr>
        <p:spPr>
          <a:xfrm>
            <a:off x="7172325" y="4181667"/>
            <a:ext cx="1695450" cy="769501"/>
          </a:xfrm>
        </p:spPr>
        <p:txBody>
          <a:bodyPr lIns="0" rIns="0">
            <a:noAutofit/>
          </a:bodyPr>
          <a:lstStyle>
            <a:lvl1pPr marL="0" indent="0">
              <a:lnSpc>
                <a:spcPct val="110000"/>
              </a:lnSpc>
              <a:spcAft>
                <a:spcPts val="0"/>
              </a:spcAft>
              <a:buNone/>
              <a:defRPr sz="10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70" name="Social Media Heading 2"/>
          <p:cNvSpPr txBox="1"/>
          <p:nvPr userDrawn="1"/>
        </p:nvSpPr>
        <p:spPr>
          <a:xfrm>
            <a:off x="7175786" y="4005880"/>
            <a:ext cx="678071" cy="246221"/>
          </a:xfrm>
          <a:prstGeom prst="rect">
            <a:avLst/>
          </a:prstGeom>
          <a:noFill/>
        </p:spPr>
        <p:txBody>
          <a:bodyPr wrap="none" lIns="0" rIns="0" rtlCol="0">
            <a:spAutoFit/>
          </a:bodyPr>
          <a:lstStyle/>
          <a:p>
            <a:r>
              <a:rPr lang="en-GB" sz="1000" b="1" smtClean="0">
                <a:solidFill>
                  <a:schemeClr val="accent1"/>
                </a:solidFill>
                <a:latin typeface="+mj-lt"/>
              </a:rPr>
              <a:t>Social Media</a:t>
            </a:r>
            <a:endParaRPr lang="en-GB" sz="1000" b="1">
              <a:solidFill>
                <a:schemeClr val="accent1"/>
              </a:solidFill>
              <a:latin typeface="+mj-lt"/>
            </a:endParaRPr>
          </a:p>
        </p:txBody>
      </p:sp>
      <p:sp>
        <p:nvSpPr>
          <p:cNvPr id="69" name="Area of Focus Text 2"/>
          <p:cNvSpPr>
            <a:spLocks noGrp="1"/>
          </p:cNvSpPr>
          <p:nvPr>
            <p:ph type="body" sz="quarter" idx="53"/>
          </p:nvPr>
        </p:nvSpPr>
        <p:spPr>
          <a:xfrm>
            <a:off x="7172325" y="3311717"/>
            <a:ext cx="1695450" cy="769501"/>
          </a:xfrm>
        </p:spPr>
        <p:txBody>
          <a:bodyPr lIns="0" rIns="0">
            <a:noAutofit/>
          </a:bodyPr>
          <a:lstStyle>
            <a:lvl1pPr marL="0" indent="0">
              <a:lnSpc>
                <a:spcPct val="110000"/>
              </a:lnSpc>
              <a:spcAft>
                <a:spcPts val="0"/>
              </a:spcAft>
              <a:buNone/>
              <a:defRPr sz="10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62" name="Area of Focus Heading 2"/>
          <p:cNvSpPr txBox="1"/>
          <p:nvPr userDrawn="1"/>
        </p:nvSpPr>
        <p:spPr>
          <a:xfrm>
            <a:off x="7188227" y="3166094"/>
            <a:ext cx="767839" cy="246221"/>
          </a:xfrm>
          <a:prstGeom prst="rect">
            <a:avLst/>
          </a:prstGeom>
          <a:noFill/>
        </p:spPr>
        <p:txBody>
          <a:bodyPr wrap="none" lIns="0" r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smtClean="0">
                <a:ln>
                  <a:noFill/>
                </a:ln>
                <a:solidFill>
                  <a:srgbClr val="58A618"/>
                </a:solidFill>
                <a:effectLst/>
                <a:uLnTx/>
                <a:uFillTx/>
                <a:latin typeface="Calibri"/>
              </a:rPr>
              <a:t>Areas of Focus</a:t>
            </a:r>
            <a:endParaRPr kumimoji="0" lang="en-GB" sz="1000" b="1" i="0" u="none" strike="noStrike" kern="1200" cap="none" spc="0" normalizeH="0" baseline="0" noProof="0">
              <a:ln>
                <a:noFill/>
              </a:ln>
              <a:solidFill>
                <a:srgbClr val="58A618"/>
              </a:solidFill>
              <a:effectLst/>
              <a:uLnTx/>
              <a:uFillTx/>
              <a:latin typeface="Calibri"/>
            </a:endParaRPr>
          </a:p>
        </p:txBody>
      </p:sp>
      <p:sp>
        <p:nvSpPr>
          <p:cNvPr id="71" name="Biography Text 2"/>
          <p:cNvSpPr>
            <a:spLocks noGrp="1"/>
          </p:cNvSpPr>
          <p:nvPr>
            <p:ph type="body" sz="quarter" idx="54"/>
          </p:nvPr>
        </p:nvSpPr>
        <p:spPr>
          <a:xfrm>
            <a:off x="284163" y="4081218"/>
            <a:ext cx="6681787" cy="869950"/>
          </a:xfrm>
        </p:spPr>
        <p:txBody>
          <a:bodyPr>
            <a:noAutofit/>
          </a:bodyPr>
          <a:lstStyle>
            <a:lvl1pPr marL="0" indent="0">
              <a:lnSpc>
                <a:spcPct val="110000"/>
              </a:lnSpc>
              <a:spcAft>
                <a:spcPts val="300"/>
              </a:spcAft>
              <a:buNone/>
              <a:defRPr sz="1000"/>
            </a:lvl1pPr>
            <a:lvl2pPr marL="180975" indent="-180975">
              <a:lnSpc>
                <a:spcPct val="110000"/>
              </a:lnSpc>
              <a:spcAft>
                <a:spcPts val="300"/>
              </a:spcAft>
              <a:defRPr sz="1000"/>
            </a:lvl2pPr>
            <a:lvl3pPr marL="361950" indent="-180975">
              <a:lnSpc>
                <a:spcPct val="110000"/>
              </a:lnSpc>
              <a:spcAft>
                <a:spcPts val="300"/>
              </a:spcAft>
              <a:defRPr sz="1000"/>
            </a:lvl3pPr>
            <a:lvl4pPr marL="534988" indent="-180975">
              <a:lnSpc>
                <a:spcPct val="110000"/>
              </a:lnSpc>
              <a:spcAft>
                <a:spcPts val="300"/>
              </a:spcAft>
              <a:tabLst>
                <a:tab pos="361950" algn="l"/>
              </a:tabLst>
              <a:defRPr sz="1000"/>
            </a:lvl4pPr>
            <a:lvl5pPr marL="715963" indent="-180975">
              <a:lnSpc>
                <a:spcPct val="110000"/>
              </a:lnSpc>
              <a:spcAft>
                <a:spcPts val="300"/>
              </a:spcAft>
              <a:tabLst>
                <a:tab pos="361950" algn="l"/>
              </a:tabLst>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5" name="Email 2"/>
          <p:cNvSpPr>
            <a:spLocks noGrp="1"/>
          </p:cNvSpPr>
          <p:nvPr>
            <p:ph type="body" sz="quarter" idx="50"/>
          </p:nvPr>
        </p:nvSpPr>
        <p:spPr>
          <a:xfrm>
            <a:off x="1216800" y="3815078"/>
            <a:ext cx="3753251" cy="194060"/>
          </a:xfrm>
        </p:spPr>
        <p:txBody>
          <a:bodyPr lIns="0" rIns="0">
            <a:noAutofit/>
          </a:bodyPr>
          <a:lstStyle>
            <a:lvl1pPr marL="0" indent="0">
              <a:buNone/>
              <a:defRPr sz="9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64" name="Phone No 2"/>
          <p:cNvSpPr>
            <a:spLocks noGrp="1"/>
          </p:cNvSpPr>
          <p:nvPr>
            <p:ph type="body" sz="quarter" idx="49"/>
          </p:nvPr>
        </p:nvSpPr>
        <p:spPr>
          <a:xfrm>
            <a:off x="1332000" y="3655448"/>
            <a:ext cx="2270255" cy="124200"/>
          </a:xfrm>
        </p:spPr>
        <p:txBody>
          <a:bodyPr anchor="ctr" anchorCtr="0">
            <a:noAutofit/>
          </a:bodyPr>
          <a:lstStyle>
            <a:lvl1pPr marL="0" indent="0">
              <a:buNone/>
              <a:defRPr sz="9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66" name="T2"/>
          <p:cNvSpPr txBox="1"/>
          <p:nvPr userDrawn="1"/>
        </p:nvSpPr>
        <p:spPr>
          <a:xfrm>
            <a:off x="1216800" y="3593348"/>
            <a:ext cx="51296" cy="248400"/>
          </a:xfrm>
          <a:prstGeom prst="rect">
            <a:avLst/>
          </a:prstGeom>
          <a:noFill/>
        </p:spPr>
        <p:txBody>
          <a:bodyPr wrap="none" lIns="0" rIns="0" rtlCol="0" anchor="ctr" anchorCtr="0">
            <a:noAutofit/>
          </a:bodyPr>
          <a:lstStyle/>
          <a:p>
            <a:r>
              <a:rPr lang="en-GB" sz="1000" b="0" smtClean="0">
                <a:solidFill>
                  <a:schemeClr val="accent6"/>
                </a:solidFill>
                <a:latin typeface="+mj-lt"/>
              </a:rPr>
              <a:t>T</a:t>
            </a:r>
            <a:endParaRPr lang="en-GB" sz="1000" b="0">
              <a:solidFill>
                <a:schemeClr val="accent6"/>
              </a:solidFill>
              <a:latin typeface="+mj-lt"/>
            </a:endParaRPr>
          </a:p>
        </p:txBody>
      </p:sp>
      <p:sp>
        <p:nvSpPr>
          <p:cNvPr id="68" name="Role Location 2"/>
          <p:cNvSpPr>
            <a:spLocks noGrp="1"/>
          </p:cNvSpPr>
          <p:nvPr>
            <p:ph type="body" sz="quarter" idx="52"/>
          </p:nvPr>
        </p:nvSpPr>
        <p:spPr>
          <a:xfrm>
            <a:off x="1216800" y="3382903"/>
            <a:ext cx="5455522" cy="171173"/>
          </a:xfrm>
        </p:spPr>
        <p:txBody>
          <a:bodyPr lIns="0" rIns="0">
            <a:noAutofit/>
          </a:bodyPr>
          <a:lstStyle>
            <a:lvl1pPr marL="0" indent="0">
              <a:buNone/>
              <a:defRPr sz="1000" b="0">
                <a:latin typeface="+mj-lt"/>
              </a:defRPr>
            </a:lvl1pPr>
          </a:lstStyle>
          <a:p>
            <a:pPr lvl="0"/>
            <a:r>
              <a:rPr lang="en-US" smtClean="0"/>
              <a:t>Click to edit Master text styles</a:t>
            </a:r>
          </a:p>
        </p:txBody>
      </p:sp>
      <p:sp>
        <p:nvSpPr>
          <p:cNvPr id="67" name="Lawyer Name 2"/>
          <p:cNvSpPr>
            <a:spLocks noGrp="1"/>
          </p:cNvSpPr>
          <p:nvPr>
            <p:ph type="body" sz="quarter" idx="51"/>
          </p:nvPr>
        </p:nvSpPr>
        <p:spPr>
          <a:xfrm>
            <a:off x="1216800" y="3139188"/>
            <a:ext cx="5455522" cy="154230"/>
          </a:xfrm>
        </p:spPr>
        <p:txBody>
          <a:bodyPr lIns="0" rIns="0">
            <a:noAutofit/>
          </a:bodyPr>
          <a:lstStyle>
            <a:lvl1pPr marL="0" indent="0">
              <a:buNone/>
              <a:defRPr sz="1200" b="0">
                <a:latin typeface="+mj-lt"/>
              </a:defRPr>
            </a:lvl1pPr>
          </a:lstStyle>
          <a:p>
            <a:pPr lvl="0"/>
            <a:r>
              <a:rPr lang="en-US" smtClean="0"/>
              <a:t>Click to edit Master text styles</a:t>
            </a:r>
          </a:p>
        </p:txBody>
      </p:sp>
      <p:sp>
        <p:nvSpPr>
          <p:cNvPr id="63" name="Lawyer Picture 2"/>
          <p:cNvSpPr>
            <a:spLocks noGrp="1" noChangeAspect="1"/>
          </p:cNvSpPr>
          <p:nvPr>
            <p:ph type="pic" sz="quarter" idx="48"/>
          </p:nvPr>
        </p:nvSpPr>
        <p:spPr>
          <a:xfrm>
            <a:off x="284162" y="3156742"/>
            <a:ext cx="864000" cy="865394"/>
          </a:xfrm>
        </p:spPr>
        <p:txBody>
          <a:bodyPr>
            <a:noAutofit/>
          </a:bodyPr>
          <a:lstStyle>
            <a:lvl1pPr>
              <a:defRPr sz="1000"/>
            </a:lvl1pPr>
          </a:lstStyle>
          <a:p>
            <a:r>
              <a:rPr lang="en-US" smtClean="0"/>
              <a:t>Click icon to add picture</a:t>
            </a:r>
            <a:endParaRPr lang="en-GB"/>
          </a:p>
        </p:txBody>
      </p:sp>
      <p:cxnSp>
        <p:nvCxnSpPr>
          <p:cNvPr id="60" name="Line between Bios"/>
          <p:cNvCxnSpPr/>
          <p:nvPr userDrawn="1"/>
        </p:nvCxnSpPr>
        <p:spPr>
          <a:xfrm flipH="1">
            <a:off x="288000" y="3072981"/>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Social Media Text 1"/>
          <p:cNvSpPr>
            <a:spLocks noGrp="1"/>
          </p:cNvSpPr>
          <p:nvPr>
            <p:ph type="body" sz="quarter" idx="14"/>
          </p:nvPr>
        </p:nvSpPr>
        <p:spPr>
          <a:xfrm>
            <a:off x="7172325" y="2214846"/>
            <a:ext cx="1695450" cy="769501"/>
          </a:xfrm>
        </p:spPr>
        <p:txBody>
          <a:bodyPr lIns="0" rIns="0">
            <a:noAutofit/>
          </a:bodyPr>
          <a:lstStyle>
            <a:lvl1pPr marL="0" indent="0">
              <a:lnSpc>
                <a:spcPct val="110000"/>
              </a:lnSpc>
              <a:spcAft>
                <a:spcPts val="0"/>
              </a:spcAft>
              <a:buNone/>
              <a:defRPr sz="10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38" name="Social Media Heading 1"/>
          <p:cNvSpPr txBox="1"/>
          <p:nvPr userDrawn="1"/>
        </p:nvSpPr>
        <p:spPr>
          <a:xfrm>
            <a:off x="7172325" y="2042145"/>
            <a:ext cx="678071" cy="246221"/>
          </a:xfrm>
          <a:prstGeom prst="rect">
            <a:avLst/>
          </a:prstGeom>
          <a:noFill/>
        </p:spPr>
        <p:txBody>
          <a:bodyPr wrap="none" lIns="0" rIns="0" rtlCol="0">
            <a:spAutoFit/>
          </a:bodyPr>
          <a:lstStyle/>
          <a:p>
            <a:r>
              <a:rPr lang="en-GB" sz="1000" b="1" smtClean="0">
                <a:solidFill>
                  <a:schemeClr val="accent1"/>
                </a:solidFill>
                <a:latin typeface="+mj-lt"/>
              </a:rPr>
              <a:t>Social Media</a:t>
            </a:r>
            <a:endParaRPr lang="en-GB" sz="1000" b="1">
              <a:solidFill>
                <a:schemeClr val="accent1"/>
              </a:solidFill>
              <a:latin typeface="+mj-lt"/>
            </a:endParaRPr>
          </a:p>
        </p:txBody>
      </p:sp>
      <p:sp>
        <p:nvSpPr>
          <p:cNvPr id="37" name="Area of Focus Text 1"/>
          <p:cNvSpPr>
            <a:spLocks noGrp="1"/>
          </p:cNvSpPr>
          <p:nvPr>
            <p:ph type="body" sz="quarter" idx="45"/>
          </p:nvPr>
        </p:nvSpPr>
        <p:spPr>
          <a:xfrm>
            <a:off x="7172325" y="1344896"/>
            <a:ext cx="1695450" cy="769501"/>
          </a:xfrm>
        </p:spPr>
        <p:txBody>
          <a:bodyPr lIns="0" rIns="0">
            <a:noAutofit/>
          </a:bodyPr>
          <a:lstStyle>
            <a:lvl1pPr marL="0" indent="0">
              <a:lnSpc>
                <a:spcPct val="110000"/>
              </a:lnSpc>
              <a:spcAft>
                <a:spcPts val="0"/>
              </a:spcAft>
              <a:buNone/>
              <a:defRPr sz="10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16" name="Area of Focus Heading 1"/>
          <p:cNvSpPr txBox="1"/>
          <p:nvPr userDrawn="1"/>
        </p:nvSpPr>
        <p:spPr>
          <a:xfrm>
            <a:off x="7172325" y="1179150"/>
            <a:ext cx="767839" cy="246221"/>
          </a:xfrm>
          <a:prstGeom prst="rect">
            <a:avLst/>
          </a:prstGeom>
          <a:noFill/>
        </p:spPr>
        <p:txBody>
          <a:bodyPr wrap="none" lIns="0" rIns="0" rtlCol="0">
            <a:spAutoFit/>
          </a:bodyPr>
          <a:lstStyle/>
          <a:p>
            <a:r>
              <a:rPr lang="en-GB" sz="1000" b="1" smtClean="0">
                <a:solidFill>
                  <a:schemeClr val="accent1"/>
                </a:solidFill>
                <a:latin typeface="+mj-lt"/>
              </a:rPr>
              <a:t>Areas</a:t>
            </a:r>
            <a:r>
              <a:rPr lang="en-GB" sz="1000" b="1" baseline="0" smtClean="0">
                <a:solidFill>
                  <a:schemeClr val="accent1"/>
                </a:solidFill>
                <a:latin typeface="+mj-lt"/>
              </a:rPr>
              <a:t> of Focus</a:t>
            </a:r>
            <a:endParaRPr lang="en-GB" sz="1000" b="1">
              <a:solidFill>
                <a:schemeClr val="accent1"/>
              </a:solidFill>
              <a:latin typeface="+mj-lt"/>
            </a:endParaRPr>
          </a:p>
        </p:txBody>
      </p:sp>
      <p:sp>
        <p:nvSpPr>
          <p:cNvPr id="5" name="Biography Text 1"/>
          <p:cNvSpPr>
            <a:spLocks noGrp="1"/>
          </p:cNvSpPr>
          <p:nvPr>
            <p:ph type="body" sz="quarter" idx="46"/>
          </p:nvPr>
        </p:nvSpPr>
        <p:spPr>
          <a:xfrm>
            <a:off x="284163" y="2114397"/>
            <a:ext cx="6681787" cy="869950"/>
          </a:xfrm>
        </p:spPr>
        <p:txBody>
          <a:bodyPr>
            <a:noAutofit/>
          </a:bodyPr>
          <a:lstStyle>
            <a:lvl1pPr marL="0" indent="0">
              <a:lnSpc>
                <a:spcPct val="110000"/>
              </a:lnSpc>
              <a:spcAft>
                <a:spcPts val="300"/>
              </a:spcAft>
              <a:buNone/>
              <a:defRPr sz="1000"/>
            </a:lvl1pPr>
            <a:lvl2pPr marL="180975" indent="-180975">
              <a:lnSpc>
                <a:spcPct val="110000"/>
              </a:lnSpc>
              <a:spcAft>
                <a:spcPts val="300"/>
              </a:spcAft>
              <a:defRPr sz="1000"/>
            </a:lvl2pPr>
            <a:lvl3pPr marL="361950" indent="-180975">
              <a:lnSpc>
                <a:spcPct val="110000"/>
              </a:lnSpc>
              <a:spcAft>
                <a:spcPts val="300"/>
              </a:spcAft>
              <a:defRPr sz="1000"/>
            </a:lvl3pPr>
            <a:lvl4pPr marL="534988" indent="-180975">
              <a:lnSpc>
                <a:spcPct val="110000"/>
              </a:lnSpc>
              <a:spcAft>
                <a:spcPts val="300"/>
              </a:spcAft>
              <a:tabLst>
                <a:tab pos="361950" algn="l"/>
              </a:tabLst>
              <a:defRPr sz="1000"/>
            </a:lvl4pPr>
            <a:lvl5pPr marL="715963" indent="-180975">
              <a:lnSpc>
                <a:spcPct val="110000"/>
              </a:lnSpc>
              <a:spcAft>
                <a:spcPts val="300"/>
              </a:spcAft>
              <a:tabLst>
                <a:tab pos="361950" algn="l"/>
              </a:tabLst>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0" name="Email 1"/>
          <p:cNvSpPr>
            <a:spLocks noGrp="1"/>
          </p:cNvSpPr>
          <p:nvPr>
            <p:ph type="body" sz="quarter" idx="13"/>
          </p:nvPr>
        </p:nvSpPr>
        <p:spPr>
          <a:xfrm>
            <a:off x="1216800" y="1848257"/>
            <a:ext cx="3753251" cy="194060"/>
          </a:xfrm>
        </p:spPr>
        <p:txBody>
          <a:bodyPr lIns="0" rIns="0">
            <a:noAutofit/>
          </a:bodyPr>
          <a:lstStyle>
            <a:lvl1pPr marL="0" indent="0">
              <a:buNone/>
              <a:defRPr sz="9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29" name="Phone No 1"/>
          <p:cNvSpPr>
            <a:spLocks noGrp="1"/>
          </p:cNvSpPr>
          <p:nvPr>
            <p:ph type="body" sz="quarter" idx="12"/>
          </p:nvPr>
        </p:nvSpPr>
        <p:spPr>
          <a:xfrm>
            <a:off x="1332000" y="1688627"/>
            <a:ext cx="2270255" cy="124200"/>
          </a:xfrm>
        </p:spPr>
        <p:txBody>
          <a:bodyPr anchor="ctr" anchorCtr="0">
            <a:noAutofit/>
          </a:bodyPr>
          <a:lstStyle>
            <a:lvl1pPr marL="0" indent="0">
              <a:buNone/>
              <a:defRPr sz="900">
                <a:latin typeface="+mj-lt"/>
              </a:defRPr>
            </a:lvl1pPr>
            <a:lvl2pPr marL="273050" indent="0">
              <a:buNone/>
              <a:defRPr sz="1000">
                <a:latin typeface="+mj-lt"/>
              </a:defRPr>
            </a:lvl2pPr>
            <a:lvl3pPr marL="544512" indent="0">
              <a:buNone/>
              <a:defRPr sz="1000">
                <a:latin typeface="+mj-lt"/>
              </a:defRPr>
            </a:lvl3pPr>
            <a:lvl4pPr marL="809625" indent="0">
              <a:buNone/>
              <a:defRPr sz="1000">
                <a:latin typeface="+mj-lt"/>
              </a:defRPr>
            </a:lvl4pPr>
            <a:lvl5pPr marL="1081087" indent="0">
              <a:buNone/>
              <a:defRPr sz="1000">
                <a:latin typeface="+mj-lt"/>
              </a:defRPr>
            </a:lvl5pPr>
          </a:lstStyle>
          <a:p>
            <a:pPr lvl="0"/>
            <a:r>
              <a:rPr lang="en-US" smtClean="0"/>
              <a:t>Click to edit Master text styles</a:t>
            </a:r>
          </a:p>
        </p:txBody>
      </p:sp>
      <p:sp>
        <p:nvSpPr>
          <p:cNvPr id="31" name="T1"/>
          <p:cNvSpPr txBox="1"/>
          <p:nvPr userDrawn="1"/>
        </p:nvSpPr>
        <p:spPr>
          <a:xfrm>
            <a:off x="1216800" y="1626527"/>
            <a:ext cx="51296" cy="248400"/>
          </a:xfrm>
          <a:prstGeom prst="rect">
            <a:avLst/>
          </a:prstGeom>
          <a:noFill/>
        </p:spPr>
        <p:txBody>
          <a:bodyPr wrap="none" lIns="0" rIns="0" rtlCol="0" anchor="ctr" anchorCtr="0">
            <a:noAutofit/>
          </a:bodyPr>
          <a:lstStyle/>
          <a:p>
            <a:r>
              <a:rPr lang="en-GB" sz="1000" b="0" smtClean="0">
                <a:solidFill>
                  <a:schemeClr val="accent6"/>
                </a:solidFill>
                <a:latin typeface="+mj-lt"/>
              </a:rPr>
              <a:t>T</a:t>
            </a:r>
            <a:endParaRPr lang="en-GB" sz="1000" b="0">
              <a:solidFill>
                <a:schemeClr val="accent6"/>
              </a:solidFill>
              <a:latin typeface="+mj-lt"/>
            </a:endParaRPr>
          </a:p>
        </p:txBody>
      </p:sp>
      <p:sp>
        <p:nvSpPr>
          <p:cNvPr id="33" name="Role Location 1"/>
          <p:cNvSpPr>
            <a:spLocks noGrp="1"/>
          </p:cNvSpPr>
          <p:nvPr>
            <p:ph type="body" sz="quarter" idx="19"/>
          </p:nvPr>
        </p:nvSpPr>
        <p:spPr>
          <a:xfrm>
            <a:off x="1216800" y="1416082"/>
            <a:ext cx="5455522" cy="171173"/>
          </a:xfrm>
        </p:spPr>
        <p:txBody>
          <a:bodyPr lIns="0" rIns="0">
            <a:noAutofit/>
          </a:bodyPr>
          <a:lstStyle>
            <a:lvl1pPr marL="0" indent="0">
              <a:buNone/>
              <a:defRPr sz="1000" b="0">
                <a:latin typeface="+mj-lt"/>
              </a:defRPr>
            </a:lvl1pPr>
          </a:lstStyle>
          <a:p>
            <a:pPr lvl="0"/>
            <a:r>
              <a:rPr lang="en-US" smtClean="0"/>
              <a:t>Click to edit Master text styles</a:t>
            </a:r>
          </a:p>
        </p:txBody>
      </p:sp>
      <p:sp>
        <p:nvSpPr>
          <p:cNvPr id="32" name="Lawyer Name 1"/>
          <p:cNvSpPr>
            <a:spLocks noGrp="1"/>
          </p:cNvSpPr>
          <p:nvPr>
            <p:ph type="body" sz="quarter" idx="17"/>
          </p:nvPr>
        </p:nvSpPr>
        <p:spPr>
          <a:xfrm>
            <a:off x="1216800" y="1172367"/>
            <a:ext cx="5455522" cy="154230"/>
          </a:xfrm>
        </p:spPr>
        <p:txBody>
          <a:bodyPr lIns="0" rIns="0">
            <a:noAutofit/>
          </a:bodyPr>
          <a:lstStyle>
            <a:lvl1pPr marL="0" indent="0">
              <a:buNone/>
              <a:defRPr sz="1200" b="0">
                <a:latin typeface="+mj-lt"/>
              </a:defRPr>
            </a:lvl1pPr>
          </a:lstStyle>
          <a:p>
            <a:pPr lvl="0"/>
            <a:r>
              <a:rPr lang="en-US" smtClean="0"/>
              <a:t>Click to edit Master text styles</a:t>
            </a:r>
          </a:p>
        </p:txBody>
      </p:sp>
      <p:sp>
        <p:nvSpPr>
          <p:cNvPr id="28" name="Lawyer Picture 1"/>
          <p:cNvSpPr>
            <a:spLocks noGrp="1" noChangeAspect="1"/>
          </p:cNvSpPr>
          <p:nvPr>
            <p:ph type="pic" sz="quarter" idx="11"/>
          </p:nvPr>
        </p:nvSpPr>
        <p:spPr>
          <a:xfrm>
            <a:off x="284162" y="1189921"/>
            <a:ext cx="864000" cy="865394"/>
          </a:xfrm>
        </p:spPr>
        <p:txBody>
          <a:bodyPr>
            <a:noAutofit/>
          </a:bodyPr>
          <a:lstStyle>
            <a:lvl1pPr>
              <a:defRPr sz="1000"/>
            </a:lvl1pPr>
          </a:lstStyle>
          <a:p>
            <a:r>
              <a:rPr lang="en-US" smtClean="0"/>
              <a:t>Click icon to add picture</a:t>
            </a:r>
            <a:endParaRPr lang="en-GB"/>
          </a:p>
        </p:txBody>
      </p:sp>
      <p:sp>
        <p:nvSpPr>
          <p:cNvPr id="26" name="Slide Subtitle"/>
          <p:cNvSpPr>
            <a:spLocks noGrp="1"/>
          </p:cNvSpPr>
          <p:nvPr>
            <p:ph type="body" sz="quarter" idx="16"/>
          </p:nvPr>
        </p:nvSpPr>
        <p:spPr>
          <a:xfrm>
            <a:off x="284164" y="735013"/>
            <a:ext cx="5892997" cy="446400"/>
          </a:xfrm>
        </p:spPr>
        <p:txBody>
          <a:bodyPr>
            <a:normAutofit/>
          </a:bodyPr>
          <a:lstStyle>
            <a:lvl1pPr marL="0" indent="0">
              <a:buNone/>
              <a:defRPr sz="2400" b="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34" name="Slide Title"/>
          <p:cNvSpPr>
            <a:spLocks noGrp="1"/>
          </p:cNvSpPr>
          <p:nvPr>
            <p:ph type="title"/>
          </p:nvPr>
        </p:nvSpPr>
        <p:spPr>
          <a:xfrm>
            <a:off x="288000" y="288000"/>
            <a:ext cx="8568000" cy="446400"/>
          </a:xfrm>
        </p:spPr>
        <p:txBody>
          <a:bodyPr/>
          <a:lstStyle/>
          <a:p>
            <a:r>
              <a:rPr lang="en-US" smtClean="0"/>
              <a:t>Click to edit Master title style</a:t>
            </a:r>
            <a:endParaRPr lang="en-GB"/>
          </a:p>
        </p:txBody>
      </p:sp>
    </p:spTree>
    <p:extLst>
      <p:ext uri="{BB962C8B-B14F-4D97-AF65-F5344CB8AC3E}">
        <p14:creationId xmlns:p14="http://schemas.microsoft.com/office/powerpoint/2010/main" xmlns="" val="28401049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ual column offset left">
    <p:spTree>
      <p:nvGrpSpPr>
        <p:cNvPr id="1" name=""/>
        <p:cNvGrpSpPr/>
        <p:nvPr/>
      </p:nvGrpSpPr>
      <p:grpSpPr>
        <a:xfrm>
          <a:off x="0" y="0"/>
          <a:ext cx="0" cy="0"/>
          <a:chOff x="0" y="0"/>
          <a:chExt cx="0" cy="0"/>
        </a:xfrm>
      </p:grpSpPr>
      <p:sp>
        <p:nvSpPr>
          <p:cNvPr id="10"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9"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Content Right Large"/>
          <p:cNvSpPr>
            <a:spLocks noGrp="1"/>
          </p:cNvSpPr>
          <p:nvPr>
            <p:ph sz="quarter" idx="16"/>
          </p:nvPr>
        </p:nvSpPr>
        <p:spPr>
          <a:xfrm>
            <a:off x="3240332" y="1338262"/>
            <a:ext cx="5615668" cy="35639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Left Small"/>
          <p:cNvSpPr>
            <a:spLocks noGrp="1"/>
          </p:cNvSpPr>
          <p:nvPr>
            <p:ph sz="quarter" idx="12"/>
          </p:nvPr>
        </p:nvSpPr>
        <p:spPr>
          <a:xfrm>
            <a:off x="288000" y="1338262"/>
            <a:ext cx="2664000" cy="35639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Slide Subtitle"/>
          <p:cNvSpPr>
            <a:spLocks noGrp="1"/>
          </p:cNvSpPr>
          <p:nvPr>
            <p:ph type="body" sz="quarter" idx="13"/>
          </p:nvPr>
        </p:nvSpPr>
        <p:spPr>
          <a:xfrm>
            <a:off x="287338" y="735013"/>
            <a:ext cx="8569325" cy="446400"/>
          </a:xfrm>
        </p:spPr>
        <p:txBody>
          <a:bodyPr>
            <a:normAutofit/>
          </a:bodyPr>
          <a:lstStyle>
            <a:lvl1pPr marL="0" indent="0">
              <a:buNone/>
              <a:defRPr sz="240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9991730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ual column offset left comparison">
    <p:spTree>
      <p:nvGrpSpPr>
        <p:cNvPr id="1" name=""/>
        <p:cNvGrpSpPr/>
        <p:nvPr/>
      </p:nvGrpSpPr>
      <p:grpSpPr>
        <a:xfrm>
          <a:off x="0" y="0"/>
          <a:ext cx="0" cy="0"/>
          <a:chOff x="0" y="0"/>
          <a:chExt cx="0" cy="0"/>
        </a:xfrm>
      </p:grpSpPr>
      <p:sp>
        <p:nvSpPr>
          <p:cNvPr id="11"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10"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Content Right Large"/>
          <p:cNvSpPr>
            <a:spLocks noGrp="1"/>
          </p:cNvSpPr>
          <p:nvPr>
            <p:ph sz="quarter" idx="16"/>
          </p:nvPr>
        </p:nvSpPr>
        <p:spPr>
          <a:xfrm>
            <a:off x="3240332" y="1705970"/>
            <a:ext cx="5615668" cy="3196230"/>
          </a:xfrm>
        </p:spPr>
        <p:txBody>
          <a:bodyPr/>
          <a:lstStyle>
            <a:lvl1pPr>
              <a:defRPr sz="20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3" name="Column Title Right Large"/>
          <p:cNvSpPr>
            <a:spLocks noGrp="1"/>
          </p:cNvSpPr>
          <p:nvPr>
            <p:ph type="body" sz="quarter" idx="17"/>
          </p:nvPr>
        </p:nvSpPr>
        <p:spPr>
          <a:xfrm>
            <a:off x="3240332" y="1338262"/>
            <a:ext cx="5615668" cy="360000"/>
          </a:xfrm>
        </p:spPr>
        <p:txBody>
          <a:bodyPr anchor="ctr" anchorCtr="0">
            <a:noAutofit/>
          </a:bodyPr>
          <a:lstStyle>
            <a:lvl1pPr marL="0" indent="0" algn="l" rtl="0">
              <a:buNone/>
              <a:defRPr sz="2200">
                <a:solidFill>
                  <a:schemeClr val="accent1"/>
                </a:solidFill>
                <a:latin typeface="+mj-lt"/>
              </a:defRPr>
            </a:lvl1pPr>
          </a:lstStyle>
          <a:p>
            <a:pPr lvl="0"/>
            <a:r>
              <a:rPr lang="en-US" smtClean="0"/>
              <a:t>Click to edit Master text styles</a:t>
            </a:r>
          </a:p>
        </p:txBody>
      </p:sp>
      <p:sp>
        <p:nvSpPr>
          <p:cNvPr id="6" name="Content Left Small"/>
          <p:cNvSpPr>
            <a:spLocks noGrp="1"/>
          </p:cNvSpPr>
          <p:nvPr>
            <p:ph sz="quarter" idx="12"/>
          </p:nvPr>
        </p:nvSpPr>
        <p:spPr>
          <a:xfrm>
            <a:off x="288000" y="1705970"/>
            <a:ext cx="2664000" cy="3196230"/>
          </a:xfrm>
        </p:spPr>
        <p:txBody>
          <a:bodyPr/>
          <a:lstStyle>
            <a:lvl1pPr>
              <a:defRPr sz="20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9" name="Column Title Left Small"/>
          <p:cNvSpPr>
            <a:spLocks noGrp="1"/>
          </p:cNvSpPr>
          <p:nvPr>
            <p:ph type="body" sz="quarter" idx="15"/>
          </p:nvPr>
        </p:nvSpPr>
        <p:spPr>
          <a:xfrm>
            <a:off x="288000" y="1338262"/>
            <a:ext cx="2664000" cy="360000"/>
          </a:xfrm>
        </p:spPr>
        <p:txBody>
          <a:bodyPr anchor="ctr" anchorCtr="0">
            <a:noAutofit/>
          </a:bodyPr>
          <a:lstStyle>
            <a:lvl1pPr marL="0" indent="0" algn="l" rtl="0">
              <a:buNone/>
              <a:defRPr sz="2200">
                <a:solidFill>
                  <a:schemeClr val="accent1"/>
                </a:solidFill>
                <a:latin typeface="+mj-lt"/>
              </a:defRPr>
            </a:lvl1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31077572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ual column offset right">
    <p:spTree>
      <p:nvGrpSpPr>
        <p:cNvPr id="1" name=""/>
        <p:cNvGrpSpPr/>
        <p:nvPr/>
      </p:nvGrpSpPr>
      <p:grpSpPr>
        <a:xfrm>
          <a:off x="0" y="0"/>
          <a:ext cx="0" cy="0"/>
          <a:chOff x="0" y="0"/>
          <a:chExt cx="0" cy="0"/>
        </a:xfrm>
      </p:grpSpPr>
      <p:sp>
        <p:nvSpPr>
          <p:cNvPr id="10"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9"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Content Right Small"/>
          <p:cNvSpPr>
            <a:spLocks noGrp="1"/>
          </p:cNvSpPr>
          <p:nvPr>
            <p:ph sz="quarter" idx="18"/>
          </p:nvPr>
        </p:nvSpPr>
        <p:spPr>
          <a:xfrm>
            <a:off x="6192663" y="1338262"/>
            <a:ext cx="2664000" cy="35639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2" name="Content Left Large"/>
          <p:cNvSpPr>
            <a:spLocks noGrp="1"/>
          </p:cNvSpPr>
          <p:nvPr>
            <p:ph sz="quarter" idx="16"/>
          </p:nvPr>
        </p:nvSpPr>
        <p:spPr>
          <a:xfrm>
            <a:off x="288000" y="1338262"/>
            <a:ext cx="5616332" cy="35639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Slide Subtitle"/>
          <p:cNvSpPr>
            <a:spLocks noGrp="1"/>
          </p:cNvSpPr>
          <p:nvPr>
            <p:ph type="body" sz="quarter" idx="13"/>
          </p:nvPr>
        </p:nvSpPr>
        <p:spPr>
          <a:xfrm>
            <a:off x="287338" y="735013"/>
            <a:ext cx="8569325" cy="446400"/>
          </a:xfrm>
        </p:spPr>
        <p:txBody>
          <a:bodyPr>
            <a:normAutofit/>
          </a:bodyPr>
          <a:lstStyle>
            <a:lvl1pPr marL="0" indent="0">
              <a:buNone/>
              <a:defRPr sz="2400">
                <a:solidFill>
                  <a:schemeClr val="accent1"/>
                </a:solidFill>
                <a:latin typeface="+mj-lt"/>
              </a:defRPr>
            </a:lvl1pPr>
            <a:lvl2pPr marL="273050" indent="0">
              <a:buNone/>
              <a:defRPr/>
            </a:lvl2pPr>
            <a:lvl3pPr marL="544512" indent="0">
              <a:buNone/>
              <a:defRPr/>
            </a:lvl3pPr>
            <a:lvl4pPr marL="809625" indent="0">
              <a:buNone/>
              <a:defRPr/>
            </a:lvl4pPr>
            <a:lvl5pPr marL="1081087" indent="0">
              <a:buNone/>
              <a:defRPr/>
            </a:lvl5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35025142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ual column offset right comparison">
    <p:spTree>
      <p:nvGrpSpPr>
        <p:cNvPr id="1" name=""/>
        <p:cNvGrpSpPr/>
        <p:nvPr/>
      </p:nvGrpSpPr>
      <p:grpSpPr>
        <a:xfrm>
          <a:off x="0" y="0"/>
          <a:ext cx="0" cy="0"/>
          <a:chOff x="0" y="0"/>
          <a:chExt cx="0" cy="0"/>
        </a:xfrm>
      </p:grpSpPr>
      <p:sp>
        <p:nvSpPr>
          <p:cNvPr id="10"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9"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cxnSp>
        <p:nvCxnSpPr>
          <p:cNvPr id="8" name="Line under Title"/>
          <p:cNvCxnSpPr/>
          <p:nvPr userDrawn="1"/>
        </p:nvCxnSpPr>
        <p:spPr>
          <a:xfrm flipH="1">
            <a:off x="288000" y="735227"/>
            <a:ext cx="8568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Content Right Small"/>
          <p:cNvSpPr>
            <a:spLocks noGrp="1"/>
          </p:cNvSpPr>
          <p:nvPr>
            <p:ph sz="quarter" idx="18"/>
          </p:nvPr>
        </p:nvSpPr>
        <p:spPr>
          <a:xfrm>
            <a:off x="6192663" y="1705970"/>
            <a:ext cx="2664000" cy="3196230"/>
          </a:xfrm>
        </p:spPr>
        <p:txBody>
          <a:bodyPr/>
          <a:lstStyle>
            <a:lvl1pPr>
              <a:defRPr sz="16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5" name="Column Title Right Small"/>
          <p:cNvSpPr>
            <a:spLocks noGrp="1"/>
          </p:cNvSpPr>
          <p:nvPr>
            <p:ph type="body" sz="quarter" idx="19"/>
          </p:nvPr>
        </p:nvSpPr>
        <p:spPr>
          <a:xfrm>
            <a:off x="6192663" y="1338262"/>
            <a:ext cx="2664000" cy="360000"/>
          </a:xfrm>
        </p:spPr>
        <p:txBody>
          <a:bodyPr anchor="ctr" anchorCtr="0">
            <a:noAutofit/>
          </a:bodyPr>
          <a:lstStyle>
            <a:lvl1pPr marL="0" indent="0" algn="l" rtl="0">
              <a:buNone/>
              <a:defRPr sz="2200">
                <a:solidFill>
                  <a:schemeClr val="accent1"/>
                </a:solidFill>
                <a:latin typeface="+mj-lt"/>
              </a:defRPr>
            </a:lvl1pPr>
          </a:lstStyle>
          <a:p>
            <a:pPr lvl="0"/>
            <a:r>
              <a:rPr lang="en-US" smtClean="0"/>
              <a:t>Click to edit Master text styles</a:t>
            </a:r>
          </a:p>
        </p:txBody>
      </p:sp>
      <p:sp>
        <p:nvSpPr>
          <p:cNvPr id="12" name="Content Left Large"/>
          <p:cNvSpPr>
            <a:spLocks noGrp="1"/>
          </p:cNvSpPr>
          <p:nvPr>
            <p:ph sz="quarter" idx="16"/>
          </p:nvPr>
        </p:nvSpPr>
        <p:spPr>
          <a:xfrm>
            <a:off x="288000" y="1705970"/>
            <a:ext cx="5616332" cy="3196230"/>
          </a:xfrm>
        </p:spPr>
        <p:txBody>
          <a:bodyPr/>
          <a:lstStyle>
            <a:lvl1pPr>
              <a:defRPr sz="16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3" name="Column Title Left Large"/>
          <p:cNvSpPr>
            <a:spLocks noGrp="1"/>
          </p:cNvSpPr>
          <p:nvPr>
            <p:ph type="body" sz="quarter" idx="17"/>
          </p:nvPr>
        </p:nvSpPr>
        <p:spPr>
          <a:xfrm>
            <a:off x="288000" y="1338262"/>
            <a:ext cx="5616332" cy="360000"/>
          </a:xfrm>
        </p:spPr>
        <p:txBody>
          <a:bodyPr anchor="ctr" anchorCtr="0">
            <a:noAutofit/>
          </a:bodyPr>
          <a:lstStyle>
            <a:lvl1pPr marL="0" indent="0" algn="l" rtl="0">
              <a:buNone/>
              <a:defRPr sz="2200">
                <a:solidFill>
                  <a:schemeClr val="accent1"/>
                </a:solidFill>
                <a:latin typeface="+mj-lt"/>
              </a:defRPr>
            </a:lvl1pPr>
          </a:lstStyle>
          <a:p>
            <a:pPr lvl="0"/>
            <a:r>
              <a:rPr lang="en-US" smtClean="0"/>
              <a:t>Click to edit Master text styles</a:t>
            </a:r>
          </a:p>
        </p:txBody>
      </p:sp>
      <p:sp>
        <p:nvSpPr>
          <p:cNvPr id="2" name="Slide Title"/>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31001136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divider - box top left">
    <p:spTree>
      <p:nvGrpSpPr>
        <p:cNvPr id="1" name=""/>
        <p:cNvGrpSpPr/>
        <p:nvPr/>
      </p:nvGrpSpPr>
      <p:grpSpPr>
        <a:xfrm>
          <a:off x="0" y="0"/>
          <a:ext cx="0" cy="0"/>
          <a:chOff x="0" y="0"/>
          <a:chExt cx="0" cy="0"/>
        </a:xfrm>
      </p:grpSpPr>
      <p:sp>
        <p:nvSpPr>
          <p:cNvPr id="10" name="Section Divider Text"/>
          <p:cNvSpPr>
            <a:spLocks noGrp="1"/>
          </p:cNvSpPr>
          <p:nvPr>
            <p:ph type="body" sz="quarter" idx="11"/>
          </p:nvPr>
        </p:nvSpPr>
        <p:spPr>
          <a:xfrm>
            <a:off x="498367" y="989945"/>
            <a:ext cx="2814175" cy="660400"/>
          </a:xfrm>
        </p:spPr>
        <p:txBody>
          <a:bodyPr/>
          <a:lstStyle>
            <a:lvl1pPr marL="0" indent="0">
              <a:buNone/>
              <a:defRPr>
                <a:solidFill>
                  <a:schemeClr val="bg1"/>
                </a:solidFill>
                <a:latin typeface="+mj-lt"/>
              </a:defRPr>
            </a:lvl1pPr>
          </a:lstStyle>
          <a:p>
            <a:pPr lvl="0"/>
            <a:r>
              <a:rPr lang="en-US" smtClean="0"/>
              <a:t>Click to edit Master text styles</a:t>
            </a:r>
          </a:p>
        </p:txBody>
      </p:sp>
      <p:sp>
        <p:nvSpPr>
          <p:cNvPr id="2" name="Section Divider Title"/>
          <p:cNvSpPr>
            <a:spLocks noGrp="1"/>
          </p:cNvSpPr>
          <p:nvPr>
            <p:ph type="title"/>
          </p:nvPr>
        </p:nvSpPr>
        <p:spPr>
          <a:xfrm>
            <a:off x="498366" y="505884"/>
            <a:ext cx="3149685" cy="446400"/>
          </a:xfrm>
        </p:spPr>
        <p:txBody>
          <a:bodyPr/>
          <a:lstStyle>
            <a:lvl1pPr>
              <a:defRPr>
                <a:solidFill>
                  <a:schemeClr val="bg1"/>
                </a:solidFill>
              </a:defRPr>
            </a:lvl1pPr>
          </a:lstStyle>
          <a:p>
            <a:r>
              <a:rPr lang="en-US" smtClean="0"/>
              <a:t>Click to edit Master title style</a:t>
            </a:r>
            <a:endParaRPr lang="en-GB"/>
          </a:p>
        </p:txBody>
      </p:sp>
    </p:spTree>
    <p:extLst>
      <p:ext uri="{BB962C8B-B14F-4D97-AF65-F5344CB8AC3E}">
        <p14:creationId xmlns:p14="http://schemas.microsoft.com/office/powerpoint/2010/main" xmlns="" val="11544228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ection divider - box top right">
    <p:spTree>
      <p:nvGrpSpPr>
        <p:cNvPr id="1" name=""/>
        <p:cNvGrpSpPr/>
        <p:nvPr/>
      </p:nvGrpSpPr>
      <p:grpSpPr>
        <a:xfrm>
          <a:off x="0" y="0"/>
          <a:ext cx="0" cy="0"/>
          <a:chOff x="0" y="0"/>
          <a:chExt cx="0" cy="0"/>
        </a:xfrm>
      </p:grpSpPr>
      <p:sp>
        <p:nvSpPr>
          <p:cNvPr id="10" name="Section Divider Text"/>
          <p:cNvSpPr>
            <a:spLocks noGrp="1"/>
          </p:cNvSpPr>
          <p:nvPr>
            <p:ph type="body" sz="quarter" idx="11"/>
          </p:nvPr>
        </p:nvSpPr>
        <p:spPr>
          <a:xfrm>
            <a:off x="5932087" y="1412657"/>
            <a:ext cx="2814175" cy="660400"/>
          </a:xfrm>
        </p:spPr>
        <p:txBody>
          <a:bodyPr/>
          <a:lstStyle>
            <a:lvl1pPr marL="0" indent="0" algn="r">
              <a:buNone/>
              <a:defRPr>
                <a:solidFill>
                  <a:schemeClr val="bg1"/>
                </a:solidFill>
                <a:latin typeface="+mj-lt"/>
              </a:defRPr>
            </a:lvl1pPr>
          </a:lstStyle>
          <a:p>
            <a:pPr lvl="0"/>
            <a:r>
              <a:rPr lang="en-US" smtClean="0"/>
              <a:t>Click to edit Master text styles</a:t>
            </a:r>
          </a:p>
        </p:txBody>
      </p:sp>
      <p:sp>
        <p:nvSpPr>
          <p:cNvPr id="2" name="Section Divider Title"/>
          <p:cNvSpPr>
            <a:spLocks noGrp="1"/>
          </p:cNvSpPr>
          <p:nvPr>
            <p:ph type="title"/>
          </p:nvPr>
        </p:nvSpPr>
        <p:spPr>
          <a:xfrm>
            <a:off x="5934974" y="857297"/>
            <a:ext cx="2811288" cy="446400"/>
          </a:xfrm>
        </p:spPr>
        <p:txBody>
          <a:bodyPr/>
          <a:lstStyle>
            <a:lvl1pPr algn="r">
              <a:defRPr>
                <a:solidFill>
                  <a:schemeClr val="bg1"/>
                </a:solidFill>
              </a:defRPr>
            </a:lvl1pPr>
          </a:lstStyle>
          <a:p>
            <a:r>
              <a:rPr lang="en-US" smtClean="0"/>
              <a:t>Click to edit Master title style</a:t>
            </a:r>
            <a:endParaRPr lang="en-GB"/>
          </a:p>
        </p:txBody>
      </p:sp>
    </p:spTree>
    <p:extLst>
      <p:ext uri="{BB962C8B-B14F-4D97-AF65-F5344CB8AC3E}">
        <p14:creationId xmlns:p14="http://schemas.microsoft.com/office/powerpoint/2010/main" xmlns="" val="11148874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divider - box bottom left">
    <p:spTree>
      <p:nvGrpSpPr>
        <p:cNvPr id="1" name=""/>
        <p:cNvGrpSpPr/>
        <p:nvPr/>
      </p:nvGrpSpPr>
      <p:grpSpPr>
        <a:xfrm>
          <a:off x="0" y="0"/>
          <a:ext cx="0" cy="0"/>
          <a:chOff x="0" y="0"/>
          <a:chExt cx="0" cy="0"/>
        </a:xfrm>
      </p:grpSpPr>
      <p:sp>
        <p:nvSpPr>
          <p:cNvPr id="10" name="Section Divider Text"/>
          <p:cNvSpPr>
            <a:spLocks noGrp="1"/>
          </p:cNvSpPr>
          <p:nvPr>
            <p:ph type="body" sz="quarter" idx="11"/>
          </p:nvPr>
        </p:nvSpPr>
        <p:spPr>
          <a:xfrm>
            <a:off x="393929" y="4069593"/>
            <a:ext cx="2814175" cy="660400"/>
          </a:xfrm>
        </p:spPr>
        <p:txBody>
          <a:bodyPr/>
          <a:lstStyle>
            <a:lvl1pPr marL="0" indent="0" algn="l">
              <a:buNone/>
              <a:defRPr>
                <a:solidFill>
                  <a:schemeClr val="bg1"/>
                </a:solidFill>
                <a:latin typeface="+mj-lt"/>
              </a:defRPr>
            </a:lvl1pPr>
          </a:lstStyle>
          <a:p>
            <a:pPr lvl="0"/>
            <a:r>
              <a:rPr lang="en-US" smtClean="0"/>
              <a:t>Click to edit Master text styles</a:t>
            </a:r>
          </a:p>
        </p:txBody>
      </p:sp>
      <p:sp>
        <p:nvSpPr>
          <p:cNvPr id="2" name="Section Divider Title"/>
          <p:cNvSpPr>
            <a:spLocks noGrp="1"/>
          </p:cNvSpPr>
          <p:nvPr>
            <p:ph type="title"/>
          </p:nvPr>
        </p:nvSpPr>
        <p:spPr>
          <a:xfrm>
            <a:off x="396816" y="3514233"/>
            <a:ext cx="2811288" cy="446400"/>
          </a:xfrm>
        </p:spPr>
        <p:txBody>
          <a:bodyPr/>
          <a:lstStyle>
            <a:lvl1pPr algn="l">
              <a:defRPr>
                <a:solidFill>
                  <a:schemeClr val="bg1"/>
                </a:solidFill>
              </a:defRPr>
            </a:lvl1pPr>
          </a:lstStyle>
          <a:p>
            <a:r>
              <a:rPr lang="en-US" smtClean="0"/>
              <a:t>Click to edit Master title style</a:t>
            </a:r>
            <a:endParaRPr lang="en-GB"/>
          </a:p>
        </p:txBody>
      </p:sp>
    </p:spTree>
    <p:extLst>
      <p:ext uri="{BB962C8B-B14F-4D97-AF65-F5344CB8AC3E}">
        <p14:creationId xmlns:p14="http://schemas.microsoft.com/office/powerpoint/2010/main" xmlns="" val="564332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divider - box bottom right">
    <p:spTree>
      <p:nvGrpSpPr>
        <p:cNvPr id="1" name=""/>
        <p:cNvGrpSpPr/>
        <p:nvPr/>
      </p:nvGrpSpPr>
      <p:grpSpPr>
        <a:xfrm>
          <a:off x="0" y="0"/>
          <a:ext cx="0" cy="0"/>
          <a:chOff x="0" y="0"/>
          <a:chExt cx="0" cy="0"/>
        </a:xfrm>
      </p:grpSpPr>
      <p:sp>
        <p:nvSpPr>
          <p:cNvPr id="6" name="Section Divider Text"/>
          <p:cNvSpPr>
            <a:spLocks noGrp="1"/>
          </p:cNvSpPr>
          <p:nvPr>
            <p:ph type="body" sz="quarter" idx="11"/>
          </p:nvPr>
        </p:nvSpPr>
        <p:spPr>
          <a:xfrm>
            <a:off x="5932087" y="3543381"/>
            <a:ext cx="2814175" cy="660400"/>
          </a:xfrm>
        </p:spPr>
        <p:txBody>
          <a:bodyPr/>
          <a:lstStyle>
            <a:lvl1pPr marL="0" indent="0" algn="r">
              <a:buNone/>
              <a:defRPr>
                <a:solidFill>
                  <a:schemeClr val="bg1"/>
                </a:solidFill>
                <a:latin typeface="+mj-lt"/>
              </a:defRPr>
            </a:lvl1pPr>
          </a:lstStyle>
          <a:p>
            <a:pPr lvl="0"/>
            <a:r>
              <a:rPr lang="en-US" smtClean="0"/>
              <a:t>Click to edit Master text styles</a:t>
            </a:r>
          </a:p>
        </p:txBody>
      </p:sp>
      <p:sp>
        <p:nvSpPr>
          <p:cNvPr id="5" name="Section Divider Title"/>
          <p:cNvSpPr>
            <a:spLocks noGrp="1"/>
          </p:cNvSpPr>
          <p:nvPr>
            <p:ph type="title"/>
          </p:nvPr>
        </p:nvSpPr>
        <p:spPr>
          <a:xfrm>
            <a:off x="5934974" y="2988021"/>
            <a:ext cx="2811288" cy="446400"/>
          </a:xfrm>
        </p:spPr>
        <p:txBody>
          <a:bodyPr/>
          <a:lstStyle>
            <a:lvl1pPr algn="r">
              <a:defRPr>
                <a:solidFill>
                  <a:schemeClr val="bg1"/>
                </a:solidFill>
              </a:defRPr>
            </a:lvl1pPr>
          </a:lstStyle>
          <a:p>
            <a:r>
              <a:rPr lang="en-US" smtClean="0"/>
              <a:t>Click to edit Master title style</a:t>
            </a:r>
            <a:endParaRPr lang="en-GB"/>
          </a:p>
        </p:txBody>
      </p:sp>
    </p:spTree>
    <p:extLst>
      <p:ext uri="{BB962C8B-B14F-4D97-AF65-F5344CB8AC3E}">
        <p14:creationId xmlns:p14="http://schemas.microsoft.com/office/powerpoint/2010/main" xmlns="" val="25686199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divider - box mid top">
    <p:spTree>
      <p:nvGrpSpPr>
        <p:cNvPr id="1" name=""/>
        <p:cNvGrpSpPr/>
        <p:nvPr/>
      </p:nvGrpSpPr>
      <p:grpSpPr>
        <a:xfrm>
          <a:off x="0" y="0"/>
          <a:ext cx="0" cy="0"/>
          <a:chOff x="0" y="0"/>
          <a:chExt cx="0" cy="0"/>
        </a:xfrm>
      </p:grpSpPr>
      <p:sp>
        <p:nvSpPr>
          <p:cNvPr id="10" name="Section Divider Text"/>
          <p:cNvSpPr>
            <a:spLocks noGrp="1"/>
          </p:cNvSpPr>
          <p:nvPr>
            <p:ph type="body" sz="quarter" idx="11"/>
          </p:nvPr>
        </p:nvSpPr>
        <p:spPr>
          <a:xfrm>
            <a:off x="1696517" y="938204"/>
            <a:ext cx="2814175" cy="660400"/>
          </a:xfrm>
        </p:spPr>
        <p:txBody>
          <a:bodyPr/>
          <a:lstStyle>
            <a:lvl1pPr marL="0" indent="0" algn="r">
              <a:buNone/>
              <a:defRPr>
                <a:solidFill>
                  <a:schemeClr val="bg1"/>
                </a:solidFill>
                <a:latin typeface="+mj-lt"/>
              </a:defRPr>
            </a:lvl1pPr>
          </a:lstStyle>
          <a:p>
            <a:pPr lvl="0"/>
            <a:r>
              <a:rPr lang="en-US" smtClean="0"/>
              <a:t>Click to edit Master text styles</a:t>
            </a:r>
          </a:p>
        </p:txBody>
      </p:sp>
      <p:sp>
        <p:nvSpPr>
          <p:cNvPr id="2" name="Section DividerTitle"/>
          <p:cNvSpPr>
            <a:spLocks noGrp="1"/>
          </p:cNvSpPr>
          <p:nvPr>
            <p:ph type="title"/>
          </p:nvPr>
        </p:nvSpPr>
        <p:spPr>
          <a:xfrm>
            <a:off x="431321" y="382844"/>
            <a:ext cx="4079371" cy="446400"/>
          </a:xfrm>
        </p:spPr>
        <p:txBody>
          <a:bodyPr/>
          <a:lstStyle>
            <a:lvl1pPr algn="r">
              <a:defRPr>
                <a:solidFill>
                  <a:schemeClr val="bg1"/>
                </a:solidFill>
              </a:defRPr>
            </a:lvl1pPr>
          </a:lstStyle>
          <a:p>
            <a:r>
              <a:rPr lang="en-US" smtClean="0"/>
              <a:t>Click to edit Master title style</a:t>
            </a:r>
            <a:endParaRPr lang="en-GB"/>
          </a:p>
        </p:txBody>
      </p:sp>
    </p:spTree>
    <p:extLst>
      <p:ext uri="{BB962C8B-B14F-4D97-AF65-F5344CB8AC3E}">
        <p14:creationId xmlns:p14="http://schemas.microsoft.com/office/powerpoint/2010/main" xmlns="" val="28901200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ubsection 1">
    <p:spTree>
      <p:nvGrpSpPr>
        <p:cNvPr id="1" name=""/>
        <p:cNvGrpSpPr/>
        <p:nvPr/>
      </p:nvGrpSpPr>
      <p:grpSpPr>
        <a:xfrm>
          <a:off x="0" y="0"/>
          <a:ext cx="0" cy="0"/>
          <a:chOff x="0" y="0"/>
          <a:chExt cx="0" cy="0"/>
        </a:xfrm>
      </p:grpSpPr>
      <p:sp>
        <p:nvSpPr>
          <p:cNvPr id="10" name="Subsection Divider Text"/>
          <p:cNvSpPr>
            <a:spLocks noGrp="1"/>
          </p:cNvSpPr>
          <p:nvPr>
            <p:ph type="body" sz="quarter" idx="11"/>
          </p:nvPr>
        </p:nvSpPr>
        <p:spPr>
          <a:xfrm>
            <a:off x="431321" y="938204"/>
            <a:ext cx="8384875" cy="1804996"/>
          </a:xfrm>
        </p:spPr>
        <p:txBody>
          <a:bodyPr/>
          <a:lstStyle>
            <a:lvl1pPr marL="0" indent="0" algn="l">
              <a:buNone/>
              <a:defRPr>
                <a:solidFill>
                  <a:schemeClr val="bg1"/>
                </a:solidFill>
                <a:latin typeface="+mj-lt"/>
              </a:defRPr>
            </a:lvl1pPr>
          </a:lstStyle>
          <a:p>
            <a:pPr lvl="0"/>
            <a:r>
              <a:rPr lang="en-US" smtClean="0"/>
              <a:t>Click to edit Master text styles</a:t>
            </a:r>
          </a:p>
        </p:txBody>
      </p:sp>
      <p:sp>
        <p:nvSpPr>
          <p:cNvPr id="2" name="Subsection Divider Title"/>
          <p:cNvSpPr>
            <a:spLocks noGrp="1"/>
          </p:cNvSpPr>
          <p:nvPr>
            <p:ph type="title"/>
          </p:nvPr>
        </p:nvSpPr>
        <p:spPr>
          <a:xfrm>
            <a:off x="431321" y="382844"/>
            <a:ext cx="8376249" cy="446400"/>
          </a:xfrm>
        </p:spPr>
        <p:txBody>
          <a:bodyPr/>
          <a:lstStyle>
            <a:lvl1pPr algn="l">
              <a:defRPr>
                <a:solidFill>
                  <a:schemeClr val="bg1"/>
                </a:solidFill>
              </a:defRPr>
            </a:lvl1pPr>
          </a:lstStyle>
          <a:p>
            <a:r>
              <a:rPr lang="en-US" smtClean="0"/>
              <a:t>Click to edit Master title style</a:t>
            </a:r>
            <a:endParaRPr lang="en-GB"/>
          </a:p>
        </p:txBody>
      </p:sp>
    </p:spTree>
    <p:extLst>
      <p:ext uri="{BB962C8B-B14F-4D97-AF65-F5344CB8AC3E}">
        <p14:creationId xmlns:p14="http://schemas.microsoft.com/office/powerpoint/2010/main" xmlns="" val="38978323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pic>
        <p:nvPicPr>
          <p:cNvPr id="6" name="Cover Picture"/>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4115" y="0"/>
            <a:ext cx="9134977" cy="5143500"/>
          </a:xfrm>
          <a:prstGeom prst="rect">
            <a:avLst/>
          </a:prstGeom>
        </p:spPr>
      </p:pic>
      <p:sp>
        <p:nvSpPr>
          <p:cNvPr id="9" name="OurLogo"/>
          <p:cNvSpPr>
            <a:spLocks noGrp="1" noChangeAspect="1"/>
          </p:cNvSpPr>
          <p:nvPr>
            <p:ph type="pic" sz="quarter" idx="14"/>
          </p:nvPr>
        </p:nvSpPr>
        <p:spPr>
          <a:xfrm>
            <a:off x="7704000" y="576000"/>
            <a:ext cx="828000" cy="828000"/>
          </a:xfrm>
        </p:spPr>
        <p:txBody>
          <a:bodyPr/>
          <a:lstStyle>
            <a:lvl1pPr marL="0" indent="0">
              <a:buNone/>
              <a:defRPr/>
            </a:lvl1pPr>
          </a:lstStyle>
          <a:p>
            <a:r>
              <a:rPr lang="en-US" smtClean="0"/>
              <a:t>Click icon to add picture</a:t>
            </a:r>
            <a:endParaRPr lang="en-GB"/>
          </a:p>
        </p:txBody>
      </p:sp>
    </p:spTree>
    <p:extLst>
      <p:ext uri="{BB962C8B-B14F-4D97-AF65-F5344CB8AC3E}">
        <p14:creationId xmlns:p14="http://schemas.microsoft.com/office/powerpoint/2010/main" xmlns="" val="990311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Number"/>
          <p:cNvSpPr>
            <a:spLocks noGrp="1"/>
          </p:cNvSpPr>
          <p:nvPr>
            <p:ph type="sldNum" sz="quarter" idx="4"/>
          </p:nvPr>
        </p:nvSpPr>
        <p:spPr>
          <a:xfrm>
            <a:off x="8676542" y="4834959"/>
            <a:ext cx="305532" cy="215444"/>
          </a:xfrm>
          <a:prstGeom prst="rect">
            <a:avLst/>
          </a:prstGeom>
        </p:spPr>
        <p:txBody>
          <a:bodyPr vert="horz" wrap="none" lIns="0" tIns="45720" rIns="91440" bIns="45720" rtlCol="0" anchor="ctr">
            <a:spAutoFit/>
          </a:bodyPr>
          <a:lstStyle>
            <a:lvl1pPr algn="r">
              <a:defRPr sz="800">
                <a:solidFill>
                  <a:schemeClr val="accent1"/>
                </a:solidFill>
                <a:latin typeface="Calibri" panose="020F0502020204030204" pitchFamily="34" charset="0"/>
              </a:defRPr>
            </a:lvl1pPr>
          </a:lstStyle>
          <a:p>
            <a:r>
              <a:rPr lang="en-GB" smtClean="0"/>
              <a:t>|  </a:t>
            </a:r>
            <a:fld id="{6967D197-2218-4700-B211-63EF06F51A7E}" type="slidenum">
              <a:rPr lang="en-GB" smtClean="0"/>
              <a:pPr/>
              <a:t>‹#›</a:t>
            </a:fld>
            <a:endParaRPr lang="en-GB"/>
          </a:p>
        </p:txBody>
      </p:sp>
      <p:sp>
        <p:nvSpPr>
          <p:cNvPr id="5" name="Entity Name Placeholder"/>
          <p:cNvSpPr>
            <a:spLocks noGrp="1"/>
          </p:cNvSpPr>
          <p:nvPr>
            <p:ph type="ftr" sz="quarter" idx="3"/>
          </p:nvPr>
        </p:nvSpPr>
        <p:spPr>
          <a:xfrm>
            <a:off x="5765041" y="4837040"/>
            <a:ext cx="2895600" cy="216000"/>
          </a:xfrm>
          <a:prstGeom prst="rect">
            <a:avLst/>
          </a:prstGeom>
        </p:spPr>
        <p:txBody>
          <a:bodyPr vert="horz" lIns="0" tIns="45720" rIns="0" bIns="45720" rtlCol="0" anchor="ctr"/>
          <a:lstStyle>
            <a:lvl1pPr algn="ctr">
              <a:defRPr sz="800">
                <a:solidFill>
                  <a:schemeClr val="accent1"/>
                </a:solidFill>
                <a:latin typeface="Calibri" panose="020F0502020204030204" pitchFamily="34" charset="0"/>
              </a:defRPr>
            </a:lvl1pPr>
          </a:lstStyle>
          <a:p>
            <a:pPr algn="r"/>
            <a:r>
              <a:rPr lang="de-DE" smtClean="0"/>
              <a:t>Hogan Lovells</a:t>
            </a:r>
          </a:p>
        </p:txBody>
      </p:sp>
      <p:sp>
        <p:nvSpPr>
          <p:cNvPr id="3" name="Content"/>
          <p:cNvSpPr>
            <a:spLocks noGrp="1"/>
          </p:cNvSpPr>
          <p:nvPr>
            <p:ph type="body" idx="1"/>
          </p:nvPr>
        </p:nvSpPr>
        <p:spPr>
          <a:xfrm>
            <a:off x="288000" y="899999"/>
            <a:ext cx="8568000" cy="4002201"/>
          </a:xfrm>
          <a:prstGeom prst="rect">
            <a:avLst/>
          </a:prstGeom>
          <a:ln w="12700" cap="rnd" cmpd="sng" algn="ctr">
            <a:noFill/>
            <a:prstDash val="solid"/>
          </a:ln>
        </p:spPr>
        <p:txBody>
          <a:bodyPr vert="horz" wrap="square" lIns="0" tIns="36000" rIns="0" bIns="36000" rtlCol="0" anchor="t" anchorCtr="0">
            <a:normAutofit/>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vl6pPr>
              <a:defRPr>
                <a:latin typeface="+mn-lt"/>
              </a:defRPr>
            </a:lvl6pPr>
            <a:lvl7pPr>
              <a:defRPr>
                <a:latin typeface="+mn-lt"/>
              </a:defRPr>
            </a:lvl7pPr>
            <a:lvl8pPr>
              <a:defRPr>
                <a:latin typeface="+mn-lt"/>
              </a:defRPr>
            </a:lvl8pPr>
            <a:lvl9pPr>
              <a:defRPr>
                <a:latin typeface="+mn-lt"/>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2" name="Title"/>
          <p:cNvSpPr>
            <a:spLocks noGrp="1"/>
          </p:cNvSpPr>
          <p:nvPr>
            <p:ph type="title"/>
          </p:nvPr>
        </p:nvSpPr>
        <p:spPr>
          <a:xfrm>
            <a:off x="288000" y="288000"/>
            <a:ext cx="8568000" cy="446400"/>
          </a:xfrm>
          <a:prstGeom prst="rect">
            <a:avLst/>
          </a:prstGeom>
          <a:ln w="12700" cap="rnd" cmpd="sng" algn="ctr">
            <a:noFill/>
            <a:prstDash val="solid"/>
          </a:ln>
        </p:spPr>
        <p:txBody>
          <a:bodyPr vert="horz" wrap="square" lIns="0" tIns="36000" rIns="0" bIns="36000" rtlCol="0" anchor="b" anchorCtr="0">
            <a:noAutofit/>
          </a:bodyPr>
          <a:lstStyle>
            <a:lvl1pPr>
              <a:defRPr>
                <a:latin typeface="+mj-lt"/>
              </a:defRPr>
            </a:lvl1pPr>
          </a:lstStyle>
          <a:p>
            <a:r>
              <a:rPr lang="en-US" smtClean="0"/>
              <a:t>Click to edit Master title style</a:t>
            </a:r>
            <a:endParaRPr lang="ru-RU" dirty="0"/>
          </a:p>
        </p:txBody>
      </p:sp>
    </p:spTree>
    <p:extLst>
      <p:ext uri="{BB962C8B-B14F-4D97-AF65-F5344CB8AC3E}">
        <p14:creationId xmlns:p14="http://schemas.microsoft.com/office/powerpoint/2010/main" xmlns="" val="1724091991"/>
      </p:ext>
    </p:extLst>
  </p:cSld>
  <p:clrMap bg1="lt1" tx1="dk1" bg2="lt2" tx2="dk2" accent1="accent1" accent2="accent2" accent3="accent3" accent4="accent4" accent5="accent5" accent6="accent6" hlink="hlink" folHlink="folHlink"/>
  <p:sldLayoutIdLst>
    <p:sldLayoutId id="2147483660" r:id="rId1"/>
    <p:sldLayoutId id="2147483677" r:id="rId2"/>
    <p:sldLayoutId id="2147483675" r:id="rId3"/>
    <p:sldLayoutId id="2147483649" r:id="rId4"/>
    <p:sldLayoutId id="2147483663" r:id="rId5"/>
    <p:sldLayoutId id="2147483686" r:id="rId6"/>
    <p:sldLayoutId id="2147483650" r:id="rId7"/>
    <p:sldLayoutId id="2147483652" r:id="rId8"/>
    <p:sldLayoutId id="2147483653" r:id="rId9"/>
    <p:sldLayoutId id="2147483654" r:id="rId10"/>
    <p:sldLayoutId id="2147483655" r:id="rId11"/>
    <p:sldLayoutId id="2147483665" r:id="rId12"/>
    <p:sldLayoutId id="2147483684" r:id="rId13"/>
    <p:sldLayoutId id="2147483685" r:id="rId14"/>
    <p:sldLayoutId id="2147483683" r:id="rId15"/>
    <p:sldLayoutId id="2147483666" r:id="rId16"/>
    <p:sldLayoutId id="2147483667" r:id="rId17"/>
    <p:sldLayoutId id="2147483656" r:id="rId18"/>
    <p:sldLayoutId id="2147483657" r:id="rId19"/>
    <p:sldLayoutId id="2147483658" r:id="rId20"/>
    <p:sldLayoutId id="2147483659" r:id="rId21"/>
    <p:sldLayoutId id="2147483661" r:id="rId22"/>
    <p:sldLayoutId id="2147483669" r:id="rId23"/>
    <p:sldLayoutId id="2147483674" r:id="rId24"/>
    <p:sldLayoutId id="2147483672" r:id="rId25"/>
    <p:sldLayoutId id="2147483670" r:id="rId26"/>
    <p:sldLayoutId id="2147483671" r:id="rId27"/>
    <p:sldLayoutId id="2147483690" r:id="rId28"/>
  </p:sldLayoutIdLst>
  <p:hf hdr="0" dt="0"/>
  <p:txStyles>
    <p:titleStyle>
      <a:lvl1pPr marL="0" algn="l" defTabSz="914400" rtl="0" eaLnBrk="1" latinLnBrk="0" hangingPunct="1">
        <a:buNone/>
        <a:defRPr sz="2800" b="0" i="0" u="none" kern="1200" cap="none" baseline="0">
          <a:solidFill>
            <a:srgbClr val="4D4D4D"/>
          </a:solidFill>
          <a:uFill>
            <a:solidFill>
              <a:schemeClr val="tx1"/>
            </a:solidFill>
          </a:uFill>
          <a:latin typeface="+mj-lt"/>
          <a:ea typeface="+mj-ea"/>
          <a:cs typeface="+mj-cs"/>
        </a:defRPr>
      </a:lvl1pPr>
    </p:titleStyle>
    <p:bodyStyle>
      <a:lvl1pPr marL="270000" indent="-270000" algn="l" defTabSz="914400" rtl="0" eaLnBrk="1" latinLnBrk="0" hangingPunct="1">
        <a:spcAft>
          <a:spcPts val="900"/>
        </a:spcAft>
        <a:buClr>
          <a:schemeClr val="accent1"/>
        </a:buClr>
        <a:buSzPct val="100000"/>
        <a:buFont typeface="Arial" panose="020B0604020202020204" pitchFamily="34" charset="0"/>
        <a:buChar char="•"/>
        <a:defRPr sz="2000" b="0" i="0" u="none" kern="1200" cap="none">
          <a:solidFill>
            <a:srgbClr val="4D4D4D"/>
          </a:solidFill>
          <a:uFill>
            <a:solidFill>
              <a:schemeClr val="tx1"/>
            </a:solidFill>
          </a:uFill>
          <a:latin typeface="+mn-lt"/>
          <a:ea typeface="+mn-ea"/>
          <a:cs typeface="+mn-cs"/>
        </a:defRPr>
      </a:lvl1pPr>
      <a:lvl2pPr marL="540000" indent="-270000" algn="l" defTabSz="914400" rtl="0" eaLnBrk="1" latinLnBrk="0" hangingPunct="1">
        <a:spcAft>
          <a:spcPts val="900"/>
        </a:spcAft>
        <a:buClr>
          <a:schemeClr val="accent1"/>
        </a:buClr>
        <a:buSzPct val="100000"/>
        <a:buFont typeface="Georgia" panose="02040502050405020303" pitchFamily="18" charset="0"/>
        <a:buChar char="–"/>
        <a:defRPr sz="1600" b="0" i="0" u="none" kern="1200" cap="none">
          <a:solidFill>
            <a:srgbClr val="4D4D4D"/>
          </a:solidFill>
          <a:uFill>
            <a:solidFill>
              <a:schemeClr val="tx1"/>
            </a:solidFill>
          </a:uFill>
          <a:latin typeface="+mn-lt"/>
          <a:ea typeface="+mn-ea"/>
          <a:cs typeface="+mn-cs"/>
        </a:defRPr>
      </a:lvl2pPr>
      <a:lvl3pPr marL="810000" indent="-270000" algn="l" defTabSz="914400" rtl="0" eaLnBrk="1" latinLnBrk="0" hangingPunct="1">
        <a:spcAft>
          <a:spcPts val="900"/>
        </a:spcAft>
        <a:buClr>
          <a:schemeClr val="accent1"/>
        </a:buClr>
        <a:buSzPct val="100000"/>
        <a:buFont typeface="Georgia" panose="02040502050405020303" pitchFamily="18" charset="0"/>
        <a:buChar char="–"/>
        <a:defRPr sz="1600" b="0" i="0" u="none" kern="1200" cap="none">
          <a:solidFill>
            <a:srgbClr val="4D4D4D"/>
          </a:solidFill>
          <a:uFill>
            <a:solidFill>
              <a:schemeClr val="tx1"/>
            </a:solidFill>
          </a:uFill>
          <a:latin typeface="+mn-lt"/>
          <a:ea typeface="+mn-ea"/>
          <a:cs typeface="+mn-cs"/>
        </a:defRPr>
      </a:lvl3pPr>
      <a:lvl4pPr marL="1080000" indent="-270000" algn="l" defTabSz="914400" rtl="0" eaLnBrk="1" latinLnBrk="0" hangingPunct="1">
        <a:spcAft>
          <a:spcPts val="900"/>
        </a:spcAft>
        <a:buClr>
          <a:schemeClr val="accent1"/>
        </a:buClr>
        <a:buSzPct val="100000"/>
        <a:buFont typeface="Georgia" panose="02040502050405020303" pitchFamily="18" charset="0"/>
        <a:buChar char="–"/>
        <a:tabLst/>
        <a:defRPr sz="1600" b="0" i="0" u="none" kern="1200" cap="none">
          <a:solidFill>
            <a:srgbClr val="4D4D4D"/>
          </a:solidFill>
          <a:uFill>
            <a:solidFill>
              <a:schemeClr val="tx1"/>
            </a:solidFill>
          </a:uFill>
          <a:latin typeface="+mn-lt"/>
          <a:ea typeface="+mn-ea"/>
          <a:cs typeface="+mn-cs"/>
        </a:defRPr>
      </a:lvl4pPr>
      <a:lvl5pPr marL="1350000" indent="-270000" algn="l" defTabSz="914400" rtl="0" eaLnBrk="1" latinLnBrk="0" hangingPunct="1">
        <a:spcAft>
          <a:spcPts val="900"/>
        </a:spcAft>
        <a:buClr>
          <a:schemeClr val="accent1"/>
        </a:buClr>
        <a:buSzPct val="100000"/>
        <a:buFont typeface="Georgia" panose="02040502050405020303" pitchFamily="18" charset="0"/>
        <a:buChar char="–"/>
        <a:tabLst/>
        <a:defRPr sz="1600" b="0" i="0" u="none" kern="1200" cap="none">
          <a:solidFill>
            <a:srgbClr val="4D4D4D"/>
          </a:solidFill>
          <a:uFill>
            <a:solidFill>
              <a:schemeClr val="tx1"/>
            </a:solidFill>
          </a:uFill>
          <a:latin typeface="+mn-lt"/>
          <a:ea typeface="+mn-ea"/>
          <a:cs typeface="+mn-cs"/>
        </a:defRPr>
      </a:lvl5pPr>
      <a:lvl6pPr marL="2496429" indent="-228571" algn="l" defTabSz="914400" rtl="0" eaLnBrk="1" latinLnBrk="0" hangingPunct="1">
        <a:buClr>
          <a:schemeClr val="tx1"/>
        </a:buClr>
        <a:buSzPct val="100000"/>
        <a:buFont typeface="Arial" pitchFamily="34" charset="0"/>
        <a:buChar char="•"/>
        <a:defRPr sz="2000" b="0" i="0" u="none" kern="1200" cap="none">
          <a:solidFill>
            <a:schemeClr val="tx1"/>
          </a:solidFill>
          <a:uFill>
            <a:solidFill>
              <a:schemeClr val="tx1"/>
            </a:solidFill>
          </a:u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OurLogo"/>
          <p:cNvPicPr>
            <a:picLocks noGrp="1" noChangeAspect="1"/>
          </p:cNvPicPr>
          <p:nvPr>
            <p:ph type="pic" sz="quarter" idx="14"/>
          </p:nvPr>
        </p:nvPicPr>
        <p:blipFill>
          <a:blip r:embed="rId3" cstate="print">
            <a:extLst>
              <a:ext uri="{28A0092B-C50C-407E-A947-70E740481C1C}">
                <a14:useLocalDpi xmlns:a14="http://schemas.microsoft.com/office/drawing/2010/main" xmlns="" val="0"/>
              </a:ext>
            </a:extLst>
          </a:blip>
          <a:srcRect/>
          <a:stretch>
            <a:fillRect/>
          </a:stretch>
        </p:blipFill>
        <p:spPr/>
      </p:pic>
      <p:pic>
        <p:nvPicPr>
          <p:cNvPr id="2" name="Picture Placeholder 1"/>
          <p:cNvPicPr>
            <a:picLocks noGrp="1" noChangeAspect="1"/>
          </p:cNvPicPr>
          <p:nvPr>
            <p:ph type="pic" sz="quarter" idx="13"/>
          </p:nvPr>
        </p:nvPicPr>
        <p:blipFill>
          <a:blip r:embed="rId4" cstate="print">
            <a:extLst>
              <a:ext uri="{28A0092B-C50C-407E-A947-70E740481C1C}">
                <a14:useLocalDpi xmlns:a14="http://schemas.microsoft.com/office/drawing/2010/main" xmlns="" val="0"/>
              </a:ext>
            </a:extLst>
          </a:blip>
          <a:srcRect t="10565" b="10565"/>
          <a:stretch>
            <a:fillRect/>
          </a:stretch>
        </p:blipFill>
        <p:spPr/>
      </p:pic>
      <p:sp>
        <p:nvSpPr>
          <p:cNvPr id="6" name="Cover Additional Title"/>
          <p:cNvSpPr>
            <a:spLocks noGrp="1"/>
          </p:cNvSpPr>
          <p:nvPr>
            <p:ph type="body" sz="quarter" idx="11"/>
          </p:nvPr>
        </p:nvSpPr>
        <p:spPr>
          <a:xfrm>
            <a:off x="3500269" y="4416100"/>
            <a:ext cx="5061439" cy="686125"/>
          </a:xfrm>
        </p:spPr>
        <p:txBody>
          <a:bodyPr/>
          <a:lstStyle/>
          <a:p>
            <a:r>
              <a:rPr lang="en-GB" sz="1200" dirty="0" smtClean="0"/>
              <a:t>17</a:t>
            </a:r>
            <a:r>
              <a:rPr lang="ru-RU" sz="1200" dirty="0" smtClean="0"/>
              <a:t> августа 2017 г. </a:t>
            </a:r>
            <a:endParaRPr lang="en-GB" sz="1200" dirty="0" smtClean="0"/>
          </a:p>
          <a:p>
            <a:endParaRPr lang="en-GB" dirty="0"/>
          </a:p>
        </p:txBody>
      </p:sp>
      <p:sp>
        <p:nvSpPr>
          <p:cNvPr id="4" name="Cover Subtitle"/>
          <p:cNvSpPr>
            <a:spLocks noGrp="1"/>
          </p:cNvSpPr>
          <p:nvPr>
            <p:ph type="body" sz="quarter" idx="10"/>
          </p:nvPr>
        </p:nvSpPr>
        <p:spPr>
          <a:xfrm>
            <a:off x="3448050" y="3617074"/>
            <a:ext cx="5124450" cy="450101"/>
          </a:xfrm>
        </p:spPr>
        <p:txBody>
          <a:bodyPr/>
          <a:lstStyle/>
          <a:p>
            <a:r>
              <a:rPr lang="ru-RU" sz="1400" b="1" dirty="0"/>
              <a:t>Надлежащая П</a:t>
            </a:r>
            <a:r>
              <a:rPr lang="ru-RU" sz="1400" b="1" dirty="0" smtClean="0"/>
              <a:t>одготовка </a:t>
            </a:r>
            <a:r>
              <a:rPr lang="ru-RU" sz="1400" b="1" dirty="0"/>
              <a:t>П</a:t>
            </a:r>
            <a:r>
              <a:rPr lang="ru-RU" sz="1400" b="1" dirty="0" smtClean="0"/>
              <a:t>ортфеля Кредитов </a:t>
            </a:r>
            <a:r>
              <a:rPr lang="ru-RU" sz="1400" b="1" dirty="0"/>
              <a:t>к П</a:t>
            </a:r>
            <a:r>
              <a:rPr lang="ru-RU" sz="1400" b="1" dirty="0" smtClean="0"/>
              <a:t>родаже </a:t>
            </a:r>
            <a:r>
              <a:rPr lang="ru-RU" sz="1400" b="1" dirty="0"/>
              <a:t>как </a:t>
            </a:r>
            <a:r>
              <a:rPr lang="ru-RU" sz="1400" b="1" dirty="0" smtClean="0"/>
              <a:t>Средство </a:t>
            </a:r>
            <a:r>
              <a:rPr lang="ru-RU" sz="1400" b="1" dirty="0"/>
              <a:t>М</a:t>
            </a:r>
            <a:r>
              <a:rPr lang="ru-RU" sz="1400" b="1" dirty="0" smtClean="0"/>
              <a:t>инимизации Рисков </a:t>
            </a:r>
            <a:r>
              <a:rPr lang="ru-RU" sz="1400" b="1" dirty="0"/>
              <a:t>и </a:t>
            </a:r>
            <a:r>
              <a:rPr lang="ru-RU" sz="1400" b="1" dirty="0" smtClean="0"/>
              <a:t>Максимизации </a:t>
            </a:r>
            <a:r>
              <a:rPr lang="ru-RU" sz="1400" b="1" dirty="0"/>
              <a:t>его </a:t>
            </a:r>
            <a:r>
              <a:rPr lang="ru-RU" sz="1400" b="1" dirty="0" smtClean="0"/>
              <a:t>Цены </a:t>
            </a:r>
            <a:r>
              <a:rPr lang="ru-RU" sz="1400" b="1" dirty="0"/>
              <a:t>- </a:t>
            </a:r>
            <a:r>
              <a:rPr lang="ru-RU" sz="1400" b="1" dirty="0" smtClean="0"/>
              <a:t>Немецкий </a:t>
            </a:r>
            <a:r>
              <a:rPr lang="ru-RU" sz="1400" b="1" dirty="0"/>
              <a:t>О</a:t>
            </a:r>
            <a:r>
              <a:rPr lang="ru-RU" sz="1400" b="1" dirty="0" smtClean="0"/>
              <a:t>пыт </a:t>
            </a:r>
            <a:endParaRPr lang="en-GB" sz="1400" b="1" dirty="0"/>
          </a:p>
        </p:txBody>
      </p:sp>
      <p:sp>
        <p:nvSpPr>
          <p:cNvPr id="5" name="Cover Title"/>
          <p:cNvSpPr>
            <a:spLocks noGrp="1"/>
          </p:cNvSpPr>
          <p:nvPr>
            <p:ph type="title"/>
          </p:nvPr>
        </p:nvSpPr>
        <p:spPr/>
        <p:txBody>
          <a:bodyPr/>
          <a:lstStyle/>
          <a:p>
            <a:r>
              <a:rPr lang="ru-RU" sz="2400" dirty="0" smtClean="0"/>
              <a:t>Финансовый клуб</a:t>
            </a:r>
            <a:endParaRPr lang="en-GB" sz="2400" dirty="0"/>
          </a:p>
        </p:txBody>
      </p:sp>
    </p:spTree>
    <p:extLst>
      <p:ext uri="{BB962C8B-B14F-4D97-AF65-F5344CB8AC3E}">
        <p14:creationId xmlns:p14="http://schemas.microsoft.com/office/powerpoint/2010/main" xmlns="" val="31654935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cNvSpPr>
            <a:spLocks noGrp="1"/>
          </p:cNvSpPr>
          <p:nvPr>
            <p:ph type="sldNum" sz="quarter" idx="4"/>
          </p:nvPr>
        </p:nvSpPr>
        <p:spPr/>
        <p:txBody>
          <a:bodyPr/>
          <a:lstStyle/>
          <a:p>
            <a:r>
              <a:rPr lang="en-GB" smtClean="0"/>
              <a:t>|  </a:t>
            </a:r>
            <a:fld id="{6967D197-2218-4700-B211-63EF06F51A7E}" type="slidenum">
              <a:rPr lang="en-GB" smtClean="0"/>
              <a:pPr/>
              <a:t>2</a:t>
            </a:fld>
            <a:endParaRPr lang="en-GB"/>
          </a:p>
        </p:txBody>
      </p:sp>
      <p:sp>
        <p:nvSpPr>
          <p:cNvPr id="2" name="Entity Name Placeholder"/>
          <p:cNvSpPr>
            <a:spLocks noGrp="1"/>
          </p:cNvSpPr>
          <p:nvPr>
            <p:ph type="ftr" sz="quarter" idx="3"/>
          </p:nvPr>
        </p:nvSpPr>
        <p:spPr/>
        <p:txBody>
          <a:bodyPr/>
          <a:lstStyle/>
          <a:p>
            <a:pPr algn="r"/>
            <a:r>
              <a:rPr lang="de-DE" smtClean="0"/>
              <a:t>Hogan Lovells</a:t>
            </a:r>
          </a:p>
        </p:txBody>
      </p:sp>
      <p:sp>
        <p:nvSpPr>
          <p:cNvPr id="9" name="Content Right"/>
          <p:cNvSpPr>
            <a:spLocks noGrp="1"/>
          </p:cNvSpPr>
          <p:nvPr>
            <p:ph sz="quarter" idx="14"/>
          </p:nvPr>
        </p:nvSpPr>
        <p:spPr/>
        <p:txBody>
          <a:bodyPr>
            <a:normAutofit fontScale="70000" lnSpcReduction="20000"/>
          </a:bodyPr>
          <a:lstStyle/>
          <a:p>
            <a:r>
              <a:rPr lang="ru-RU" dirty="0" smtClean="0"/>
              <a:t>Покупка активов по низкой цене и по возможности реализация обеспечения по кредиту по максимальной цене</a:t>
            </a:r>
          </a:p>
          <a:p>
            <a:r>
              <a:rPr lang="ru-RU" dirty="0" smtClean="0"/>
              <a:t>Ответственность продавца за не надлежащее состояние активов/пакета обеспечения после сделки</a:t>
            </a:r>
          </a:p>
          <a:p>
            <a:r>
              <a:rPr lang="ru-RU" dirty="0" smtClean="0"/>
              <a:t>Полное </a:t>
            </a:r>
            <a:r>
              <a:rPr lang="ru-RU" dirty="0"/>
              <a:t>п</a:t>
            </a:r>
            <a:r>
              <a:rPr lang="ru-RU" dirty="0" smtClean="0"/>
              <a:t>онятие рисков связанных с кредитами и их обеспечением, получения полной информации о портфеле</a:t>
            </a:r>
          </a:p>
          <a:p>
            <a:r>
              <a:rPr lang="ru-RU" dirty="0" smtClean="0"/>
              <a:t>Максимально быстрая реализация обеспечения без сохранения отношений с должником</a:t>
            </a:r>
          </a:p>
          <a:p>
            <a:r>
              <a:rPr lang="ru-RU" dirty="0"/>
              <a:t>Минимизация налоговых и регуляторных </a:t>
            </a:r>
            <a:r>
              <a:rPr lang="ru-RU" dirty="0" smtClean="0"/>
              <a:t>рисков</a:t>
            </a:r>
          </a:p>
          <a:p>
            <a:r>
              <a:rPr lang="ru-RU" dirty="0" smtClean="0"/>
              <a:t>Минимизация затрат по сделке</a:t>
            </a:r>
          </a:p>
          <a:p>
            <a:endParaRPr lang="ru-RU" dirty="0" smtClean="0"/>
          </a:p>
          <a:p>
            <a:endParaRPr lang="en-GB" dirty="0" smtClean="0"/>
          </a:p>
          <a:p>
            <a:endParaRPr lang="en-GB" dirty="0" smtClean="0"/>
          </a:p>
        </p:txBody>
      </p:sp>
      <p:sp>
        <p:nvSpPr>
          <p:cNvPr id="7" name="Content Left"/>
          <p:cNvSpPr>
            <a:spLocks noGrp="1"/>
          </p:cNvSpPr>
          <p:nvPr>
            <p:ph sz="quarter" idx="12"/>
          </p:nvPr>
        </p:nvSpPr>
        <p:spPr/>
        <p:txBody>
          <a:bodyPr>
            <a:normAutofit fontScale="77500" lnSpcReduction="20000"/>
          </a:bodyPr>
          <a:lstStyle/>
          <a:p>
            <a:pPr>
              <a:lnSpc>
                <a:spcPct val="110000"/>
              </a:lnSpc>
            </a:pPr>
            <a:r>
              <a:rPr lang="ru-RU" dirty="0" smtClean="0"/>
              <a:t>Продажа не профильных</a:t>
            </a:r>
            <a:r>
              <a:rPr lang="de-DE" dirty="0" smtClean="0"/>
              <a:t> </a:t>
            </a:r>
            <a:r>
              <a:rPr lang="ru-RU" dirty="0" smtClean="0"/>
              <a:t>и/или проблемных активов по максимально высокой цене</a:t>
            </a:r>
            <a:endParaRPr lang="en-GB" dirty="0" smtClean="0"/>
          </a:p>
          <a:p>
            <a:r>
              <a:rPr lang="ru-RU" dirty="0" smtClean="0"/>
              <a:t>Минимизация рисков ответственности после заключения сделки</a:t>
            </a:r>
            <a:endParaRPr lang="en-GB" dirty="0" smtClean="0"/>
          </a:p>
          <a:p>
            <a:r>
              <a:rPr lang="ru-RU" dirty="0" smtClean="0"/>
              <a:t>Освобождение (регуляторного) капитала для генерации нового бизнеса  </a:t>
            </a:r>
            <a:endParaRPr lang="en-GB" dirty="0" smtClean="0"/>
          </a:p>
          <a:p>
            <a:r>
              <a:rPr lang="ru-RU" dirty="0"/>
              <a:t>По возможности сохранения связей с бывшими клиентами</a:t>
            </a:r>
          </a:p>
          <a:p>
            <a:r>
              <a:rPr lang="ru-RU" dirty="0" smtClean="0"/>
              <a:t>Минимизация налоговых и регуляторных рисков</a:t>
            </a:r>
          </a:p>
          <a:p>
            <a:r>
              <a:rPr lang="ru-RU" dirty="0" smtClean="0"/>
              <a:t>Минимизация затрат по сделке</a:t>
            </a:r>
          </a:p>
        </p:txBody>
      </p:sp>
      <p:sp>
        <p:nvSpPr>
          <p:cNvPr id="8" name="Slide Subtitle"/>
          <p:cNvSpPr>
            <a:spLocks noGrp="1"/>
          </p:cNvSpPr>
          <p:nvPr>
            <p:ph type="body" sz="quarter" idx="13"/>
          </p:nvPr>
        </p:nvSpPr>
        <p:spPr>
          <a:xfrm>
            <a:off x="287339" y="754063"/>
            <a:ext cx="4265612" cy="446400"/>
          </a:xfrm>
        </p:spPr>
        <p:txBody>
          <a:bodyPr/>
          <a:lstStyle/>
          <a:p>
            <a:r>
              <a:rPr lang="ru-RU" dirty="0" smtClean="0"/>
              <a:t>Продавец кредитного портфеля</a:t>
            </a:r>
            <a:endParaRPr lang="en-GB" dirty="0"/>
          </a:p>
        </p:txBody>
      </p:sp>
      <p:sp>
        <p:nvSpPr>
          <p:cNvPr id="6" name="Slide Title"/>
          <p:cNvSpPr>
            <a:spLocks noGrp="1"/>
          </p:cNvSpPr>
          <p:nvPr>
            <p:ph type="title"/>
          </p:nvPr>
        </p:nvSpPr>
        <p:spPr/>
        <p:txBody>
          <a:bodyPr/>
          <a:lstStyle/>
          <a:p>
            <a:r>
              <a:rPr lang="ru-RU" dirty="0" smtClean="0"/>
              <a:t>Основные интересы сторон</a:t>
            </a:r>
            <a:endParaRPr lang="en-GB" dirty="0"/>
          </a:p>
        </p:txBody>
      </p:sp>
      <p:sp>
        <p:nvSpPr>
          <p:cNvPr id="10" name="Slide Subtitle"/>
          <p:cNvSpPr txBox="1">
            <a:spLocks/>
          </p:cNvSpPr>
          <p:nvPr/>
        </p:nvSpPr>
        <p:spPr>
          <a:xfrm>
            <a:off x="4705350" y="754063"/>
            <a:ext cx="4438649" cy="446400"/>
          </a:xfrm>
          <a:prstGeom prst="rect">
            <a:avLst/>
          </a:prstGeom>
          <a:ln w="12700" cap="rnd" cmpd="sng" algn="ctr">
            <a:noFill/>
            <a:prstDash val="solid"/>
          </a:ln>
        </p:spPr>
        <p:txBody>
          <a:bodyPr vert="horz" wrap="square" lIns="0" tIns="36000" rIns="0" bIns="36000" rtlCol="0" anchor="t" anchorCtr="0">
            <a:normAutofit/>
          </a:bodyPr>
          <a:lstStyle>
            <a:lvl1pPr marL="0" indent="0" algn="l" defTabSz="914400" rtl="0" eaLnBrk="1" latinLnBrk="0" hangingPunct="1">
              <a:spcAft>
                <a:spcPts val="900"/>
              </a:spcAft>
              <a:buClr>
                <a:schemeClr val="accent1"/>
              </a:buClr>
              <a:buSzPct val="100000"/>
              <a:buFont typeface="Arial" panose="020B0604020202020204" pitchFamily="34" charset="0"/>
              <a:buNone/>
              <a:defRPr sz="2400" b="0" i="0" u="none" kern="1200" cap="none">
                <a:solidFill>
                  <a:schemeClr val="accent1"/>
                </a:solidFill>
                <a:uFill>
                  <a:solidFill>
                    <a:schemeClr val="tx1"/>
                  </a:solidFill>
                </a:uFill>
                <a:latin typeface="+mj-lt"/>
                <a:ea typeface="+mn-ea"/>
                <a:cs typeface="+mn-cs"/>
              </a:defRPr>
            </a:lvl1pPr>
            <a:lvl2pPr marL="273050" indent="0" algn="l" defTabSz="914400" rtl="0" eaLnBrk="1" latinLnBrk="0" hangingPunct="1">
              <a:spcAft>
                <a:spcPts val="900"/>
              </a:spcAft>
              <a:buClr>
                <a:schemeClr val="accent1"/>
              </a:buClr>
              <a:buSzPct val="100000"/>
              <a:buFont typeface="Georgia" panose="02040502050405020303" pitchFamily="18" charset="0"/>
              <a:buNone/>
              <a:defRPr sz="1600" b="0" i="0" u="none" kern="1200" cap="none">
                <a:solidFill>
                  <a:srgbClr val="4D4D4D"/>
                </a:solidFill>
                <a:uFill>
                  <a:solidFill>
                    <a:schemeClr val="tx1"/>
                  </a:solidFill>
                </a:uFill>
                <a:latin typeface="+mn-lt"/>
                <a:ea typeface="+mn-ea"/>
                <a:cs typeface="+mn-cs"/>
              </a:defRPr>
            </a:lvl2pPr>
            <a:lvl3pPr marL="544512" indent="0" algn="l" defTabSz="914400" rtl="0" eaLnBrk="1" latinLnBrk="0" hangingPunct="1">
              <a:spcAft>
                <a:spcPts val="900"/>
              </a:spcAft>
              <a:buClr>
                <a:schemeClr val="accent1"/>
              </a:buClr>
              <a:buSzPct val="100000"/>
              <a:buFont typeface="Georgia" panose="02040502050405020303" pitchFamily="18" charset="0"/>
              <a:buNone/>
              <a:defRPr sz="1600" b="0" i="0" u="none" kern="1200" cap="none">
                <a:solidFill>
                  <a:srgbClr val="4D4D4D"/>
                </a:solidFill>
                <a:uFill>
                  <a:solidFill>
                    <a:schemeClr val="tx1"/>
                  </a:solidFill>
                </a:uFill>
                <a:latin typeface="+mn-lt"/>
                <a:ea typeface="+mn-ea"/>
                <a:cs typeface="+mn-cs"/>
              </a:defRPr>
            </a:lvl3pPr>
            <a:lvl4pPr marL="809625" indent="0" algn="l" defTabSz="914400" rtl="0" eaLnBrk="1" latinLnBrk="0" hangingPunct="1">
              <a:spcAft>
                <a:spcPts val="900"/>
              </a:spcAft>
              <a:buClr>
                <a:schemeClr val="accent1"/>
              </a:buClr>
              <a:buSzPct val="100000"/>
              <a:buFont typeface="Georgia" panose="02040502050405020303" pitchFamily="18" charset="0"/>
              <a:buNone/>
              <a:tabLst/>
              <a:defRPr sz="1600" b="0" i="0" u="none" kern="1200" cap="none">
                <a:solidFill>
                  <a:srgbClr val="4D4D4D"/>
                </a:solidFill>
                <a:uFill>
                  <a:solidFill>
                    <a:schemeClr val="tx1"/>
                  </a:solidFill>
                </a:uFill>
                <a:latin typeface="+mn-lt"/>
                <a:ea typeface="+mn-ea"/>
                <a:cs typeface="+mn-cs"/>
              </a:defRPr>
            </a:lvl4pPr>
            <a:lvl5pPr marL="1081087" indent="0" algn="l" defTabSz="914400" rtl="0" eaLnBrk="1" latinLnBrk="0" hangingPunct="1">
              <a:spcAft>
                <a:spcPts val="900"/>
              </a:spcAft>
              <a:buClr>
                <a:schemeClr val="accent1"/>
              </a:buClr>
              <a:buSzPct val="100000"/>
              <a:buFont typeface="Georgia" panose="02040502050405020303" pitchFamily="18" charset="0"/>
              <a:buNone/>
              <a:tabLst/>
              <a:defRPr sz="1600" b="0" i="0" u="none" kern="1200" cap="none">
                <a:solidFill>
                  <a:srgbClr val="4D4D4D"/>
                </a:solidFill>
                <a:uFill>
                  <a:solidFill>
                    <a:schemeClr val="tx1"/>
                  </a:solidFill>
                </a:uFill>
                <a:latin typeface="+mn-lt"/>
                <a:ea typeface="+mn-ea"/>
                <a:cs typeface="+mn-cs"/>
              </a:defRPr>
            </a:lvl5pPr>
            <a:lvl6pPr marL="2496429" indent="-228571" algn="l" defTabSz="914400" rtl="0" eaLnBrk="1" latinLnBrk="0" hangingPunct="1">
              <a:buClr>
                <a:schemeClr val="tx1"/>
              </a:buClr>
              <a:buSzPct val="100000"/>
              <a:buFont typeface="Arial" pitchFamily="34" charset="0"/>
              <a:buChar char="•"/>
              <a:defRPr sz="2000" b="0" i="0" u="none" kern="1200" cap="none">
                <a:solidFill>
                  <a:schemeClr val="tx1"/>
                </a:solidFill>
                <a:uFill>
                  <a:solidFill>
                    <a:schemeClr val="tx1"/>
                  </a:solidFill>
                </a:u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ru-RU" dirty="0" smtClean="0"/>
              <a:t>Покупатель кредитного портфеля</a:t>
            </a:r>
            <a:endParaRPr lang="en-GB" dirty="0"/>
          </a:p>
        </p:txBody>
      </p:sp>
    </p:spTree>
    <p:extLst>
      <p:ext uri="{BB962C8B-B14F-4D97-AF65-F5344CB8AC3E}">
        <p14:creationId xmlns:p14="http://schemas.microsoft.com/office/powerpoint/2010/main" xmlns="" val="4089612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1000"/>
                                        <p:tgtEl>
                                          <p:spTgt spid="7">
                                            <p:txEl>
                                              <p:pRg st="0" end="0"/>
                                            </p:txEl>
                                          </p:spTgt>
                                        </p:tgtEl>
                                      </p:cBhvr>
                                    </p:animEffect>
                                    <p:anim calcmode="lin" valueType="num">
                                      <p:cBhvr>
                                        <p:cTn id="13"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7">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fade">
                                      <p:cBhvr>
                                        <p:cTn id="17" dur="1000"/>
                                        <p:tgtEl>
                                          <p:spTgt spid="7">
                                            <p:txEl>
                                              <p:pRg st="1" end="1"/>
                                            </p:txEl>
                                          </p:spTgt>
                                        </p:tgtEl>
                                      </p:cBhvr>
                                    </p:animEffect>
                                    <p:anim calcmode="lin" valueType="num">
                                      <p:cBhvr>
                                        <p:cTn id="18"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7">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fade">
                                      <p:cBhvr>
                                        <p:cTn id="22" dur="1000"/>
                                        <p:tgtEl>
                                          <p:spTgt spid="7">
                                            <p:txEl>
                                              <p:pRg st="2" end="2"/>
                                            </p:txEl>
                                          </p:spTgt>
                                        </p:tgtEl>
                                      </p:cBhvr>
                                    </p:animEffect>
                                    <p:anim calcmode="lin" valueType="num">
                                      <p:cBhvr>
                                        <p:cTn id="23"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7">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fade">
                                      <p:cBhvr>
                                        <p:cTn id="27" dur="1000"/>
                                        <p:tgtEl>
                                          <p:spTgt spid="7">
                                            <p:txEl>
                                              <p:pRg st="3" end="3"/>
                                            </p:txEl>
                                          </p:spTgt>
                                        </p:tgtEl>
                                      </p:cBhvr>
                                    </p:animEffect>
                                    <p:anim calcmode="lin" valueType="num">
                                      <p:cBhvr>
                                        <p:cTn id="28"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7">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fade">
                                      <p:cBhvr>
                                        <p:cTn id="32" dur="1000"/>
                                        <p:tgtEl>
                                          <p:spTgt spid="7">
                                            <p:txEl>
                                              <p:pRg st="4" end="4"/>
                                            </p:txEl>
                                          </p:spTgt>
                                        </p:tgtEl>
                                      </p:cBhvr>
                                    </p:animEffect>
                                    <p:anim calcmode="lin" valueType="num">
                                      <p:cBhvr>
                                        <p:cTn id="33"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7">
                                            <p:txEl>
                                              <p:pRg st="4" end="4"/>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Effect transition="in" filter="fade">
                                      <p:cBhvr>
                                        <p:cTn id="37" dur="1000"/>
                                        <p:tgtEl>
                                          <p:spTgt spid="7">
                                            <p:txEl>
                                              <p:pRg st="5" end="5"/>
                                            </p:txEl>
                                          </p:spTgt>
                                        </p:tgtEl>
                                      </p:cBhvr>
                                    </p:animEffect>
                                    <p:anim calcmode="lin" valueType="num">
                                      <p:cBhvr>
                                        <p:cTn id="38"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xEl>
                                              <p:pRg st="0" end="0"/>
                                            </p:txEl>
                                          </p:spTgt>
                                        </p:tgtEl>
                                        <p:attrNameLst>
                                          <p:attrName>style.visibility</p:attrName>
                                        </p:attrNameLst>
                                      </p:cBhvr>
                                      <p:to>
                                        <p:strVal val="visible"/>
                                      </p:to>
                                    </p:set>
                                    <p:anim calcmode="lin" valueType="num">
                                      <p:cBhvr additive="base">
                                        <p:cTn id="4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par>
                          <p:cTn id="51" fill="hold">
                            <p:stCondLst>
                              <p:cond delay="500"/>
                            </p:stCondLst>
                            <p:childTnLst>
                              <p:par>
                                <p:cTn id="52" presetID="2" presetClass="entr" presetSubtype="4" fill="hold" grpId="0" nodeType="afterEffect">
                                  <p:stCondLst>
                                    <p:cond delay="0"/>
                                  </p:stCondLst>
                                  <p:childTnLst>
                                    <p:set>
                                      <p:cBhvr>
                                        <p:cTn id="53" dur="1" fill="hold">
                                          <p:stCondLst>
                                            <p:cond delay="0"/>
                                          </p:stCondLst>
                                        </p:cTn>
                                        <p:tgtEl>
                                          <p:spTgt spid="9">
                                            <p:txEl>
                                              <p:pRg st="1" end="1"/>
                                            </p:txEl>
                                          </p:spTgt>
                                        </p:tgtEl>
                                        <p:attrNameLst>
                                          <p:attrName>style.visibility</p:attrName>
                                        </p:attrNameLst>
                                      </p:cBhvr>
                                      <p:to>
                                        <p:strVal val="visible"/>
                                      </p:to>
                                    </p:set>
                                    <p:anim calcmode="lin" valueType="num">
                                      <p:cBhvr additive="base">
                                        <p:cTn id="54"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par>
                          <p:cTn id="56" fill="hold">
                            <p:stCondLst>
                              <p:cond delay="1000"/>
                            </p:stCondLst>
                            <p:childTnLst>
                              <p:par>
                                <p:cTn id="57" presetID="2" presetClass="entr" presetSubtype="4" fill="hold" grpId="0" nodeType="afterEffect">
                                  <p:stCondLst>
                                    <p:cond delay="0"/>
                                  </p:stCondLst>
                                  <p:childTnLst>
                                    <p:set>
                                      <p:cBhvr>
                                        <p:cTn id="58" dur="1" fill="hold">
                                          <p:stCondLst>
                                            <p:cond delay="0"/>
                                          </p:stCondLst>
                                        </p:cTn>
                                        <p:tgtEl>
                                          <p:spTgt spid="9">
                                            <p:txEl>
                                              <p:pRg st="2" end="2"/>
                                            </p:txEl>
                                          </p:spTgt>
                                        </p:tgtEl>
                                        <p:attrNameLst>
                                          <p:attrName>style.visibility</p:attrName>
                                        </p:attrNameLst>
                                      </p:cBhvr>
                                      <p:to>
                                        <p:strVal val="visible"/>
                                      </p:to>
                                    </p:set>
                                    <p:anim calcmode="lin" valueType="num">
                                      <p:cBhvr additive="base">
                                        <p:cTn id="5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par>
                          <p:cTn id="61" fill="hold">
                            <p:stCondLst>
                              <p:cond delay="1500"/>
                            </p:stCondLst>
                            <p:childTnLst>
                              <p:par>
                                <p:cTn id="62" presetID="2" presetClass="entr" presetSubtype="4" fill="hold" grpId="0" nodeType="afterEffect">
                                  <p:stCondLst>
                                    <p:cond delay="0"/>
                                  </p:stCondLst>
                                  <p:childTnLst>
                                    <p:set>
                                      <p:cBhvr>
                                        <p:cTn id="63" dur="1" fill="hold">
                                          <p:stCondLst>
                                            <p:cond delay="0"/>
                                          </p:stCondLst>
                                        </p:cTn>
                                        <p:tgtEl>
                                          <p:spTgt spid="9">
                                            <p:txEl>
                                              <p:pRg st="3" end="3"/>
                                            </p:txEl>
                                          </p:spTgt>
                                        </p:tgtEl>
                                        <p:attrNameLst>
                                          <p:attrName>style.visibility</p:attrName>
                                        </p:attrNameLst>
                                      </p:cBhvr>
                                      <p:to>
                                        <p:strVal val="visible"/>
                                      </p:to>
                                    </p:set>
                                    <p:anim calcmode="lin" valueType="num">
                                      <p:cBhvr additive="base">
                                        <p:cTn id="64"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par>
                          <p:cTn id="66" fill="hold">
                            <p:stCondLst>
                              <p:cond delay="2000"/>
                            </p:stCondLst>
                            <p:childTnLst>
                              <p:par>
                                <p:cTn id="67" presetID="2" presetClass="entr" presetSubtype="4" fill="hold" grpId="0" nodeType="afterEffect">
                                  <p:stCondLst>
                                    <p:cond delay="0"/>
                                  </p:stCondLst>
                                  <p:childTnLst>
                                    <p:set>
                                      <p:cBhvr>
                                        <p:cTn id="68" dur="1" fill="hold">
                                          <p:stCondLst>
                                            <p:cond delay="0"/>
                                          </p:stCondLst>
                                        </p:cTn>
                                        <p:tgtEl>
                                          <p:spTgt spid="9">
                                            <p:txEl>
                                              <p:pRg st="4" end="4"/>
                                            </p:txEl>
                                          </p:spTgt>
                                        </p:tgtEl>
                                        <p:attrNameLst>
                                          <p:attrName>style.visibility</p:attrName>
                                        </p:attrNameLst>
                                      </p:cBhvr>
                                      <p:to>
                                        <p:strVal val="visible"/>
                                      </p:to>
                                    </p:set>
                                    <p:anim calcmode="lin" valueType="num">
                                      <p:cBhvr additive="base">
                                        <p:cTn id="69"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par>
                          <p:cTn id="71" fill="hold">
                            <p:stCondLst>
                              <p:cond delay="2500"/>
                            </p:stCondLst>
                            <p:childTnLst>
                              <p:par>
                                <p:cTn id="72" presetID="2" presetClass="entr" presetSubtype="4" fill="hold" grpId="0" nodeType="afterEffect">
                                  <p:stCondLst>
                                    <p:cond delay="0"/>
                                  </p:stCondLst>
                                  <p:childTnLst>
                                    <p:set>
                                      <p:cBhvr>
                                        <p:cTn id="73" dur="1" fill="hold">
                                          <p:stCondLst>
                                            <p:cond delay="0"/>
                                          </p:stCondLst>
                                        </p:cTn>
                                        <p:tgtEl>
                                          <p:spTgt spid="9">
                                            <p:txEl>
                                              <p:pRg st="5" end="5"/>
                                            </p:txEl>
                                          </p:spTgt>
                                        </p:tgtEl>
                                        <p:attrNameLst>
                                          <p:attrName>style.visibility</p:attrName>
                                        </p:attrNameLst>
                                      </p:cBhvr>
                                      <p:to>
                                        <p:strVal val="visible"/>
                                      </p:to>
                                    </p:set>
                                    <p:anim calcmode="lin" valueType="num">
                                      <p:cBhvr additive="base">
                                        <p:cTn id="74"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7" grpId="0" uiExpand="1" build="p"/>
      <p:bldP spid="8" grpId="0" build="p"/>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cNvSpPr>
            <a:spLocks noGrp="1"/>
          </p:cNvSpPr>
          <p:nvPr>
            <p:ph type="sldNum" sz="quarter" idx="4"/>
          </p:nvPr>
        </p:nvSpPr>
        <p:spPr/>
        <p:txBody>
          <a:bodyPr/>
          <a:lstStyle/>
          <a:p>
            <a:r>
              <a:rPr lang="en-GB" smtClean="0"/>
              <a:t>|  </a:t>
            </a:r>
            <a:fld id="{6967D197-2218-4700-B211-63EF06F51A7E}" type="slidenum">
              <a:rPr lang="en-GB" smtClean="0"/>
              <a:pPr/>
              <a:t>3</a:t>
            </a:fld>
            <a:endParaRPr lang="en-GB"/>
          </a:p>
        </p:txBody>
      </p:sp>
      <p:sp>
        <p:nvSpPr>
          <p:cNvPr id="4" name="Entity Name Placeholder"/>
          <p:cNvSpPr>
            <a:spLocks noGrp="1"/>
          </p:cNvSpPr>
          <p:nvPr>
            <p:ph type="ftr" sz="quarter" idx="3"/>
          </p:nvPr>
        </p:nvSpPr>
        <p:spPr/>
        <p:txBody>
          <a:bodyPr/>
          <a:lstStyle/>
          <a:p>
            <a:pPr algn="r"/>
            <a:r>
              <a:rPr lang="de-DE" smtClean="0"/>
              <a:t>Hogan Lovells</a:t>
            </a:r>
          </a:p>
        </p:txBody>
      </p:sp>
      <p:sp>
        <p:nvSpPr>
          <p:cNvPr id="3" name="Content"/>
          <p:cNvSpPr>
            <a:spLocks noGrp="1"/>
          </p:cNvSpPr>
          <p:nvPr>
            <p:ph sz="quarter" idx="12"/>
          </p:nvPr>
        </p:nvSpPr>
        <p:spPr/>
        <p:txBody>
          <a:bodyPr>
            <a:normAutofit/>
          </a:bodyPr>
          <a:lstStyle/>
          <a:p>
            <a:r>
              <a:rPr lang="ru-RU" dirty="0" smtClean="0"/>
              <a:t>Возможность передачи прав требования по кредиту</a:t>
            </a:r>
          </a:p>
          <a:p>
            <a:r>
              <a:rPr lang="ru-RU" dirty="0" smtClean="0"/>
              <a:t>Возможность передачи пакета обеспечения</a:t>
            </a:r>
          </a:p>
          <a:p>
            <a:r>
              <a:rPr lang="ru-RU" dirty="0" smtClean="0"/>
              <a:t>При синдикатах: передача роли "</a:t>
            </a:r>
            <a:r>
              <a:rPr lang="en-US" dirty="0" smtClean="0"/>
              <a:t>agent</a:t>
            </a:r>
            <a:r>
              <a:rPr lang="ru-RU" dirty="0" smtClean="0"/>
              <a:t>"</a:t>
            </a:r>
            <a:r>
              <a:rPr lang="en-US" dirty="0" smtClean="0"/>
              <a:t> </a:t>
            </a:r>
            <a:r>
              <a:rPr lang="ru-RU" dirty="0" smtClean="0"/>
              <a:t>и "</a:t>
            </a:r>
            <a:r>
              <a:rPr lang="de-DE" dirty="0" err="1" smtClean="0"/>
              <a:t>security</a:t>
            </a:r>
            <a:r>
              <a:rPr lang="de-DE" dirty="0" smtClean="0"/>
              <a:t> </a:t>
            </a:r>
            <a:r>
              <a:rPr lang="de-DE" dirty="0" err="1" smtClean="0"/>
              <a:t>trustee</a:t>
            </a:r>
            <a:r>
              <a:rPr lang="de-DE" dirty="0" smtClean="0"/>
              <a:t>"</a:t>
            </a:r>
            <a:r>
              <a:rPr lang="ru-RU" dirty="0" smtClean="0"/>
              <a:t>  </a:t>
            </a:r>
          </a:p>
          <a:p>
            <a:r>
              <a:rPr lang="ru-RU" dirty="0" smtClean="0"/>
              <a:t>Возможность передачи данных должников (банковская тайна/конфиденциальность информации)</a:t>
            </a:r>
          </a:p>
          <a:p>
            <a:r>
              <a:rPr lang="ru-RU" dirty="0" smtClean="0"/>
              <a:t>Регуляторные аспекты</a:t>
            </a:r>
          </a:p>
          <a:p>
            <a:r>
              <a:rPr lang="ru-RU" dirty="0" smtClean="0"/>
              <a:t>Налоговые аспекты</a:t>
            </a:r>
          </a:p>
          <a:p>
            <a:r>
              <a:rPr lang="ru-RU" dirty="0" smtClean="0"/>
              <a:t>Аспекты финансирования сделки</a:t>
            </a:r>
          </a:p>
        </p:txBody>
      </p:sp>
      <p:sp>
        <p:nvSpPr>
          <p:cNvPr id="2" name="Slide Title"/>
          <p:cNvSpPr>
            <a:spLocks noGrp="1"/>
          </p:cNvSpPr>
          <p:nvPr>
            <p:ph type="title"/>
          </p:nvPr>
        </p:nvSpPr>
        <p:spPr/>
        <p:txBody>
          <a:bodyPr/>
          <a:lstStyle/>
          <a:p>
            <a:r>
              <a:rPr lang="ru-RU" dirty="0" smtClean="0"/>
              <a:t>Основные (юридические) факторы продажи портфелей</a:t>
            </a:r>
            <a:endParaRPr lang="en-GB" dirty="0"/>
          </a:p>
        </p:txBody>
      </p:sp>
    </p:spTree>
    <p:extLst>
      <p:ext uri="{BB962C8B-B14F-4D97-AF65-F5344CB8AC3E}">
        <p14:creationId xmlns:p14="http://schemas.microsoft.com/office/powerpoint/2010/main" xmlns="" val="1590063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cNvSpPr>
            <a:spLocks noGrp="1"/>
          </p:cNvSpPr>
          <p:nvPr>
            <p:ph type="sldNum" sz="quarter" idx="4"/>
          </p:nvPr>
        </p:nvSpPr>
        <p:spPr/>
        <p:txBody>
          <a:bodyPr/>
          <a:lstStyle/>
          <a:p>
            <a:r>
              <a:rPr lang="en-GB" smtClean="0"/>
              <a:t>|  </a:t>
            </a:r>
            <a:fld id="{6967D197-2218-4700-B211-63EF06F51A7E}" type="slidenum">
              <a:rPr lang="en-GB" smtClean="0"/>
              <a:pPr/>
              <a:t>4</a:t>
            </a:fld>
            <a:endParaRPr lang="en-GB"/>
          </a:p>
        </p:txBody>
      </p:sp>
      <p:sp>
        <p:nvSpPr>
          <p:cNvPr id="4" name="Entity Name Placeholder"/>
          <p:cNvSpPr>
            <a:spLocks noGrp="1"/>
          </p:cNvSpPr>
          <p:nvPr>
            <p:ph type="ftr" sz="quarter" idx="3"/>
          </p:nvPr>
        </p:nvSpPr>
        <p:spPr/>
        <p:txBody>
          <a:bodyPr/>
          <a:lstStyle/>
          <a:p>
            <a:pPr algn="r"/>
            <a:r>
              <a:rPr lang="de-DE" smtClean="0"/>
              <a:t>Hogan Lovells</a:t>
            </a:r>
          </a:p>
        </p:txBody>
      </p:sp>
      <p:sp>
        <p:nvSpPr>
          <p:cNvPr id="2" name="Slide Title"/>
          <p:cNvSpPr>
            <a:spLocks noGrp="1"/>
          </p:cNvSpPr>
          <p:nvPr>
            <p:ph type="title"/>
          </p:nvPr>
        </p:nvSpPr>
        <p:spPr/>
        <p:txBody>
          <a:bodyPr/>
          <a:lstStyle/>
          <a:p>
            <a:r>
              <a:rPr lang="uk-UA" dirty="0" err="1" smtClean="0"/>
              <a:t>Что</a:t>
            </a:r>
            <a:r>
              <a:rPr lang="uk-UA" dirty="0" smtClean="0"/>
              <a:t> важно для </a:t>
            </a:r>
            <a:r>
              <a:rPr lang="uk-UA" dirty="0" err="1" smtClean="0"/>
              <a:t>покупателя</a:t>
            </a:r>
            <a:r>
              <a:rPr lang="uk-UA" dirty="0" smtClean="0"/>
              <a:t>?</a:t>
            </a:r>
            <a:endParaRPr lang="en-GB" dirty="0"/>
          </a:p>
        </p:txBody>
      </p:sp>
      <p:sp>
        <p:nvSpPr>
          <p:cNvPr id="7" name="Rectangle 6"/>
          <p:cNvSpPr/>
          <p:nvPr/>
        </p:nvSpPr>
        <p:spPr>
          <a:xfrm>
            <a:off x="361950" y="962021"/>
            <a:ext cx="2076450" cy="1038225"/>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400" dirty="0" smtClean="0">
                <a:solidFill>
                  <a:schemeClr val="bg1"/>
                </a:solidFill>
              </a:rPr>
              <a:t>Структура </a:t>
            </a:r>
            <a:r>
              <a:rPr lang="uk-UA" sz="2400" dirty="0" err="1" smtClean="0">
                <a:solidFill>
                  <a:schemeClr val="bg1"/>
                </a:solidFill>
              </a:rPr>
              <a:t>сделки</a:t>
            </a:r>
            <a:endParaRPr lang="en-US" sz="2400" dirty="0">
              <a:solidFill>
                <a:schemeClr val="bg1"/>
              </a:solidFill>
            </a:endParaRPr>
          </a:p>
        </p:txBody>
      </p:sp>
      <p:sp>
        <p:nvSpPr>
          <p:cNvPr id="8" name="Rectangle 7"/>
          <p:cNvSpPr/>
          <p:nvPr/>
        </p:nvSpPr>
        <p:spPr>
          <a:xfrm>
            <a:off x="3395663" y="962022"/>
            <a:ext cx="2076450" cy="1038225"/>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400" dirty="0" err="1" smtClean="0">
                <a:solidFill>
                  <a:schemeClr val="bg1"/>
                </a:solidFill>
              </a:rPr>
              <a:t>Получение</a:t>
            </a:r>
            <a:r>
              <a:rPr lang="uk-UA" sz="2400" dirty="0" smtClean="0">
                <a:solidFill>
                  <a:schemeClr val="bg1"/>
                </a:solidFill>
              </a:rPr>
              <a:t> </a:t>
            </a:r>
            <a:r>
              <a:rPr lang="uk-UA" sz="2400" dirty="0" err="1" smtClean="0">
                <a:solidFill>
                  <a:schemeClr val="bg1"/>
                </a:solidFill>
              </a:rPr>
              <a:t>информации</a:t>
            </a:r>
            <a:endParaRPr lang="en-US" sz="2400" dirty="0">
              <a:solidFill>
                <a:schemeClr val="bg1"/>
              </a:solidFill>
            </a:endParaRPr>
          </a:p>
        </p:txBody>
      </p:sp>
      <p:sp>
        <p:nvSpPr>
          <p:cNvPr id="9" name="Rectangle 8"/>
          <p:cNvSpPr/>
          <p:nvPr/>
        </p:nvSpPr>
        <p:spPr>
          <a:xfrm>
            <a:off x="6429375" y="962019"/>
            <a:ext cx="2076450" cy="1038225"/>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000" dirty="0" err="1" smtClean="0">
                <a:solidFill>
                  <a:schemeClr val="bg1"/>
                </a:solidFill>
              </a:rPr>
              <a:t>Минимизация</a:t>
            </a:r>
            <a:r>
              <a:rPr lang="uk-UA" sz="2000" dirty="0" smtClean="0">
                <a:solidFill>
                  <a:schemeClr val="bg1"/>
                </a:solidFill>
              </a:rPr>
              <a:t> </a:t>
            </a:r>
            <a:r>
              <a:rPr lang="uk-UA" sz="2000" dirty="0" err="1" smtClean="0">
                <a:solidFill>
                  <a:schemeClr val="bg1"/>
                </a:solidFill>
              </a:rPr>
              <a:t>рисков</a:t>
            </a:r>
            <a:endParaRPr lang="en-US" sz="2000" dirty="0">
              <a:solidFill>
                <a:schemeClr val="bg1"/>
              </a:solidFill>
            </a:endParaRPr>
          </a:p>
        </p:txBody>
      </p:sp>
      <p:sp>
        <p:nvSpPr>
          <p:cNvPr id="11" name="Rounded Rectangle 10"/>
          <p:cNvSpPr/>
          <p:nvPr/>
        </p:nvSpPr>
        <p:spPr>
          <a:xfrm>
            <a:off x="361950" y="2143125"/>
            <a:ext cx="2076450" cy="771526"/>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dirty="0" smtClean="0">
                <a:solidFill>
                  <a:schemeClr val="bg1"/>
                </a:solidFill>
              </a:rPr>
              <a:t>Передача прав требования как "</a:t>
            </a:r>
            <a:r>
              <a:rPr lang="de-DE" sz="1600" dirty="0" err="1" smtClean="0">
                <a:solidFill>
                  <a:schemeClr val="bg1"/>
                </a:solidFill>
              </a:rPr>
              <a:t>asset</a:t>
            </a:r>
            <a:r>
              <a:rPr lang="de-DE" sz="1600" dirty="0" smtClean="0">
                <a:solidFill>
                  <a:schemeClr val="bg1"/>
                </a:solidFill>
              </a:rPr>
              <a:t> deal"</a:t>
            </a:r>
            <a:endParaRPr lang="en-US" sz="1600" dirty="0">
              <a:solidFill>
                <a:schemeClr val="bg1"/>
              </a:solidFill>
            </a:endParaRPr>
          </a:p>
        </p:txBody>
      </p:sp>
      <p:sp>
        <p:nvSpPr>
          <p:cNvPr id="12" name="Rounded Rectangle 11"/>
          <p:cNvSpPr/>
          <p:nvPr/>
        </p:nvSpPr>
        <p:spPr>
          <a:xfrm>
            <a:off x="361950" y="3014664"/>
            <a:ext cx="2076450" cy="771526"/>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dirty="0" smtClean="0">
                <a:solidFill>
                  <a:schemeClr val="bg1"/>
                </a:solidFill>
              </a:rPr>
              <a:t>Выделение прав требования в </a:t>
            </a:r>
            <a:r>
              <a:rPr lang="de-DE" sz="1600" dirty="0" smtClean="0">
                <a:solidFill>
                  <a:schemeClr val="bg1"/>
                </a:solidFill>
              </a:rPr>
              <a:t>SPV </a:t>
            </a:r>
            <a:r>
              <a:rPr lang="ru-RU" sz="1600" dirty="0" smtClean="0">
                <a:solidFill>
                  <a:schemeClr val="bg1"/>
                </a:solidFill>
              </a:rPr>
              <a:t>и продажа </a:t>
            </a:r>
            <a:r>
              <a:rPr lang="de-DE" sz="1600" dirty="0" smtClean="0">
                <a:solidFill>
                  <a:schemeClr val="bg1"/>
                </a:solidFill>
              </a:rPr>
              <a:t>SPV</a:t>
            </a:r>
            <a:endParaRPr lang="en-US" sz="1600" dirty="0">
              <a:solidFill>
                <a:schemeClr val="bg1"/>
              </a:solidFill>
            </a:endParaRPr>
          </a:p>
        </p:txBody>
      </p:sp>
      <p:sp>
        <p:nvSpPr>
          <p:cNvPr id="13" name="Rounded Rectangle 12"/>
          <p:cNvSpPr/>
          <p:nvPr/>
        </p:nvSpPr>
        <p:spPr>
          <a:xfrm>
            <a:off x="361950" y="3895730"/>
            <a:ext cx="2076450" cy="771526"/>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dirty="0" smtClean="0">
                <a:solidFill>
                  <a:schemeClr val="bg1"/>
                </a:solidFill>
              </a:rPr>
              <a:t>Передача только экономического риска портфеля</a:t>
            </a:r>
            <a:endParaRPr lang="en-US" sz="1600" dirty="0">
              <a:solidFill>
                <a:schemeClr val="bg1"/>
              </a:solidFill>
            </a:endParaRPr>
          </a:p>
        </p:txBody>
      </p:sp>
      <p:sp>
        <p:nvSpPr>
          <p:cNvPr id="14" name="Rounded Rectangle 13"/>
          <p:cNvSpPr/>
          <p:nvPr/>
        </p:nvSpPr>
        <p:spPr>
          <a:xfrm>
            <a:off x="3381375" y="2143125"/>
            <a:ext cx="2076450" cy="771526"/>
          </a:xfrm>
          <a:prstGeom prst="round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solidFill>
                  <a:schemeClr val="bg1"/>
                </a:solidFill>
              </a:rPr>
              <a:t>Получение финансовой информации по кредитами</a:t>
            </a:r>
            <a:endParaRPr lang="en-US" sz="1200" dirty="0">
              <a:solidFill>
                <a:schemeClr val="bg1"/>
              </a:solidFill>
            </a:endParaRPr>
          </a:p>
        </p:txBody>
      </p:sp>
      <p:sp>
        <p:nvSpPr>
          <p:cNvPr id="15" name="Rounded Rectangle 14"/>
          <p:cNvSpPr/>
          <p:nvPr/>
        </p:nvSpPr>
        <p:spPr>
          <a:xfrm>
            <a:off x="3381375" y="3038476"/>
            <a:ext cx="2076450" cy="771526"/>
          </a:xfrm>
          <a:prstGeom prst="round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solidFill>
                  <a:schemeClr val="bg1"/>
                </a:solidFill>
              </a:rPr>
              <a:t>Доступ к юридической документации</a:t>
            </a:r>
            <a:endParaRPr lang="en-US" sz="1200" dirty="0">
              <a:solidFill>
                <a:schemeClr val="bg1"/>
              </a:solidFill>
            </a:endParaRPr>
          </a:p>
        </p:txBody>
      </p:sp>
      <p:sp>
        <p:nvSpPr>
          <p:cNvPr id="16" name="Rounded Rectangle 15"/>
          <p:cNvSpPr/>
          <p:nvPr/>
        </p:nvSpPr>
        <p:spPr>
          <a:xfrm>
            <a:off x="3381375" y="3905257"/>
            <a:ext cx="2076450" cy="771526"/>
          </a:xfrm>
          <a:prstGeom prst="round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solidFill>
                  <a:schemeClr val="bg1"/>
                </a:solidFill>
              </a:rPr>
              <a:t>Доступ к оригиналам, для реализации обеспечения</a:t>
            </a:r>
            <a:endParaRPr lang="en-US" sz="1200" dirty="0">
              <a:solidFill>
                <a:schemeClr val="bg1"/>
              </a:solidFill>
            </a:endParaRPr>
          </a:p>
        </p:txBody>
      </p:sp>
      <p:sp>
        <p:nvSpPr>
          <p:cNvPr id="17" name="Left-Right Arrow 16"/>
          <p:cNvSpPr/>
          <p:nvPr/>
        </p:nvSpPr>
        <p:spPr>
          <a:xfrm>
            <a:off x="2438400" y="3014664"/>
            <a:ext cx="942975" cy="700086"/>
          </a:xfrm>
          <a:prstGeom prst="leftRightArrow">
            <a:avLst>
              <a:gd name="adj1" fmla="val 50000"/>
              <a:gd name="adj2" fmla="val 30952"/>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bg1"/>
              </a:solidFill>
            </a:endParaRPr>
          </a:p>
        </p:txBody>
      </p:sp>
      <p:sp>
        <p:nvSpPr>
          <p:cNvPr id="18" name="Left-Right Arrow 17"/>
          <p:cNvSpPr/>
          <p:nvPr/>
        </p:nvSpPr>
        <p:spPr>
          <a:xfrm>
            <a:off x="5467350" y="3031335"/>
            <a:ext cx="942975" cy="700086"/>
          </a:xfrm>
          <a:prstGeom prst="leftRightArrow">
            <a:avLst>
              <a:gd name="adj1" fmla="val 50000"/>
              <a:gd name="adj2" fmla="val 30952"/>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bg1"/>
              </a:solidFill>
            </a:endParaRPr>
          </a:p>
        </p:txBody>
      </p:sp>
      <p:sp>
        <p:nvSpPr>
          <p:cNvPr id="19" name="Rounded Rectangle 18"/>
          <p:cNvSpPr/>
          <p:nvPr/>
        </p:nvSpPr>
        <p:spPr>
          <a:xfrm>
            <a:off x="6429375" y="2143125"/>
            <a:ext cx="2076450" cy="771526"/>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solidFill>
                  <a:schemeClr val="bg1"/>
                </a:solidFill>
              </a:rPr>
              <a:t>Гарантии продавца в договоре купли продаже портфеля</a:t>
            </a:r>
            <a:endParaRPr lang="en-US" sz="1200" dirty="0">
              <a:solidFill>
                <a:schemeClr val="bg1"/>
              </a:solidFill>
            </a:endParaRPr>
          </a:p>
        </p:txBody>
      </p:sp>
      <p:sp>
        <p:nvSpPr>
          <p:cNvPr id="20" name="Rounded Rectangle 19"/>
          <p:cNvSpPr/>
          <p:nvPr/>
        </p:nvSpPr>
        <p:spPr>
          <a:xfrm>
            <a:off x="6429375" y="2978944"/>
            <a:ext cx="2076450" cy="771526"/>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solidFill>
                  <a:schemeClr val="bg1"/>
                </a:solidFill>
              </a:rPr>
              <a:t>Юридическая, финансовая и налоговая проверка</a:t>
            </a:r>
            <a:endParaRPr lang="en-US" sz="1200" dirty="0">
              <a:solidFill>
                <a:schemeClr val="bg1"/>
              </a:solidFill>
            </a:endParaRPr>
          </a:p>
        </p:txBody>
      </p:sp>
      <p:sp>
        <p:nvSpPr>
          <p:cNvPr id="21" name="Rounded Rectangle 20"/>
          <p:cNvSpPr/>
          <p:nvPr/>
        </p:nvSpPr>
        <p:spPr>
          <a:xfrm>
            <a:off x="6429375" y="3838580"/>
            <a:ext cx="2076450" cy="771526"/>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solidFill>
                  <a:schemeClr val="bg1"/>
                </a:solidFill>
              </a:rPr>
              <a:t>Привлечение профессионалов</a:t>
            </a:r>
            <a:endParaRPr lang="en-US" sz="1200" dirty="0">
              <a:solidFill>
                <a:schemeClr val="bg1"/>
              </a:solidFill>
            </a:endParaRPr>
          </a:p>
        </p:txBody>
      </p:sp>
    </p:spTree>
    <p:extLst>
      <p:ext uri="{BB962C8B-B14F-4D97-AF65-F5344CB8AC3E}">
        <p14:creationId xmlns:p14="http://schemas.microsoft.com/office/powerpoint/2010/main" xmlns="" val="229452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cNvSpPr>
            <a:spLocks noGrp="1"/>
          </p:cNvSpPr>
          <p:nvPr>
            <p:ph type="sldNum" sz="quarter" idx="4"/>
          </p:nvPr>
        </p:nvSpPr>
        <p:spPr/>
        <p:txBody>
          <a:bodyPr/>
          <a:lstStyle/>
          <a:p>
            <a:r>
              <a:rPr lang="en-GB" smtClean="0"/>
              <a:t>|  </a:t>
            </a:r>
            <a:fld id="{6967D197-2218-4700-B211-63EF06F51A7E}" type="slidenum">
              <a:rPr lang="en-GB" smtClean="0"/>
              <a:pPr/>
              <a:t>5</a:t>
            </a:fld>
            <a:endParaRPr lang="en-GB"/>
          </a:p>
        </p:txBody>
      </p:sp>
      <p:sp>
        <p:nvSpPr>
          <p:cNvPr id="4" name="Entity Name Placeholder"/>
          <p:cNvSpPr>
            <a:spLocks noGrp="1"/>
          </p:cNvSpPr>
          <p:nvPr>
            <p:ph type="ftr" sz="quarter" idx="3"/>
          </p:nvPr>
        </p:nvSpPr>
        <p:spPr/>
        <p:txBody>
          <a:bodyPr/>
          <a:lstStyle/>
          <a:p>
            <a:pPr algn="r"/>
            <a:r>
              <a:rPr lang="de-DE" smtClean="0"/>
              <a:t>Hogan Lovells</a:t>
            </a:r>
          </a:p>
        </p:txBody>
      </p:sp>
      <p:sp>
        <p:nvSpPr>
          <p:cNvPr id="2" name="Slide Title"/>
          <p:cNvSpPr>
            <a:spLocks noGrp="1"/>
          </p:cNvSpPr>
          <p:nvPr>
            <p:ph type="title"/>
          </p:nvPr>
        </p:nvSpPr>
        <p:spPr>
          <a:xfrm>
            <a:off x="257175" y="333374"/>
            <a:ext cx="8598825" cy="401025"/>
          </a:xfrm>
        </p:spPr>
        <p:txBody>
          <a:bodyPr/>
          <a:lstStyle/>
          <a:p>
            <a:r>
              <a:rPr lang="ru-RU" sz="2000" dirty="0" smtClean="0"/>
              <a:t>Что может сделать продавец, чтобы "облегчить покупателю жизнь"? - </a:t>
            </a:r>
            <a:r>
              <a:rPr lang="de-DE" sz="2000" dirty="0" smtClean="0"/>
              <a:t>1</a:t>
            </a:r>
            <a:endParaRPr lang="en-GB" sz="2000" dirty="0"/>
          </a:p>
        </p:txBody>
      </p:sp>
      <p:sp>
        <p:nvSpPr>
          <p:cNvPr id="7" name="Oval 6"/>
          <p:cNvSpPr/>
          <p:nvPr/>
        </p:nvSpPr>
        <p:spPr>
          <a:xfrm>
            <a:off x="2233613" y="800100"/>
            <a:ext cx="4676775" cy="1343025"/>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chemeClr val="bg1"/>
                </a:solidFill>
              </a:rPr>
              <a:t>Структуризация сделки</a:t>
            </a:r>
            <a:endParaRPr lang="en-US" sz="2000" dirty="0">
              <a:solidFill>
                <a:schemeClr val="bg1"/>
              </a:solidFill>
            </a:endParaRPr>
          </a:p>
        </p:txBody>
      </p:sp>
      <p:sp>
        <p:nvSpPr>
          <p:cNvPr id="8" name="Rectangle 7"/>
          <p:cNvSpPr/>
          <p:nvPr/>
        </p:nvSpPr>
        <p:spPr>
          <a:xfrm>
            <a:off x="571499" y="2647950"/>
            <a:ext cx="2771775" cy="1524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solidFill>
                  <a:schemeClr val="bg1"/>
                </a:solidFill>
              </a:rPr>
              <a:t>С помощью предварительной проверки определить, какая схема продажи самая выгодная для потенциальных покупателей и приемлема ли она для продавца</a:t>
            </a:r>
            <a:endParaRPr lang="en-US" sz="1400" dirty="0">
              <a:solidFill>
                <a:schemeClr val="bg1"/>
              </a:solidFill>
            </a:endParaRPr>
          </a:p>
        </p:txBody>
      </p:sp>
      <p:sp>
        <p:nvSpPr>
          <p:cNvPr id="9" name="Cube 8"/>
          <p:cNvSpPr/>
          <p:nvPr/>
        </p:nvSpPr>
        <p:spPr>
          <a:xfrm>
            <a:off x="3713152" y="2590799"/>
            <a:ext cx="2697173" cy="1981199"/>
          </a:xfrm>
          <a:prstGeom prst="cub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100" dirty="0" smtClean="0">
                <a:solidFill>
                  <a:schemeClr val="bg1"/>
                </a:solidFill>
              </a:rPr>
              <a:t>Структурировать кредитный портфель по классам (ипотечные кредиты, корпоративные кредиты, кредиты со стандартной документацией и т.д.)</a:t>
            </a:r>
            <a:endParaRPr lang="en-US" sz="1100" dirty="0">
              <a:solidFill>
                <a:schemeClr val="bg1"/>
              </a:solidFill>
            </a:endParaRPr>
          </a:p>
        </p:txBody>
      </p:sp>
      <p:sp>
        <p:nvSpPr>
          <p:cNvPr id="10" name="Can 9"/>
          <p:cNvSpPr/>
          <p:nvPr/>
        </p:nvSpPr>
        <p:spPr>
          <a:xfrm>
            <a:off x="6905625" y="2124075"/>
            <a:ext cx="1943100" cy="2381250"/>
          </a:xfrm>
          <a:prstGeom prst="can">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100" dirty="0" smtClean="0">
                <a:solidFill>
                  <a:schemeClr val="bg1"/>
                </a:solidFill>
              </a:rPr>
              <a:t>Быть готовым изменить структуру и иметь </a:t>
            </a:r>
            <a:r>
              <a:rPr lang="ru-RU" sz="1100" dirty="0" err="1" smtClean="0">
                <a:solidFill>
                  <a:schemeClr val="bg1"/>
                </a:solidFill>
              </a:rPr>
              <a:t>блан</a:t>
            </a:r>
            <a:r>
              <a:rPr lang="ru-RU" sz="1100" dirty="0" smtClean="0">
                <a:solidFill>
                  <a:schemeClr val="bg1"/>
                </a:solidFill>
              </a:rPr>
              <a:t> "Б", на случай если у покупателя будут "особенные" желания </a:t>
            </a:r>
            <a:endParaRPr lang="en-US" sz="1100" dirty="0">
              <a:solidFill>
                <a:schemeClr val="bg1"/>
              </a:solidFill>
            </a:endParaRPr>
          </a:p>
        </p:txBody>
      </p:sp>
      <p:sp>
        <p:nvSpPr>
          <p:cNvPr id="11" name="Down Arrow 10"/>
          <p:cNvSpPr/>
          <p:nvPr/>
        </p:nvSpPr>
        <p:spPr>
          <a:xfrm rot="2069290">
            <a:off x="2105025" y="1933575"/>
            <a:ext cx="714375" cy="361950"/>
          </a:xfrm>
          <a:prstGeom prst="downArrow">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bg1"/>
              </a:solidFill>
            </a:endParaRPr>
          </a:p>
        </p:txBody>
      </p:sp>
      <p:sp>
        <p:nvSpPr>
          <p:cNvPr id="12" name="Down Arrow 11"/>
          <p:cNvSpPr/>
          <p:nvPr/>
        </p:nvSpPr>
        <p:spPr>
          <a:xfrm>
            <a:off x="4403714" y="2200278"/>
            <a:ext cx="714375" cy="361950"/>
          </a:xfrm>
          <a:prstGeom prst="downArrow">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bg1"/>
              </a:solidFill>
            </a:endParaRPr>
          </a:p>
        </p:txBody>
      </p:sp>
      <p:sp>
        <p:nvSpPr>
          <p:cNvPr id="13" name="Down Arrow 12"/>
          <p:cNvSpPr/>
          <p:nvPr/>
        </p:nvSpPr>
        <p:spPr>
          <a:xfrm rot="19154791">
            <a:off x="6729413" y="1649036"/>
            <a:ext cx="714375" cy="361950"/>
          </a:xfrm>
          <a:prstGeom prst="downArrow">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bg1"/>
              </a:solidFill>
            </a:endParaRPr>
          </a:p>
        </p:txBody>
      </p:sp>
    </p:spTree>
    <p:extLst>
      <p:ext uri="{BB962C8B-B14F-4D97-AF65-F5344CB8AC3E}">
        <p14:creationId xmlns:p14="http://schemas.microsoft.com/office/powerpoint/2010/main" xmlns="" val="1316459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cNvSpPr>
            <a:spLocks noGrp="1"/>
          </p:cNvSpPr>
          <p:nvPr>
            <p:ph type="sldNum" sz="quarter" idx="4"/>
          </p:nvPr>
        </p:nvSpPr>
        <p:spPr/>
        <p:txBody>
          <a:bodyPr/>
          <a:lstStyle/>
          <a:p>
            <a:r>
              <a:rPr lang="en-GB" smtClean="0"/>
              <a:t>|  </a:t>
            </a:r>
            <a:fld id="{6967D197-2218-4700-B211-63EF06F51A7E}" type="slidenum">
              <a:rPr lang="en-GB" smtClean="0"/>
              <a:pPr/>
              <a:t>6</a:t>
            </a:fld>
            <a:endParaRPr lang="en-GB"/>
          </a:p>
        </p:txBody>
      </p:sp>
      <p:sp>
        <p:nvSpPr>
          <p:cNvPr id="4" name="Entity Name Placeholder"/>
          <p:cNvSpPr>
            <a:spLocks noGrp="1"/>
          </p:cNvSpPr>
          <p:nvPr>
            <p:ph type="ftr" sz="quarter" idx="3"/>
          </p:nvPr>
        </p:nvSpPr>
        <p:spPr/>
        <p:txBody>
          <a:bodyPr/>
          <a:lstStyle/>
          <a:p>
            <a:pPr algn="r"/>
            <a:r>
              <a:rPr lang="de-DE" smtClean="0"/>
              <a:t>Hogan Lovells</a:t>
            </a:r>
          </a:p>
        </p:txBody>
      </p:sp>
      <p:sp>
        <p:nvSpPr>
          <p:cNvPr id="2" name="Slide Title"/>
          <p:cNvSpPr>
            <a:spLocks noGrp="1"/>
          </p:cNvSpPr>
          <p:nvPr>
            <p:ph type="title"/>
          </p:nvPr>
        </p:nvSpPr>
        <p:spPr>
          <a:xfrm>
            <a:off x="257175" y="333374"/>
            <a:ext cx="8598825" cy="401025"/>
          </a:xfrm>
        </p:spPr>
        <p:txBody>
          <a:bodyPr/>
          <a:lstStyle/>
          <a:p>
            <a:r>
              <a:rPr lang="ru-RU" sz="2000" dirty="0" smtClean="0"/>
              <a:t>Что может сделать продавец, чтобы "облегчить покупателю жизнь"? - </a:t>
            </a:r>
            <a:r>
              <a:rPr lang="ru-RU" sz="2000" dirty="0"/>
              <a:t>2</a:t>
            </a:r>
            <a:endParaRPr lang="en-GB" sz="2000" dirty="0"/>
          </a:p>
        </p:txBody>
      </p:sp>
      <p:sp>
        <p:nvSpPr>
          <p:cNvPr id="16" name="Cloud 15"/>
          <p:cNvSpPr/>
          <p:nvPr/>
        </p:nvSpPr>
        <p:spPr>
          <a:xfrm>
            <a:off x="1662113" y="1123950"/>
            <a:ext cx="5591175" cy="1552575"/>
          </a:xfrm>
          <a:prstGeom prst="cloud">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chemeClr val="bg1"/>
                </a:solidFill>
              </a:rPr>
              <a:t>Предоставление информации</a:t>
            </a:r>
            <a:endParaRPr lang="en-US" sz="2000" dirty="0">
              <a:solidFill>
                <a:schemeClr val="bg1"/>
              </a:solidFill>
            </a:endParaRPr>
          </a:p>
        </p:txBody>
      </p:sp>
      <p:sp>
        <p:nvSpPr>
          <p:cNvPr id="18" name="Folded Corner 17"/>
          <p:cNvSpPr/>
          <p:nvPr/>
        </p:nvSpPr>
        <p:spPr>
          <a:xfrm>
            <a:off x="971550" y="3219450"/>
            <a:ext cx="1543050" cy="1609725"/>
          </a:xfrm>
          <a:prstGeom prst="foldedCorner">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a:solidFill>
                  <a:schemeClr val="bg1"/>
                </a:solidFill>
              </a:rPr>
              <a:t>Проверка систем или они могут предоставить нужную финансовую </a:t>
            </a:r>
            <a:r>
              <a:rPr lang="ru-RU" sz="1200" dirty="0" smtClean="0">
                <a:solidFill>
                  <a:schemeClr val="bg1"/>
                </a:solidFill>
              </a:rPr>
              <a:t>информацию</a:t>
            </a:r>
            <a:endParaRPr lang="en-US" sz="1200" dirty="0">
              <a:solidFill>
                <a:schemeClr val="bg1"/>
              </a:solidFill>
            </a:endParaRPr>
          </a:p>
        </p:txBody>
      </p:sp>
      <p:sp>
        <p:nvSpPr>
          <p:cNvPr id="19" name="Folded Corner 18"/>
          <p:cNvSpPr/>
          <p:nvPr/>
        </p:nvSpPr>
        <p:spPr>
          <a:xfrm>
            <a:off x="2781300" y="3219450"/>
            <a:ext cx="1543050" cy="1609725"/>
          </a:xfrm>
          <a:prstGeom prst="foldedCorner">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solidFill>
                  <a:schemeClr val="bg1"/>
                </a:solidFill>
              </a:rPr>
              <a:t>Предварительная проверка юридической документации </a:t>
            </a:r>
            <a:endParaRPr lang="ru-RU" sz="1200" dirty="0">
              <a:solidFill>
                <a:schemeClr val="bg1"/>
              </a:solidFill>
            </a:endParaRPr>
          </a:p>
        </p:txBody>
      </p:sp>
      <p:sp>
        <p:nvSpPr>
          <p:cNvPr id="20" name="Folded Corner 19"/>
          <p:cNvSpPr/>
          <p:nvPr/>
        </p:nvSpPr>
        <p:spPr>
          <a:xfrm>
            <a:off x="4591050" y="3219450"/>
            <a:ext cx="1543050" cy="1609725"/>
          </a:xfrm>
          <a:prstGeom prst="foldedCorner">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solidFill>
                  <a:schemeClr val="bg1"/>
                </a:solidFill>
              </a:rPr>
              <a:t>Поиск и сбор оригиналов</a:t>
            </a:r>
            <a:endParaRPr lang="ru-RU" sz="1200" dirty="0">
              <a:solidFill>
                <a:schemeClr val="bg1"/>
              </a:solidFill>
            </a:endParaRPr>
          </a:p>
        </p:txBody>
      </p:sp>
      <p:sp>
        <p:nvSpPr>
          <p:cNvPr id="21" name="Folded Corner 20"/>
          <p:cNvSpPr/>
          <p:nvPr/>
        </p:nvSpPr>
        <p:spPr>
          <a:xfrm>
            <a:off x="6400800" y="3219450"/>
            <a:ext cx="1543050" cy="1609725"/>
          </a:xfrm>
          <a:prstGeom prst="foldedCorner">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solidFill>
                  <a:schemeClr val="bg1"/>
                </a:solidFill>
              </a:rPr>
              <a:t>Подготовка виртуальной комнаты данных</a:t>
            </a:r>
            <a:r>
              <a:rPr lang="de-DE" sz="1200" dirty="0" smtClean="0">
                <a:solidFill>
                  <a:schemeClr val="bg1"/>
                </a:solidFill>
              </a:rPr>
              <a:t> </a:t>
            </a:r>
            <a:r>
              <a:rPr lang="ru-RU" sz="1200" dirty="0" smtClean="0">
                <a:solidFill>
                  <a:schemeClr val="bg1"/>
                </a:solidFill>
              </a:rPr>
              <a:t>и правил пользования</a:t>
            </a:r>
            <a:r>
              <a:rPr lang="de-DE" sz="1200" dirty="0" smtClean="0">
                <a:solidFill>
                  <a:schemeClr val="bg1"/>
                </a:solidFill>
              </a:rPr>
              <a:t> </a:t>
            </a:r>
            <a:r>
              <a:rPr lang="ru-RU" sz="1200" dirty="0" smtClean="0">
                <a:solidFill>
                  <a:schemeClr val="bg1"/>
                </a:solidFill>
              </a:rPr>
              <a:t>ей для инвесторов </a:t>
            </a:r>
            <a:endParaRPr lang="en-US" sz="1200" dirty="0">
              <a:solidFill>
                <a:schemeClr val="bg1"/>
              </a:solidFill>
            </a:endParaRPr>
          </a:p>
        </p:txBody>
      </p:sp>
    </p:spTree>
    <p:extLst>
      <p:ext uri="{BB962C8B-B14F-4D97-AF65-F5344CB8AC3E}">
        <p14:creationId xmlns:p14="http://schemas.microsoft.com/office/powerpoint/2010/main" xmlns="" val="140133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cNvSpPr>
            <a:spLocks noGrp="1"/>
          </p:cNvSpPr>
          <p:nvPr>
            <p:ph type="sldNum" sz="quarter" idx="4"/>
          </p:nvPr>
        </p:nvSpPr>
        <p:spPr/>
        <p:txBody>
          <a:bodyPr/>
          <a:lstStyle/>
          <a:p>
            <a:r>
              <a:rPr lang="en-GB" smtClean="0"/>
              <a:t>|  </a:t>
            </a:r>
            <a:fld id="{6967D197-2218-4700-B211-63EF06F51A7E}" type="slidenum">
              <a:rPr lang="en-GB" smtClean="0"/>
              <a:pPr/>
              <a:t>7</a:t>
            </a:fld>
            <a:endParaRPr lang="en-GB"/>
          </a:p>
        </p:txBody>
      </p:sp>
      <p:sp>
        <p:nvSpPr>
          <p:cNvPr id="4" name="Entity Name Placeholder"/>
          <p:cNvSpPr>
            <a:spLocks noGrp="1"/>
          </p:cNvSpPr>
          <p:nvPr>
            <p:ph type="ftr" sz="quarter" idx="3"/>
          </p:nvPr>
        </p:nvSpPr>
        <p:spPr/>
        <p:txBody>
          <a:bodyPr/>
          <a:lstStyle/>
          <a:p>
            <a:pPr algn="r"/>
            <a:r>
              <a:rPr lang="de-DE" smtClean="0"/>
              <a:t>Hogan Lovells</a:t>
            </a:r>
          </a:p>
        </p:txBody>
      </p:sp>
      <p:sp>
        <p:nvSpPr>
          <p:cNvPr id="2" name="Slide Title"/>
          <p:cNvSpPr>
            <a:spLocks noGrp="1"/>
          </p:cNvSpPr>
          <p:nvPr>
            <p:ph type="title"/>
          </p:nvPr>
        </p:nvSpPr>
        <p:spPr>
          <a:xfrm>
            <a:off x="257175" y="333374"/>
            <a:ext cx="8598825" cy="401025"/>
          </a:xfrm>
        </p:spPr>
        <p:txBody>
          <a:bodyPr/>
          <a:lstStyle/>
          <a:p>
            <a:r>
              <a:rPr lang="ru-RU" sz="2000" dirty="0" smtClean="0"/>
              <a:t>Что может сделать продавец, чтобы "облегчить покупателю жизнь"? - </a:t>
            </a:r>
            <a:r>
              <a:rPr lang="ru-RU" sz="2000" dirty="0"/>
              <a:t>3</a:t>
            </a:r>
            <a:endParaRPr lang="en-GB" sz="2000" dirty="0"/>
          </a:p>
        </p:txBody>
      </p:sp>
      <p:sp>
        <p:nvSpPr>
          <p:cNvPr id="3" name="Rounded Rectangle 2"/>
          <p:cNvSpPr/>
          <p:nvPr/>
        </p:nvSpPr>
        <p:spPr>
          <a:xfrm>
            <a:off x="2609850" y="981075"/>
            <a:ext cx="3762375" cy="1171575"/>
          </a:xfrm>
          <a:prstGeom prst="round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chemeClr val="bg1"/>
                </a:solidFill>
              </a:rPr>
              <a:t>Другие важные факторы</a:t>
            </a:r>
            <a:endParaRPr lang="en-US" sz="2000" dirty="0">
              <a:solidFill>
                <a:schemeClr val="bg1"/>
              </a:solidFill>
            </a:endParaRPr>
          </a:p>
        </p:txBody>
      </p:sp>
      <p:grpSp>
        <p:nvGrpSpPr>
          <p:cNvPr id="10" name="Group 9"/>
          <p:cNvGrpSpPr/>
          <p:nvPr/>
        </p:nvGrpSpPr>
        <p:grpSpPr>
          <a:xfrm>
            <a:off x="337378" y="1976437"/>
            <a:ext cx="3046027" cy="2071968"/>
            <a:chOff x="457200" y="2276475"/>
            <a:chExt cx="3458506" cy="2446535"/>
          </a:xfrm>
        </p:grpSpPr>
        <p:pic>
          <p:nvPicPr>
            <p:cNvPr id="1026" name="Picture 2" descr="C:\Users\oleshcho\AppData\Local\Microsoft\Windows\Temporary Internet Files\Content.IE5\B09K7TC8\800px-Numismatics_and_Notaphily_icon[1].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19125" y="2276475"/>
              <a:ext cx="1530627" cy="110013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Box 5"/>
            <p:cNvSpPr txBox="1"/>
            <p:nvPr/>
          </p:nvSpPr>
          <p:spPr>
            <a:xfrm>
              <a:off x="457200" y="3414712"/>
              <a:ext cx="3458506" cy="1308298"/>
            </a:xfrm>
            <a:prstGeom prst="rect">
              <a:avLst/>
            </a:prstGeom>
            <a:noFill/>
          </p:spPr>
          <p:txBody>
            <a:bodyPr wrap="none" rtlCol="0">
              <a:spAutoFit/>
            </a:bodyPr>
            <a:lstStyle/>
            <a:p>
              <a:r>
                <a:rPr lang="ru-RU" sz="1100" dirty="0" smtClean="0"/>
                <a:t>Финансирование сделки</a:t>
              </a:r>
            </a:p>
            <a:p>
              <a:pPr marL="285750" indent="-285750">
                <a:buFont typeface="Arial" panose="020B0604020202020204" pitchFamily="34" charset="0"/>
                <a:buChar char="•"/>
              </a:pPr>
              <a:r>
                <a:rPr lang="ru-RU" sz="1100" dirty="0" smtClean="0"/>
                <a:t>доля собственного капитала инвестора</a:t>
              </a:r>
            </a:p>
            <a:p>
              <a:pPr marL="285750" indent="-285750">
                <a:buFont typeface="Arial" panose="020B0604020202020204" pitchFamily="34" charset="0"/>
                <a:buChar char="•"/>
              </a:pPr>
              <a:r>
                <a:rPr lang="ru-RU" sz="1100" dirty="0" smtClean="0"/>
                <a:t>классическое финансирование</a:t>
              </a:r>
            </a:p>
            <a:p>
              <a:pPr marL="285750" indent="-285750">
                <a:buFont typeface="Arial" panose="020B0604020202020204" pitchFamily="34" charset="0"/>
                <a:buChar char="•"/>
              </a:pPr>
              <a:r>
                <a:rPr lang="uk-UA" sz="1100" dirty="0" smtClean="0"/>
                <a:t>"</a:t>
              </a:r>
              <a:r>
                <a:rPr lang="de-DE" sz="1100" dirty="0" err="1" smtClean="0"/>
                <a:t>mezznine</a:t>
              </a:r>
              <a:r>
                <a:rPr lang="de-DE" sz="1100" dirty="0" smtClean="0"/>
                <a:t>"-</a:t>
              </a:r>
              <a:r>
                <a:rPr lang="ru-RU" sz="1100" dirty="0" smtClean="0"/>
                <a:t>структуры</a:t>
              </a:r>
            </a:p>
            <a:p>
              <a:pPr marL="285750" indent="-285750">
                <a:buFont typeface="Arial" panose="020B0604020202020204" pitchFamily="34" charset="0"/>
                <a:buChar char="•"/>
              </a:pPr>
              <a:r>
                <a:rPr lang="ru-RU" sz="1100" dirty="0" err="1"/>
                <a:t>с</a:t>
              </a:r>
              <a:r>
                <a:rPr lang="ru-RU" sz="1100" dirty="0" err="1" smtClean="0"/>
                <a:t>екуритизация</a:t>
              </a:r>
              <a:r>
                <a:rPr lang="ru-RU" sz="1100" dirty="0" smtClean="0"/>
                <a:t> </a:t>
              </a:r>
            </a:p>
            <a:p>
              <a:pPr marL="285750" indent="-285750">
                <a:buFont typeface="Arial" panose="020B0604020202020204" pitchFamily="34" charset="0"/>
                <a:buChar char="•"/>
              </a:pPr>
              <a:endParaRPr lang="en-US" sz="1100" dirty="0"/>
            </a:p>
          </p:txBody>
        </p:sp>
      </p:grpSp>
      <p:sp>
        <p:nvSpPr>
          <p:cNvPr id="7" name="Bent-Up Arrow 6"/>
          <p:cNvSpPr/>
          <p:nvPr/>
        </p:nvSpPr>
        <p:spPr>
          <a:xfrm rot="10800000">
            <a:off x="1109778" y="1207295"/>
            <a:ext cx="1436579" cy="719138"/>
          </a:xfrm>
          <a:prstGeom prst="bentUpArrow">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bg1"/>
              </a:solidFill>
            </a:endParaRPr>
          </a:p>
        </p:txBody>
      </p:sp>
      <p:sp>
        <p:nvSpPr>
          <p:cNvPr id="8" name="Notched Right Arrow 7"/>
          <p:cNvSpPr/>
          <p:nvPr/>
        </p:nvSpPr>
        <p:spPr>
          <a:xfrm rot="5400000">
            <a:off x="3510201" y="2546185"/>
            <a:ext cx="1062151" cy="484632"/>
          </a:xfrm>
          <a:prstGeom prst="notchedRightArrow">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bg1"/>
              </a:solidFill>
            </a:endParaRPr>
          </a:p>
        </p:txBody>
      </p:sp>
      <p:sp>
        <p:nvSpPr>
          <p:cNvPr id="9" name="Hexagon 8"/>
          <p:cNvSpPr/>
          <p:nvPr/>
        </p:nvSpPr>
        <p:spPr>
          <a:xfrm>
            <a:off x="2609850" y="3504839"/>
            <a:ext cx="3438525" cy="1152525"/>
          </a:xfrm>
          <a:prstGeom prst="hexagon">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200" dirty="0" smtClean="0">
                <a:solidFill>
                  <a:schemeClr val="bg1"/>
                </a:solidFill>
              </a:rPr>
              <a:t>Принятие решения о том, кто будет обслуживать кредиты после их продажи:</a:t>
            </a:r>
          </a:p>
          <a:p>
            <a:pPr marL="171450" indent="-171450">
              <a:buFont typeface="Arial" panose="020B0604020202020204" pitchFamily="34" charset="0"/>
              <a:buChar char="•"/>
            </a:pPr>
            <a:r>
              <a:rPr lang="ru-RU" sz="1200" dirty="0">
                <a:solidFill>
                  <a:schemeClr val="bg1"/>
                </a:solidFill>
              </a:rPr>
              <a:t>п</a:t>
            </a:r>
            <a:r>
              <a:rPr lang="ru-RU" sz="1200" dirty="0" smtClean="0">
                <a:solidFill>
                  <a:schemeClr val="bg1"/>
                </a:solidFill>
              </a:rPr>
              <a:t>родавец сам</a:t>
            </a:r>
          </a:p>
          <a:p>
            <a:pPr marL="171450" indent="-171450">
              <a:buFont typeface="Arial" panose="020B0604020202020204" pitchFamily="34" charset="0"/>
              <a:buChar char="•"/>
            </a:pPr>
            <a:r>
              <a:rPr lang="ru-RU" sz="1200" dirty="0" smtClean="0">
                <a:solidFill>
                  <a:schemeClr val="bg1"/>
                </a:solidFill>
              </a:rPr>
              <a:t>специальный </a:t>
            </a:r>
            <a:r>
              <a:rPr lang="ru-RU" sz="1200" dirty="0">
                <a:solidFill>
                  <a:schemeClr val="bg1"/>
                </a:solidFill>
              </a:rPr>
              <a:t>с</a:t>
            </a:r>
            <a:r>
              <a:rPr lang="ru-RU" sz="1200" dirty="0" smtClean="0">
                <a:solidFill>
                  <a:schemeClr val="bg1"/>
                </a:solidFill>
              </a:rPr>
              <a:t>ервисный агент (</a:t>
            </a:r>
            <a:r>
              <a:rPr lang="de-DE" sz="1200" dirty="0" err="1" smtClean="0">
                <a:solidFill>
                  <a:schemeClr val="bg1"/>
                </a:solidFill>
              </a:rPr>
              <a:t>servicer</a:t>
            </a:r>
            <a:r>
              <a:rPr lang="de-DE" sz="1200" dirty="0">
                <a:solidFill>
                  <a:schemeClr val="bg1"/>
                </a:solidFill>
              </a:rPr>
              <a:t>)</a:t>
            </a:r>
            <a:endParaRPr lang="en-US" sz="1200" dirty="0">
              <a:solidFill>
                <a:schemeClr val="bg1"/>
              </a:solidFill>
            </a:endParaRPr>
          </a:p>
        </p:txBody>
      </p:sp>
      <p:sp>
        <p:nvSpPr>
          <p:cNvPr id="11" name="Snip Diagonal Corner Rectangle 10"/>
          <p:cNvSpPr/>
          <p:nvPr/>
        </p:nvSpPr>
        <p:spPr>
          <a:xfrm>
            <a:off x="7178662" y="959631"/>
            <a:ext cx="1784363" cy="1214462"/>
          </a:xfrm>
          <a:prstGeom prst="snip2Diag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dirty="0" smtClean="0">
                <a:solidFill>
                  <a:schemeClr val="bg1"/>
                </a:solidFill>
              </a:rPr>
              <a:t>Менеджмент проекта и назначение реальных сроков</a:t>
            </a:r>
            <a:endParaRPr lang="en-US" sz="1400" dirty="0">
              <a:solidFill>
                <a:schemeClr val="bg1"/>
              </a:solidFill>
            </a:endParaRPr>
          </a:p>
        </p:txBody>
      </p:sp>
      <p:sp>
        <p:nvSpPr>
          <p:cNvPr id="24" name="Notched Right Arrow 23"/>
          <p:cNvSpPr/>
          <p:nvPr/>
        </p:nvSpPr>
        <p:spPr>
          <a:xfrm>
            <a:off x="6339776" y="2024498"/>
            <a:ext cx="788081" cy="465853"/>
          </a:xfrm>
          <a:prstGeom prst="notchedRightArrow">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bg1"/>
              </a:solidFill>
            </a:endParaRPr>
          </a:p>
        </p:txBody>
      </p:sp>
      <p:sp>
        <p:nvSpPr>
          <p:cNvPr id="25" name="Snip Diagonal Corner Rectangle 24"/>
          <p:cNvSpPr/>
          <p:nvPr/>
        </p:nvSpPr>
        <p:spPr>
          <a:xfrm>
            <a:off x="7178661" y="2442290"/>
            <a:ext cx="1784363" cy="1214462"/>
          </a:xfrm>
          <a:prstGeom prst="snip2Diag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dirty="0" smtClean="0">
                <a:solidFill>
                  <a:schemeClr val="bg1"/>
                </a:solidFill>
              </a:rPr>
              <a:t>Торги </a:t>
            </a:r>
            <a:r>
              <a:rPr lang="de-DE" sz="1400" dirty="0" smtClean="0">
                <a:solidFill>
                  <a:schemeClr val="bg1"/>
                </a:solidFill>
              </a:rPr>
              <a:t>vs. </a:t>
            </a:r>
            <a:r>
              <a:rPr lang="ru-RU" sz="1400" dirty="0" smtClean="0">
                <a:solidFill>
                  <a:schemeClr val="bg1"/>
                </a:solidFill>
              </a:rPr>
              <a:t>эксклюзивность</a:t>
            </a:r>
            <a:endParaRPr lang="en-US" sz="1400" dirty="0">
              <a:solidFill>
                <a:schemeClr val="bg1"/>
              </a:solidFill>
            </a:endParaRPr>
          </a:p>
        </p:txBody>
      </p:sp>
      <p:sp>
        <p:nvSpPr>
          <p:cNvPr id="16" name="Snip Diagonal Corner Rectangle 15"/>
          <p:cNvSpPr/>
          <p:nvPr/>
        </p:nvSpPr>
        <p:spPr>
          <a:xfrm>
            <a:off x="6156317" y="3747725"/>
            <a:ext cx="1914526" cy="909639"/>
          </a:xfrm>
          <a:prstGeom prst="snip2DiagRect">
            <a:avLst>
              <a:gd name="adj1" fmla="val 22745"/>
              <a:gd name="adj2" fmla="val 16667"/>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dirty="0" smtClean="0">
                <a:solidFill>
                  <a:schemeClr val="bg1"/>
                </a:solidFill>
              </a:rPr>
              <a:t>Коммуникация продажи внутри организации</a:t>
            </a:r>
            <a:endParaRPr lang="en-US" sz="1400" dirty="0">
              <a:solidFill>
                <a:schemeClr val="bg1"/>
              </a:solidFill>
            </a:endParaRPr>
          </a:p>
        </p:txBody>
      </p:sp>
      <p:sp>
        <p:nvSpPr>
          <p:cNvPr id="17" name="Notched Right Arrow 16"/>
          <p:cNvSpPr/>
          <p:nvPr/>
        </p:nvSpPr>
        <p:spPr>
          <a:xfrm rot="3064962">
            <a:off x="5599415" y="2619467"/>
            <a:ext cx="1113804" cy="479022"/>
          </a:xfrm>
          <a:prstGeom prst="notchedRightArrow">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bg1"/>
              </a:solidFill>
            </a:endParaRPr>
          </a:p>
        </p:txBody>
      </p:sp>
    </p:spTree>
    <p:extLst>
      <p:ext uri="{BB962C8B-B14F-4D97-AF65-F5344CB8AC3E}">
        <p14:creationId xmlns:p14="http://schemas.microsoft.com/office/powerpoint/2010/main" xmlns="" val="751983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1" grpId="0" animBg="1"/>
      <p:bldP spid="24" grpId="0" animBg="1"/>
      <p:bldP spid="25" grpId="0" animBg="1"/>
      <p:bldP spid="16"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cNvSpPr>
            <a:spLocks noGrp="1"/>
          </p:cNvSpPr>
          <p:nvPr>
            <p:ph type="sldNum" sz="quarter" idx="4"/>
          </p:nvPr>
        </p:nvSpPr>
        <p:spPr/>
        <p:txBody>
          <a:bodyPr/>
          <a:lstStyle/>
          <a:p>
            <a:r>
              <a:rPr lang="en-GB" smtClean="0"/>
              <a:t>|  </a:t>
            </a:r>
            <a:fld id="{6967D197-2218-4700-B211-63EF06F51A7E}" type="slidenum">
              <a:rPr lang="en-GB" smtClean="0"/>
              <a:pPr/>
              <a:t>8</a:t>
            </a:fld>
            <a:endParaRPr lang="en-GB"/>
          </a:p>
        </p:txBody>
      </p:sp>
      <p:sp>
        <p:nvSpPr>
          <p:cNvPr id="4" name="Entity Name Placeholder"/>
          <p:cNvSpPr>
            <a:spLocks noGrp="1"/>
          </p:cNvSpPr>
          <p:nvPr>
            <p:ph type="ftr" sz="quarter" idx="3"/>
          </p:nvPr>
        </p:nvSpPr>
        <p:spPr/>
        <p:txBody>
          <a:bodyPr/>
          <a:lstStyle/>
          <a:p>
            <a:pPr algn="r"/>
            <a:r>
              <a:rPr lang="de-DE" smtClean="0"/>
              <a:t>Hogan Lovells</a:t>
            </a:r>
          </a:p>
        </p:txBody>
      </p:sp>
      <p:sp>
        <p:nvSpPr>
          <p:cNvPr id="3" name="Content"/>
          <p:cNvSpPr>
            <a:spLocks noGrp="1"/>
          </p:cNvSpPr>
          <p:nvPr>
            <p:ph sz="quarter" idx="12"/>
          </p:nvPr>
        </p:nvSpPr>
        <p:spPr/>
        <p:txBody>
          <a:bodyPr>
            <a:normAutofit/>
          </a:bodyPr>
          <a:lstStyle/>
          <a:p>
            <a:r>
              <a:rPr lang="ru-RU" dirty="0" smtClean="0"/>
              <a:t>Страхование рисков для продавцов при нарушении гарантий (</a:t>
            </a:r>
            <a:r>
              <a:rPr lang="de-DE" dirty="0" smtClean="0"/>
              <a:t>W&amp;I </a:t>
            </a:r>
            <a:r>
              <a:rPr lang="de-DE" dirty="0" err="1" smtClean="0"/>
              <a:t>insurance</a:t>
            </a:r>
            <a:r>
              <a:rPr lang="de-DE" dirty="0" smtClean="0"/>
              <a:t> </a:t>
            </a:r>
            <a:r>
              <a:rPr lang="de-DE" dirty="0" err="1" smtClean="0"/>
              <a:t>for</a:t>
            </a:r>
            <a:r>
              <a:rPr lang="de-DE" dirty="0" smtClean="0"/>
              <a:t> NPL </a:t>
            </a:r>
            <a:r>
              <a:rPr lang="de-DE" dirty="0" err="1" smtClean="0"/>
              <a:t>transactions</a:t>
            </a:r>
            <a:r>
              <a:rPr lang="de-DE" dirty="0" smtClean="0"/>
              <a:t>)</a:t>
            </a:r>
          </a:p>
          <a:p>
            <a:r>
              <a:rPr lang="ru-RU" dirty="0" smtClean="0"/>
              <a:t>Финансирование трансакций с помощью </a:t>
            </a:r>
            <a:r>
              <a:rPr lang="ru-RU" dirty="0" err="1" smtClean="0"/>
              <a:t>секуритизации</a:t>
            </a:r>
            <a:r>
              <a:rPr lang="ru-RU" dirty="0" smtClean="0"/>
              <a:t> (с возможными гарантиями государства, для рефинансирования банков и понижения квот </a:t>
            </a:r>
            <a:r>
              <a:rPr lang="de-DE" dirty="0" smtClean="0"/>
              <a:t>NPL)</a:t>
            </a:r>
          </a:p>
          <a:p>
            <a:r>
              <a:rPr lang="ru-RU" dirty="0" smtClean="0"/>
              <a:t>Участия в сделках покупателей, которые создали </a:t>
            </a:r>
            <a:r>
              <a:rPr lang="de-DE" dirty="0" smtClean="0"/>
              <a:t>"</a:t>
            </a:r>
            <a:r>
              <a:rPr lang="de-DE" dirty="0" err="1" smtClean="0"/>
              <a:t>joint</a:t>
            </a:r>
            <a:r>
              <a:rPr lang="de-DE" dirty="0" smtClean="0"/>
              <a:t> </a:t>
            </a:r>
            <a:r>
              <a:rPr lang="de-DE" dirty="0" err="1" smtClean="0"/>
              <a:t>ve</a:t>
            </a:r>
            <a:r>
              <a:rPr lang="de-DE" dirty="0" err="1"/>
              <a:t>n</a:t>
            </a:r>
            <a:r>
              <a:rPr lang="de-DE" dirty="0" err="1" smtClean="0"/>
              <a:t>ture</a:t>
            </a:r>
            <a:r>
              <a:rPr lang="de-DE" dirty="0" smtClean="0"/>
              <a:t>" </a:t>
            </a:r>
            <a:r>
              <a:rPr lang="ru-RU" dirty="0" smtClean="0"/>
              <a:t>для покупки портфеля</a:t>
            </a:r>
            <a:endParaRPr lang="de-DE" dirty="0" smtClean="0"/>
          </a:p>
          <a:p>
            <a:endParaRPr lang="ru-RU" dirty="0" smtClean="0"/>
          </a:p>
        </p:txBody>
      </p:sp>
      <p:sp>
        <p:nvSpPr>
          <p:cNvPr id="2" name="Slide Title"/>
          <p:cNvSpPr>
            <a:spLocks noGrp="1"/>
          </p:cNvSpPr>
          <p:nvPr>
            <p:ph type="title"/>
          </p:nvPr>
        </p:nvSpPr>
        <p:spPr/>
        <p:txBody>
          <a:bodyPr/>
          <a:lstStyle/>
          <a:p>
            <a:r>
              <a:rPr lang="ru-RU" dirty="0" smtClean="0"/>
              <a:t>Тренды на рынке продажи портфелей</a:t>
            </a:r>
            <a:endParaRPr lang="en-GB" dirty="0"/>
          </a:p>
        </p:txBody>
      </p:sp>
    </p:spTree>
    <p:extLst>
      <p:ext uri="{BB962C8B-B14F-4D97-AF65-F5344CB8AC3E}">
        <p14:creationId xmlns:p14="http://schemas.microsoft.com/office/powerpoint/2010/main" xmlns="" val="25551628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cNvSpPr>
            <a:spLocks noGrp="1"/>
          </p:cNvSpPr>
          <p:nvPr>
            <p:ph type="sldNum" sz="quarter" idx="4"/>
          </p:nvPr>
        </p:nvSpPr>
        <p:spPr/>
        <p:txBody>
          <a:bodyPr/>
          <a:lstStyle/>
          <a:p>
            <a:r>
              <a:rPr lang="en-GB" smtClean="0"/>
              <a:t>|  </a:t>
            </a:r>
            <a:fld id="{6967D197-2218-4700-B211-63EF06F51A7E}" type="slidenum">
              <a:rPr lang="en-GB" smtClean="0"/>
              <a:pPr/>
              <a:t>9</a:t>
            </a:fld>
            <a:endParaRPr lang="en-GB"/>
          </a:p>
        </p:txBody>
      </p:sp>
      <p:sp>
        <p:nvSpPr>
          <p:cNvPr id="4" name="Entity Name Placeholder"/>
          <p:cNvSpPr>
            <a:spLocks noGrp="1"/>
          </p:cNvSpPr>
          <p:nvPr>
            <p:ph type="ftr" sz="quarter" idx="3"/>
          </p:nvPr>
        </p:nvSpPr>
        <p:spPr/>
        <p:txBody>
          <a:bodyPr/>
          <a:lstStyle/>
          <a:p>
            <a:pPr algn="r"/>
            <a:r>
              <a:rPr lang="de-DE" smtClean="0"/>
              <a:t>Hogan Lovells</a:t>
            </a:r>
          </a:p>
        </p:txBody>
      </p:sp>
      <p:sp>
        <p:nvSpPr>
          <p:cNvPr id="8" name="Explosion 2 7"/>
          <p:cNvSpPr/>
          <p:nvPr/>
        </p:nvSpPr>
        <p:spPr>
          <a:xfrm>
            <a:off x="400050" y="838199"/>
            <a:ext cx="8943975" cy="4181476"/>
          </a:xfrm>
          <a:prstGeom prst="irregularSeal2">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solidFill>
                  <a:schemeClr val="bg1"/>
                </a:solidFill>
              </a:rPr>
              <a:t>Понимания целей потенциальных инвесторов,  правильная и предварительная подготовка трансакции, а также ресурсы инвестированные для этого, не только окупятся за счёт минимизации рисков продавца. За счёт выигранного доверия и сэкономленного времени  покупатель будет готов заплатить цену выше.    </a:t>
            </a:r>
            <a:endParaRPr lang="en-US" sz="1400" dirty="0">
              <a:solidFill>
                <a:schemeClr val="bg1"/>
              </a:solidFill>
            </a:endParaRPr>
          </a:p>
        </p:txBody>
      </p:sp>
      <p:sp>
        <p:nvSpPr>
          <p:cNvPr id="9" name="Slide Title"/>
          <p:cNvSpPr>
            <a:spLocks noGrp="1"/>
          </p:cNvSpPr>
          <p:nvPr>
            <p:ph type="title"/>
          </p:nvPr>
        </p:nvSpPr>
        <p:spPr>
          <a:xfrm>
            <a:off x="257175" y="333374"/>
            <a:ext cx="8598825" cy="401025"/>
          </a:xfrm>
        </p:spPr>
        <p:txBody>
          <a:bodyPr/>
          <a:lstStyle/>
          <a:p>
            <a:r>
              <a:rPr lang="ru-RU" sz="3200" dirty="0" smtClean="0"/>
              <a:t>Вывод</a:t>
            </a:r>
            <a:endParaRPr lang="en-GB" sz="3200" dirty="0"/>
          </a:p>
        </p:txBody>
      </p:sp>
    </p:spTree>
    <p:extLst>
      <p:ext uri="{BB962C8B-B14F-4D97-AF65-F5344CB8AC3E}">
        <p14:creationId xmlns:p14="http://schemas.microsoft.com/office/powerpoint/2010/main" xmlns="" val="367762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250" fill="hold"/>
                                        <p:tgtEl>
                                          <p:spTgt spid="8"/>
                                        </p:tgtEl>
                                        <p:attrNameLst>
                                          <p:attrName>ppt_w</p:attrName>
                                        </p:attrNameLst>
                                      </p:cBhvr>
                                      <p:tavLst>
                                        <p:tav tm="0">
                                          <p:val>
                                            <p:fltVal val="0"/>
                                          </p:val>
                                        </p:tav>
                                        <p:tav tm="100000">
                                          <p:val>
                                            <p:strVal val="#ppt_w"/>
                                          </p:val>
                                        </p:tav>
                                      </p:tavLst>
                                    </p:anim>
                                    <p:anim calcmode="lin" valueType="num">
                                      <p:cBhvr>
                                        <p:cTn id="8" dur="1250" fill="hold"/>
                                        <p:tgtEl>
                                          <p:spTgt spid="8"/>
                                        </p:tgtEl>
                                        <p:attrNameLst>
                                          <p:attrName>ppt_h</p:attrName>
                                        </p:attrNameLst>
                                      </p:cBhvr>
                                      <p:tavLst>
                                        <p:tav tm="0">
                                          <p:val>
                                            <p:fltVal val="0"/>
                                          </p:val>
                                        </p:tav>
                                        <p:tav tm="100000">
                                          <p:val>
                                            <p:strVal val="#ppt_h"/>
                                          </p:val>
                                        </p:tav>
                                      </p:tavLst>
                                    </p:anim>
                                    <p:animEffect transition="in" filter="fade">
                                      <p:cBhvr>
                                        <p:cTn id="9"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OurLogo"/>
          <p:cNvPicPr>
            <a:picLocks noGrp="1" noChangeAspect="1"/>
          </p:cNvPicPr>
          <p:nvPr>
            <p:ph type="pic" sz="quarter" idx="14"/>
          </p:nvPr>
        </p:nvPicPr>
        <p:blipFill>
          <a:blip r:embed="rId3" cstate="print">
            <a:extLst>
              <a:ext uri="{28A0092B-C50C-407E-A947-70E740481C1C}">
                <a14:useLocalDpi xmlns:a14="http://schemas.microsoft.com/office/drawing/2010/main" xmlns="" val="0"/>
              </a:ext>
            </a:extLst>
          </a:blip>
          <a:srcRect/>
          <a:stretch>
            <a:fillRect/>
          </a:stretch>
        </p:blipFill>
        <p:spPr/>
      </p:pic>
      <p:sp>
        <p:nvSpPr>
          <p:cNvPr id="14" name="Disclaimer Placeholder"/>
          <p:cNvSpPr/>
          <p:nvPr/>
        </p:nvSpPr>
        <p:spPr>
          <a:xfrm>
            <a:off x="4980512" y="3585600"/>
            <a:ext cx="3981600" cy="1477328"/>
          </a:xfrm>
          <a:prstGeom prst="rect">
            <a:avLst/>
          </a:prstGeom>
        </p:spPr>
        <p:txBody>
          <a:bodyPr>
            <a:spAutoFit/>
          </a:bodyPr>
          <a:lstStyle/>
          <a:p>
            <a:pPr algn="r"/>
            <a:r>
              <a:rPr lang="en-GB" sz="600">
                <a:latin typeface="+mj-lt"/>
              </a:rPr>
              <a:t>"Hogan Lovells" or the "firm" is an international legal practice that includes Hogan Lovells International LLP, Hogan Lovells US LLP and their affiliated businesses.</a:t>
            </a:r>
            <a:br>
              <a:rPr lang="en-GB" sz="600">
                <a:latin typeface="+mj-lt"/>
              </a:rPr>
            </a:br>
            <a:r>
              <a:rPr lang="en-GB" sz="600">
                <a:latin typeface="+mj-lt"/>
              </a:rPr>
              <a:t/>
            </a:r>
            <a:br>
              <a:rPr lang="en-GB" sz="600">
                <a:latin typeface="+mj-lt"/>
              </a:rPr>
            </a:br>
            <a:r>
              <a:rPr lang="en-GB" sz="600">
                <a:latin typeface="+mj-lt"/>
              </a:rPr>
              <a:t>The word “partner” is used to describe a partner or member of Hogan Lovells International LLP, Hogan Lovells US LLP or any of their affiliated entities or any employee or consultant with equivalent standing..  Certain individuals, who are designated as partners, but who are not members of Hogan Lovells International LLP, do not hold qualifications equivalent to members.  </a:t>
            </a:r>
            <a:br>
              <a:rPr lang="en-GB" sz="600">
                <a:latin typeface="+mj-lt"/>
              </a:rPr>
            </a:br>
            <a:r>
              <a:rPr lang="en-GB" sz="600">
                <a:latin typeface="+mj-lt"/>
              </a:rPr>
              <a:t> </a:t>
            </a:r>
            <a:br>
              <a:rPr lang="en-GB" sz="600">
                <a:latin typeface="+mj-lt"/>
              </a:rPr>
            </a:br>
            <a:r>
              <a:rPr lang="en-GB" sz="600">
                <a:latin typeface="+mj-lt"/>
              </a:rPr>
              <a:t>For more information about Hogan Lovells, the partners and their qualifications, see www.hoganlovells.com.</a:t>
            </a:r>
            <a:br>
              <a:rPr lang="en-GB" sz="600">
                <a:latin typeface="+mj-lt"/>
              </a:rPr>
            </a:br>
            <a:r>
              <a:rPr lang="en-GB" sz="600">
                <a:latin typeface="+mj-lt"/>
              </a:rPr>
              <a:t/>
            </a:r>
            <a:br>
              <a:rPr lang="en-GB" sz="600">
                <a:latin typeface="+mj-lt"/>
              </a:rPr>
            </a:br>
            <a:r>
              <a:rPr lang="en-GB" sz="600">
                <a:latin typeface="+mj-lt"/>
              </a:rPr>
              <a:t>Where case studies are included, results achieved do not guarantee similar outcomes for other clients. Attorney advertising. Images of people may feature current or former lawyers and employees at Hogan Lovells or models not connected with the firm.</a:t>
            </a:r>
            <a:br>
              <a:rPr lang="en-GB" sz="600">
                <a:latin typeface="+mj-lt"/>
              </a:rPr>
            </a:br>
            <a:r>
              <a:rPr lang="en-GB" sz="600">
                <a:latin typeface="+mj-lt"/>
              </a:rPr>
              <a:t/>
            </a:r>
            <a:br>
              <a:rPr lang="en-GB" sz="600">
                <a:latin typeface="+mj-lt"/>
              </a:rPr>
            </a:br>
            <a:r>
              <a:rPr lang="en-GB" sz="600">
                <a:latin typeface="+mj-lt"/>
              </a:rPr>
              <a:t>© Hogan Lovells </a:t>
            </a:r>
            <a:r>
              <a:rPr lang="en-GB" sz="600" smtClean="0">
                <a:latin typeface="+mj-lt"/>
              </a:rPr>
              <a:t>2017. </a:t>
            </a:r>
            <a:r>
              <a:rPr lang="en-GB" sz="600">
                <a:latin typeface="+mj-lt"/>
              </a:rPr>
              <a:t>All rights reserved</a:t>
            </a:r>
            <a:endParaRPr lang="en-GB" sz="600" dirty="0">
              <a:latin typeface="+mj-lt"/>
            </a:endParaRPr>
          </a:p>
        </p:txBody>
      </p:sp>
      <p:sp>
        <p:nvSpPr>
          <p:cNvPr id="6" name="URL Placeholder"/>
          <p:cNvSpPr txBox="1">
            <a:spLocks/>
          </p:cNvSpPr>
          <p:nvPr/>
        </p:nvSpPr>
        <p:spPr>
          <a:xfrm>
            <a:off x="5058975" y="2995200"/>
            <a:ext cx="3824675" cy="369332"/>
          </a:xfrm>
          <a:prstGeom prst="rect">
            <a:avLst/>
          </a:prstGeom>
          <a:ln w="12700" cap="rnd" cmpd="sng" algn="ctr">
            <a:noFill/>
            <a:prstDash val="solid"/>
          </a:ln>
        </p:spPr>
        <p:txBody>
          <a:bodyPr vert="horz" wrap="square" lIns="0" tIns="0" rIns="0" bIns="0" rtlCol="0" anchor="b" anchorCtr="0">
            <a:spAutoFit/>
          </a:bodyPr>
          <a:lstStyle>
            <a:lvl1pPr marL="0" indent="0" algn="l" defTabSz="1072743" rtl="0" eaLnBrk="1" latinLnBrk="0" hangingPunct="1">
              <a:spcAft>
                <a:spcPts val="0"/>
              </a:spcAft>
              <a:buClr>
                <a:schemeClr val="tx1"/>
              </a:buClr>
              <a:buSzPct val="100000"/>
              <a:buFont typeface="Georgia" panose="02040502050405020303" pitchFamily="18" charset="0"/>
              <a:buNone/>
              <a:defRPr sz="2100" b="0" i="0" u="none" kern="1200" cap="none">
                <a:solidFill>
                  <a:schemeClr val="tx1"/>
                </a:solidFill>
                <a:uFill>
                  <a:solidFill>
                    <a:schemeClr val="tx1"/>
                  </a:solidFill>
                </a:uFill>
                <a:latin typeface="+mj-lt"/>
                <a:ea typeface="+mn-ea"/>
                <a:cs typeface="+mn-cs"/>
              </a:defRPr>
            </a:lvl1pPr>
            <a:lvl2pPr marL="316608" indent="-311022" algn="l" defTabSz="1072743" rtl="0" eaLnBrk="1" latinLnBrk="0" hangingPunct="1">
              <a:spcAft>
                <a:spcPts val="704"/>
              </a:spcAft>
              <a:buClr>
                <a:schemeClr val="tx1"/>
              </a:buClr>
              <a:buSzPct val="100000"/>
              <a:buFont typeface="Telefonica Text" pitchFamily="50" charset="0"/>
              <a:buChar char="–"/>
              <a:defRPr sz="1200" b="0" i="0" u="none" kern="1200" cap="none">
                <a:solidFill>
                  <a:schemeClr val="tx1"/>
                </a:solidFill>
                <a:uFill>
                  <a:solidFill>
                    <a:schemeClr val="tx1"/>
                  </a:solidFill>
                </a:uFill>
                <a:latin typeface="+mn-lt"/>
                <a:ea typeface="+mn-ea"/>
                <a:cs typeface="+mn-cs"/>
              </a:defRPr>
            </a:lvl2pPr>
            <a:lvl3pPr marL="631355" indent="-311022" algn="l" defTabSz="1072743" rtl="0" eaLnBrk="1" latinLnBrk="0" hangingPunct="1">
              <a:spcAft>
                <a:spcPts val="704"/>
              </a:spcAft>
              <a:buClr>
                <a:schemeClr val="tx1"/>
              </a:buClr>
              <a:buSzPct val="100000"/>
              <a:buFont typeface="Telefonica Text" pitchFamily="50" charset="0"/>
              <a:buChar char="–"/>
              <a:defRPr sz="1200" b="0" i="0" u="none" kern="1200" cap="none">
                <a:solidFill>
                  <a:schemeClr val="tx1"/>
                </a:solidFill>
                <a:uFill>
                  <a:solidFill>
                    <a:schemeClr val="tx1"/>
                  </a:solidFill>
                </a:uFill>
                <a:latin typeface="+mn-lt"/>
                <a:ea typeface="+mn-ea"/>
                <a:cs typeface="+mn-cs"/>
              </a:defRPr>
            </a:lvl3pPr>
            <a:lvl4pPr marL="944239" indent="-311022" algn="l" defTabSz="1072743" rtl="0" eaLnBrk="1" latinLnBrk="0" hangingPunct="1">
              <a:spcAft>
                <a:spcPts val="704"/>
              </a:spcAft>
              <a:buClr>
                <a:schemeClr val="tx1"/>
              </a:buClr>
              <a:buSzPct val="100000"/>
              <a:buFont typeface="Telefonica Text" pitchFamily="50" charset="0"/>
              <a:buChar char="–"/>
              <a:defRPr sz="1200" b="0" i="0" u="none" kern="1200" cap="none">
                <a:solidFill>
                  <a:schemeClr val="tx1"/>
                </a:solidFill>
                <a:uFill>
                  <a:solidFill>
                    <a:schemeClr val="tx1"/>
                  </a:solidFill>
                </a:uFill>
                <a:latin typeface="+mn-lt"/>
                <a:ea typeface="+mn-ea"/>
                <a:cs typeface="+mn-cs"/>
              </a:defRPr>
            </a:lvl4pPr>
            <a:lvl5pPr marL="1268296" indent="-311022" algn="l" defTabSz="1072743" rtl="0" eaLnBrk="1" latinLnBrk="0" hangingPunct="1">
              <a:spcAft>
                <a:spcPts val="704"/>
              </a:spcAft>
              <a:buClr>
                <a:schemeClr val="tx1"/>
              </a:buClr>
              <a:buSzPct val="100000"/>
              <a:buFont typeface="Telefonica Text" pitchFamily="50" charset="0"/>
              <a:buChar char="–"/>
              <a:defRPr sz="1200" b="0" i="0" u="none" kern="1200" cap="none">
                <a:solidFill>
                  <a:schemeClr val="tx1"/>
                </a:solidFill>
                <a:uFill>
                  <a:solidFill>
                    <a:schemeClr val="tx1"/>
                  </a:solidFill>
                </a:uFill>
                <a:latin typeface="+mn-lt"/>
                <a:ea typeface="+mn-ea"/>
                <a:cs typeface="+mn-cs"/>
              </a:defRPr>
            </a:lvl5pPr>
            <a:lvl6pPr marL="2928727" indent="-268152" algn="l" defTabSz="1072743" rtl="0" eaLnBrk="1" latinLnBrk="0" hangingPunct="1">
              <a:buClr>
                <a:schemeClr val="tx1"/>
              </a:buClr>
              <a:buSzPct val="100000"/>
              <a:buFont typeface="Arial" pitchFamily="34" charset="0"/>
              <a:buChar char="•"/>
              <a:defRPr sz="2300" b="0" i="0" u="none" kern="1200" cap="none">
                <a:solidFill>
                  <a:schemeClr val="tx1"/>
                </a:solidFill>
                <a:uFill>
                  <a:solidFill>
                    <a:schemeClr val="tx1"/>
                  </a:solidFill>
                </a:uFill>
                <a:latin typeface="+mn-lt"/>
                <a:ea typeface="+mn-ea"/>
                <a:cs typeface="+mn-cs"/>
              </a:defRPr>
            </a:lvl6pPr>
            <a:lvl7pPr marL="3486416" indent="-268186" algn="l" defTabSz="1072743"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4022788" indent="-268186" algn="l" defTabSz="1072743"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559160" indent="-268186" algn="l" defTabSz="1072743" rtl="0" eaLnBrk="1" latinLnBrk="0" hangingPunct="1">
              <a:spcBef>
                <a:spcPct val="20000"/>
              </a:spcBef>
              <a:buFont typeface="Arial" pitchFamily="34" charset="0"/>
              <a:buChar char="•"/>
              <a:defRPr sz="2300" kern="1200">
                <a:solidFill>
                  <a:schemeClr val="tx1"/>
                </a:solidFill>
                <a:latin typeface="+mn-lt"/>
                <a:ea typeface="+mn-ea"/>
                <a:cs typeface="+mn-cs"/>
              </a:defRPr>
            </a:lvl9pPr>
          </a:lstStyle>
          <a:p>
            <a:pPr marL="0" marR="0" lvl="0" indent="0" algn="r" defTabSz="1072743" rtl="0" eaLnBrk="1" fontAlgn="auto" latinLnBrk="0" hangingPunct="1">
              <a:lnSpc>
                <a:spcPct val="100000"/>
              </a:lnSpc>
              <a:spcBef>
                <a:spcPts val="0"/>
              </a:spcBef>
              <a:spcAft>
                <a:spcPts val="0"/>
              </a:spcAft>
              <a:buClr>
                <a:srgbClr val="4D5357"/>
              </a:buClr>
              <a:buSzPct val="100000"/>
              <a:buFont typeface="Georgia" panose="02040502050405020303" pitchFamily="18" charset="0"/>
              <a:buNone/>
              <a:tabLst/>
              <a:defRPr/>
            </a:pPr>
            <a:r>
              <a:rPr kumimoji="0" lang="en-GB" sz="2400" b="0" i="0" u="none" strike="noStrike" kern="1200" cap="none" spc="0" normalizeH="0" baseline="0" noProof="0" smtClean="0">
                <a:ln>
                  <a:noFill/>
                </a:ln>
                <a:solidFill>
                  <a:srgbClr val="4D5357"/>
                </a:solidFill>
                <a:effectLst/>
                <a:uLnTx/>
                <a:uFill>
                  <a:solidFill>
                    <a:srgbClr val="4D5357"/>
                  </a:solidFill>
                </a:uFill>
                <a:latin typeface="Calibri"/>
              </a:rPr>
              <a:t>www.hoganlovells.com</a:t>
            </a:r>
            <a:endParaRPr kumimoji="0" lang="en-GB" sz="2400" b="0" i="0" u="none" strike="noStrike" kern="1200" cap="none" spc="0" normalizeH="0" baseline="0" noProof="0" dirty="0">
              <a:ln>
                <a:noFill/>
              </a:ln>
              <a:solidFill>
                <a:srgbClr val="4D5357"/>
              </a:solidFill>
              <a:effectLst/>
              <a:uLnTx/>
              <a:uFill>
                <a:solidFill>
                  <a:srgbClr val="4D5357"/>
                </a:solidFill>
              </a:uFill>
              <a:latin typeface="Calibri"/>
            </a:endParaRPr>
          </a:p>
        </p:txBody>
      </p:sp>
    </p:spTree>
    <p:extLst>
      <p:ext uri="{BB962C8B-B14F-4D97-AF65-F5344CB8AC3E}">
        <p14:creationId xmlns:p14="http://schemas.microsoft.com/office/powerpoint/2010/main" xmlns="" val="2609735804"/>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Hogan Lovells">
      <a:dk1>
        <a:srgbClr val="4D5357"/>
      </a:dk1>
      <a:lt1>
        <a:srgbClr val="FFFFFF"/>
      </a:lt1>
      <a:dk2>
        <a:srgbClr val="2C5E4F"/>
      </a:dk2>
      <a:lt2>
        <a:srgbClr val="BED600"/>
      </a:lt2>
      <a:accent1>
        <a:srgbClr val="58A618"/>
      </a:accent1>
      <a:accent2>
        <a:srgbClr val="AAA38E"/>
      </a:accent2>
      <a:accent3>
        <a:srgbClr val="4B2942"/>
      </a:accent3>
      <a:accent4>
        <a:srgbClr val="5482AB"/>
      </a:accent4>
      <a:accent5>
        <a:srgbClr val="BEC5C2"/>
      </a:accent5>
      <a:accent6>
        <a:srgbClr val="557630"/>
      </a:accent6>
      <a:hlink>
        <a:srgbClr val="C50084"/>
      </a:hlink>
      <a:folHlink>
        <a:srgbClr val="FFA100"/>
      </a:folHlink>
    </a:clrScheme>
    <a:fontScheme name="HL_Theme">
      <a:majorFont>
        <a:latin typeface="Calibri"/>
        <a:ea typeface="Arial"/>
        <a:cs typeface="Arial"/>
      </a:majorFont>
      <a:minorFont>
        <a:latin typeface="Georgia"/>
        <a:ea typeface="Georgia"/>
        <a:cs typeface="Georgia"/>
      </a:minorFont>
    </a:fontScheme>
    <a:fmtScheme name="New Theme">
      <a:fillStyleLst>
        <a:solidFill>
          <a:schemeClr val="phClr"/>
        </a:solidFill>
        <a:gradFill rotWithShape="1">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gradFill>
        <a:gradFill rotWithShape="1">
          <a:gsLst>
            <a:gs pos="0">
              <a:schemeClr val="phClr">
                <a:tint val="80000"/>
              </a:schemeClr>
            </a:gs>
            <a:gs pos="100000">
              <a:schemeClr val="phClr">
                <a:shade val="30000"/>
              </a:schemeClr>
            </a:gs>
          </a:gsLst>
          <a:path path="circle">
            <a:fillToRect l="50000" t="50000" r="50000" b="50000"/>
          </a:path>
        </a:gradFill>
      </a:fillStyleLst>
      <a:lnStyleLst>
        <a:ln w="12700" cap="rnd" cmpd="sng" algn="ctr">
          <a:solidFill>
            <a:schemeClr val="phClr"/>
          </a:solidFill>
          <a:prstDash val="solid"/>
        </a:ln>
        <a:ln w="12700" cap="rnd" cmpd="sng" algn="ctr">
          <a:solidFill>
            <a:schemeClr val="phClr"/>
          </a:solidFill>
          <a:prstDash val="solid"/>
        </a:ln>
        <a:ln w="12700" cap="rnd" cmpd="sng" algn="ctr">
          <a:solidFill>
            <a:schemeClr val="phClr"/>
          </a:solidFill>
          <a:prstDash val="solid"/>
        </a:ln>
      </a:lnStyleLst>
      <a:effectStyleLst>
        <a:effectStyle>
          <a:effectLst/>
          <a:scene3d>
            <a:camera prst="orthographicFront" fov="0">
              <a:rot lat="0" lon="0" rev="0"/>
            </a:camera>
            <a:lightRig rig="threePt" dir="tl"/>
          </a:scene3d>
          <a:sp3d>
            <a:bevelT w="0" h="0"/>
          </a:sp3d>
        </a:effectStyle>
        <a:effectStyle>
          <a:effectLst/>
          <a:scene3d>
            <a:camera prst="orthographicFront" fov="0">
              <a:rot lat="0" lon="0" rev="0"/>
            </a:camera>
            <a:lightRig rig="threePt" dir="tl"/>
          </a:scene3d>
          <a:sp3d>
            <a:bevelT w="0" h="0"/>
          </a:sp3d>
        </a:effectStyle>
        <a:effectStyle>
          <a:effectLst/>
          <a:scene3d>
            <a:camera prst="orthographicFront" fov="0">
              <a:rot lat="0" lon="0" rev="0"/>
            </a:camera>
            <a:lightRig rig="threePt" dir="tl"/>
          </a:scene3d>
          <a:sp3d>
            <a:bevelT w="0" h="0"/>
          </a:sp3d>
        </a:effectStyle>
      </a:effectStyleLst>
      <a:bgFillStyleLst>
        <a:solidFill>
          <a:schemeClr val="phClr"/>
        </a:solidFill>
        <a:gradFill rotWithShape="1">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gradFill>
        <a:gradFill rotWithShape="1">
          <a:gsLst>
            <a:gs pos="0">
              <a:schemeClr val="phClr">
                <a:tint val="80000"/>
              </a:schemeClr>
            </a:gs>
            <a:gs pos="100000">
              <a:schemeClr val="phClr">
                <a:shade val="30000"/>
              </a:schemeClr>
            </a:gs>
          </a:gsLst>
          <a:path path="circle">
            <a:fillToRect l="50000" t="50000" r="50000" b="50000"/>
          </a:path>
        </a:gradFill>
      </a:bgFillStyleLst>
    </a:fmtScheme>
  </a:themeElements>
  <a:objectDefaults>
    <a:spDef>
      <a:spPr>
        <a:solidFill>
          <a:schemeClr val="bg2"/>
        </a:solidFill>
        <a:ln>
          <a:noFill/>
        </a:ln>
        <a:effectLst/>
      </a:spPr>
      <a:bodyPr rtlCol="0" anchor="ctr"/>
      <a:lstStyle>
        <a:defPPr algn="ctr">
          <a:defRPr sz="110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160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205</TotalTime>
  <Words>597</Words>
  <Application>Microsoft Office PowerPoint</Application>
  <PresentationFormat>Экран (16:9)</PresentationFormat>
  <Paragraphs>91</Paragraphs>
  <Slides>10</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blank</vt:lpstr>
      <vt:lpstr>Финансовый клуб</vt:lpstr>
      <vt:lpstr>Основные интересы сторон</vt:lpstr>
      <vt:lpstr>Основные (юридические) факторы продажи портфелей</vt:lpstr>
      <vt:lpstr>Что важно для покупателя?</vt:lpstr>
      <vt:lpstr>Что может сделать продавец, чтобы "облегчить покупателю жизнь"? - 1</vt:lpstr>
      <vt:lpstr>Что может сделать продавец, чтобы "облегчить покупателю жизнь"? - 2</vt:lpstr>
      <vt:lpstr>Что может сделать продавец, чтобы "облегчить покупателю жизнь"? - 3</vt:lpstr>
      <vt:lpstr>Тренды на рынке продажи портфелей</vt:lpstr>
      <vt:lpstr>Вывод</vt:lpstr>
      <vt:lpstr>Слайд 10</vt:lpstr>
    </vt:vector>
  </TitlesOfParts>
  <Company>Hogan Lovells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Финансовый клуб</dc:title>
  <dc:creator>Oleshchuk, Olexiy</dc:creator>
  <cp:lastModifiedBy>--</cp:lastModifiedBy>
  <cp:revision>20</cp:revision>
  <cp:lastPrinted>2015-08-11T13:55:07Z</cp:lastPrinted>
  <dcterms:created xsi:type="dcterms:W3CDTF">2017-08-16T18:02:04Z</dcterms:created>
  <dcterms:modified xsi:type="dcterms:W3CDTF">2017-08-17T12:45:47Z</dcterms:modified>
</cp:coreProperties>
</file>