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erverZoom="0">
  <p:sldMasterIdLst>
    <p:sldMasterId id="2147483660" r:id="rId1"/>
  </p:sldMasterIdLst>
  <p:notesMasterIdLst>
    <p:notesMasterId r:id="rId11"/>
  </p:notesMasterIdLst>
  <p:sldIdLst>
    <p:sldId id="265" r:id="rId2"/>
    <p:sldId id="266" r:id="rId3"/>
    <p:sldId id="267" r:id="rId4"/>
    <p:sldId id="268" r:id="rId5"/>
    <p:sldId id="269" r:id="rId6"/>
    <p:sldId id="270" r:id="rId7"/>
    <p:sldId id="271" r:id="rId8"/>
    <p:sldId id="272" r:id="rId9"/>
    <p:sldId id="273" r:id="rId10"/>
  </p:sldIdLst>
  <p:sldSz cx="9144000" cy="6858000" type="screen4x3"/>
  <p:notesSz cx="6797675" cy="9874250"/>
  <p:defaultTextStyle>
    <a:lvl1pPr marL="0" indent="0" algn="l" rtl="0" fontAlgn="base" latinLnBrk="1">
      <a:lnSpc>
        <a:spcPct val="100000"/>
      </a:lnSpc>
      <a:spcBef>
        <a:spcPct val="0"/>
      </a:spcBef>
      <a:spcAft>
        <a:spcPct val="0"/>
      </a:spcAft>
      <a:buFontTx/>
      <a:buNone/>
      <a:defRPr sz="1800" b="0" i="0" baseline="0">
        <a:solidFill>
          <a:schemeClr val="dk1"/>
        </a:solidFill>
        <a:latin typeface="Tahoma" pitchFamily="34" charset="0"/>
        <a:ea typeface="Arial" charset="0"/>
        <a:sym typeface="Tahoma" pitchFamily="34" charset="0"/>
      </a:defRPr>
    </a:lvl1pPr>
    <a:lvl2pPr marL="457200" indent="0" algn="l" rtl="0" fontAlgn="base" latinLnBrk="1">
      <a:lnSpc>
        <a:spcPct val="100000"/>
      </a:lnSpc>
      <a:spcBef>
        <a:spcPct val="0"/>
      </a:spcBef>
      <a:spcAft>
        <a:spcPct val="0"/>
      </a:spcAft>
      <a:buFontTx/>
      <a:buNone/>
      <a:defRPr sz="1800" b="0" i="0" baseline="0">
        <a:solidFill>
          <a:schemeClr val="dk1"/>
        </a:solidFill>
        <a:latin typeface="Tahoma" pitchFamily="34" charset="0"/>
        <a:ea typeface="Arial" charset="0"/>
        <a:sym typeface="Tahoma" pitchFamily="34" charset="0"/>
      </a:defRPr>
    </a:lvl2pPr>
    <a:lvl3pPr marL="914400" indent="0" algn="l" rtl="0" fontAlgn="base" latinLnBrk="1">
      <a:lnSpc>
        <a:spcPct val="100000"/>
      </a:lnSpc>
      <a:spcBef>
        <a:spcPct val="0"/>
      </a:spcBef>
      <a:spcAft>
        <a:spcPct val="0"/>
      </a:spcAft>
      <a:buFontTx/>
      <a:buNone/>
      <a:defRPr sz="1800" b="0" i="0" baseline="0">
        <a:solidFill>
          <a:schemeClr val="dk1"/>
        </a:solidFill>
        <a:latin typeface="Tahoma" pitchFamily="34" charset="0"/>
        <a:ea typeface="Arial" charset="0"/>
        <a:sym typeface="Tahoma" pitchFamily="34" charset="0"/>
      </a:defRPr>
    </a:lvl3pPr>
    <a:lvl4pPr marL="1371600" indent="0" algn="l" rtl="0" fontAlgn="base" latinLnBrk="1">
      <a:lnSpc>
        <a:spcPct val="100000"/>
      </a:lnSpc>
      <a:spcBef>
        <a:spcPct val="0"/>
      </a:spcBef>
      <a:spcAft>
        <a:spcPct val="0"/>
      </a:spcAft>
      <a:buFontTx/>
      <a:buNone/>
      <a:defRPr sz="1800" b="0" i="0" baseline="0">
        <a:solidFill>
          <a:schemeClr val="dk1"/>
        </a:solidFill>
        <a:latin typeface="Tahoma" pitchFamily="34" charset="0"/>
        <a:ea typeface="Arial" charset="0"/>
        <a:sym typeface="Tahoma" pitchFamily="34" charset="0"/>
      </a:defRPr>
    </a:lvl4pPr>
    <a:lvl5pPr marL="1828800" indent="0" algn="l" rtl="0" fontAlgn="base" latinLnBrk="1">
      <a:lnSpc>
        <a:spcPct val="100000"/>
      </a:lnSpc>
      <a:spcBef>
        <a:spcPct val="0"/>
      </a:spcBef>
      <a:spcAft>
        <a:spcPct val="0"/>
      </a:spcAft>
      <a:buFontTx/>
      <a:buNone/>
      <a:defRPr sz="1800" b="0" i="0" baseline="0">
        <a:solidFill>
          <a:schemeClr val="dk1"/>
        </a:solidFill>
        <a:latin typeface="Tahoma" pitchFamily="34" charset="0"/>
        <a:ea typeface="Arial" charset="0"/>
        <a:sym typeface="Tahoma" pitchFamily="34" charset="0"/>
      </a:defRPr>
    </a:lvl5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16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1" name="Header Placeholder 1048640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3712"/>
          </a:xfrm>
          <a:prstGeom prst="rect">
            <a:avLst/>
          </a:prstGeom>
          <a:noFill/>
          <a:ln>
            <a:noFill/>
          </a:ln>
        </p:spPr>
        <p:txBody>
          <a:bodyPr lIns="91768" tIns="45881" rIns="91768" bIns="45881"/>
          <a:lstStyle/>
          <a:p>
            <a:pPr lvl="0" eaLnBrk="1" latin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1048642" name="Date Placeholder 1048641"/>
          <p:cNvSpPr>
            <a:spLocks noGrp="1"/>
          </p:cNvSpPr>
          <p:nvPr>
            <p:ph type="dt" idx="1"/>
          </p:nvPr>
        </p:nvSpPr>
        <p:spPr>
          <a:xfrm>
            <a:off x="3849687" y="0"/>
            <a:ext cx="2946400" cy="493712"/>
          </a:xfrm>
          <a:prstGeom prst="rect">
            <a:avLst/>
          </a:prstGeom>
          <a:noFill/>
          <a:ln>
            <a:noFill/>
          </a:ln>
        </p:spPr>
        <p:txBody>
          <a:bodyPr lIns="91768" tIns="45881" rIns="91768" bIns="45881"/>
          <a:lstStyle/>
          <a:p>
            <a:pPr lvl="0" algn="r" eaLnBrk="1" latin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1048643" name="Slide Image Placeholder 1048642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8712" cy="3703637"/>
          </a:xfrm>
          <a:prstGeom prst="rect">
            <a:avLst/>
          </a:prstGeom>
          <a:noFill/>
          <a:ln w="12700" cap="flat" cmpd="sng">
            <a:solidFill>
              <a:srgbClr val="000000">
                <a:alpha val="100000"/>
              </a:srgbClr>
            </a:solidFill>
            <a:prstDash val="solid"/>
            <a:miter/>
          </a:ln>
        </p:spPr>
        <p:txBody>
          <a:bodyPr lIns="91768" tIns="45881" rIns="91768" bIns="45881" anchor="ctr"/>
          <a:lstStyle/>
          <a:p>
            <a:endParaRPr/>
          </a:p>
        </p:txBody>
      </p:sp>
      <p:sp>
        <p:nvSpPr>
          <p:cNvPr id="1048644" name="Notes Placeholder 1048643"/>
          <p:cNvSpPr>
            <a:spLocks noGrp="1"/>
          </p:cNvSpPr>
          <p:nvPr>
            <p:ph type="body" sz="quarter" idx="3"/>
          </p:nvPr>
        </p:nvSpPr>
        <p:spPr>
          <a:xfrm>
            <a:off x="679450" y="4691062"/>
            <a:ext cx="5438775" cy="4443412"/>
          </a:xfrm>
          <a:prstGeom prst="rect">
            <a:avLst/>
          </a:prstGeom>
          <a:noFill/>
          <a:ln>
            <a:noFill/>
          </a:ln>
        </p:spPr>
        <p:txBody>
          <a:bodyPr lIns="91768" tIns="45881" rIns="91768" bIns="45881"/>
          <a:lstStyle/>
          <a:p>
            <a:pPr lvl="0"/>
            <a:r>
              <a:rPr lang="zh-CN" altLang="en-US"/>
              <a:t>Зразок тексту</a:t>
            </a:r>
          </a:p>
          <a:p>
            <a:pPr lvl="1"/>
            <a:r>
              <a:rPr lang="zh-CN" altLang="en-US"/>
              <a:t>Другий рівень</a:t>
            </a:r>
          </a:p>
          <a:p>
            <a:pPr lvl="2"/>
            <a:r>
              <a:rPr lang="zh-CN" altLang="en-US"/>
              <a:t>Третій рівень</a:t>
            </a:r>
          </a:p>
          <a:p>
            <a:pPr lvl="3"/>
            <a:r>
              <a:rPr lang="zh-CN" altLang="en-US"/>
              <a:t>Четвертий рівень</a:t>
            </a:r>
          </a:p>
          <a:p>
            <a:pPr lvl="4"/>
            <a:r>
              <a:rPr lang="zh-CN" altLang="en-US"/>
              <a:t>П'ятий рівень</a:t>
            </a:r>
          </a:p>
        </p:txBody>
      </p:sp>
      <p:sp>
        <p:nvSpPr>
          <p:cNvPr id="1048645" name="Footer Placeholder 1048644"/>
          <p:cNvSpPr>
            <a:spLocks noGrp="1"/>
          </p:cNvSpPr>
          <p:nvPr>
            <p:ph type="ftr" sz="quarter" idx="4"/>
          </p:nvPr>
        </p:nvSpPr>
        <p:spPr>
          <a:xfrm>
            <a:off x="0" y="9378950"/>
            <a:ext cx="2946400" cy="493712"/>
          </a:xfrm>
          <a:prstGeom prst="rect">
            <a:avLst/>
          </a:prstGeom>
          <a:noFill/>
          <a:ln>
            <a:noFill/>
          </a:ln>
        </p:spPr>
        <p:txBody>
          <a:bodyPr lIns="91768" tIns="45881" rIns="91768" bIns="45881" anchor="b"/>
          <a:lstStyle/>
          <a:p>
            <a:pPr lvl="0" eaLnBrk="1" latin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1048646" name="Slide Number Placeholder 1048645"/>
          <p:cNvSpPr>
            <a:spLocks noGrp="1"/>
          </p:cNvSpPr>
          <p:nvPr>
            <p:ph type="sldNum" sz="quarter" idx="5"/>
          </p:nvPr>
        </p:nvSpPr>
        <p:spPr>
          <a:xfrm>
            <a:off x="3849687" y="9378950"/>
            <a:ext cx="2946400" cy="493712"/>
          </a:xfrm>
          <a:prstGeom prst="rect">
            <a:avLst/>
          </a:prstGeom>
          <a:noFill/>
          <a:ln>
            <a:noFill/>
          </a:ln>
        </p:spPr>
        <p:txBody>
          <a:bodyPr lIns="91768" tIns="45881" rIns="91768" bIns="45881" anchor="b"/>
          <a:lstStyle/>
          <a:p>
            <a:pPr lvl="0" algn="r" eaLnBrk="1" latinLnBrk="1" hangingPunct="1"/>
            <a:fld id="{566ABCEB-ACFC-4714-9973-3DA970169C29}" type="slidenum">
              <a:rPr lang="zh-CN" altLang="en-US" sz="1200">
                <a:latin typeface="Calibri" pitchFamily="34" charset="0"/>
              </a:rPr>
              <a:pPr lvl="0" algn="r" eaLnBrk="1" latinLnBrk="1" hangingPunct="1"/>
              <a:t>‹#›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dk1" tx1="dk1" bg2="dk1" tx2="dk1" accent1="dk1" accent2="dk1" accent3="dk1" accent4="dk1" accent5="dk1" accent6="dk1" hlink="dk1" folHlink="dk1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6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1048617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altLang="zh-CN" smtClean="0"/>
              <a:t>Click to edit Master subtitle style</a:t>
            </a:r>
            <a:endParaRPr lang="zh-CN" altLang="en-US"/>
          </a:p>
        </p:txBody>
      </p:sp>
      <p:sp>
        <p:nvSpPr>
          <p:cNvPr id="1048578" name="Date Placeholder 1048577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5pPr>
          </a:lstStyle>
          <a:p>
            <a:pPr lvl="0" eaLnBrk="1" latinLnBrk="1" hangingPunct="1"/>
            <a:endParaRPr lang="zh-CN" altLang="en-US" sz="1200">
              <a:solidFill>
                <a:srgbClr val="8E8D8C"/>
              </a:solidFill>
            </a:endParaRPr>
          </a:p>
        </p:txBody>
      </p:sp>
      <p:sp>
        <p:nvSpPr>
          <p:cNvPr id="1048580" name="Slide Number Placeholder 1048579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5pPr>
          </a:lstStyle>
          <a:p>
            <a:pPr lvl="0" algn="r" eaLnBrk="1" latinLnBrk="1" hangingPunct="1"/>
            <a:fld id="{566ABCEB-ACFC-4714-9973-3DA970169C29}" type="slidenum">
              <a:rPr lang="zh-CN" altLang="en-US" sz="1200">
                <a:solidFill>
                  <a:srgbClr val="8E8D8C"/>
                </a:solidFill>
              </a:rPr>
              <a:pPr lvl="0" algn="r" eaLnBrk="1" latinLnBrk="1" hangingPunct="1"/>
              <a:t>‹#›</a:t>
            </a:fld>
            <a:endParaRPr lang="zh-CN" altLang="en-US" sz="1200">
              <a:solidFill>
                <a:srgbClr val="8E8D8C"/>
              </a:solidFill>
            </a:endParaRPr>
          </a:p>
        </p:txBody>
      </p:sp>
      <p:sp>
        <p:nvSpPr>
          <p:cNvPr id="1048579" name="Footer Placeholder 1048578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5pPr>
          </a:lstStyle>
          <a:p>
            <a:pPr lvl="0" algn="ctr" eaLnBrk="1" latinLnBrk="1" hangingPunct="1"/>
            <a:endParaRPr lang="zh-CN" altLang="en-US" sz="1200">
              <a:solidFill>
                <a:srgbClr val="8E8D8C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104861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</a:p>
        </p:txBody>
      </p:sp>
      <p:sp>
        <p:nvSpPr>
          <p:cNvPr id="1048578" name="Date Placeholder 1048577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5pPr>
          </a:lstStyle>
          <a:p>
            <a:pPr lvl="0" eaLnBrk="1" latinLnBrk="1" hangingPunct="1"/>
            <a:endParaRPr lang="zh-CN" altLang="en-US" sz="1200">
              <a:solidFill>
                <a:srgbClr val="8E8D8C"/>
              </a:solidFill>
            </a:endParaRPr>
          </a:p>
        </p:txBody>
      </p:sp>
      <p:sp>
        <p:nvSpPr>
          <p:cNvPr id="1048580" name="Slide Number Placeholder 1048579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5pPr>
          </a:lstStyle>
          <a:p>
            <a:pPr lvl="0" algn="r" eaLnBrk="1" latinLnBrk="1" hangingPunct="1"/>
            <a:fld id="{566ABCEB-ACFC-4714-9973-3DA970169C29}" type="slidenum">
              <a:rPr lang="zh-CN" altLang="en-US" sz="1200">
                <a:solidFill>
                  <a:srgbClr val="8E8D8C"/>
                </a:solidFill>
              </a:rPr>
              <a:pPr lvl="0" algn="r" eaLnBrk="1" latinLnBrk="1" hangingPunct="1"/>
              <a:t>‹#›</a:t>
            </a:fld>
            <a:endParaRPr lang="zh-CN" altLang="en-US" sz="1200">
              <a:solidFill>
                <a:srgbClr val="8E8D8C"/>
              </a:solidFill>
            </a:endParaRPr>
          </a:p>
        </p:txBody>
      </p:sp>
      <p:sp>
        <p:nvSpPr>
          <p:cNvPr id="1048579" name="Footer Placeholder 1048578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5pPr>
          </a:lstStyle>
          <a:p>
            <a:pPr lvl="0" algn="ctr" eaLnBrk="1" latinLnBrk="1" hangingPunct="1"/>
            <a:endParaRPr lang="zh-CN" altLang="en-US" sz="1200">
              <a:solidFill>
                <a:srgbClr val="8E8D8C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0" name="Title 1"/>
          <p:cNvSpPr>
            <a:spLocks noGrp="1"/>
          </p:cNvSpPr>
          <p:nvPr>
            <p:ph type="title"/>
          </p:nvPr>
        </p:nvSpPr>
        <p:spPr>
          <a:xfrm>
            <a:off x="623887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1048621" name="Text Placeholder 2"/>
          <p:cNvSpPr>
            <a:spLocks noGrp="1"/>
          </p:cNvSpPr>
          <p:nvPr>
            <p:ph type="body" idx="1"/>
          </p:nvPr>
        </p:nvSpPr>
        <p:spPr>
          <a:xfrm>
            <a:off x="623887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1048578" name="Date Placeholder 1048577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5pPr>
          </a:lstStyle>
          <a:p>
            <a:pPr lvl="0" eaLnBrk="1" latinLnBrk="1" hangingPunct="1"/>
            <a:endParaRPr lang="zh-CN" altLang="en-US" sz="1200">
              <a:solidFill>
                <a:srgbClr val="8E8D8C"/>
              </a:solidFill>
            </a:endParaRPr>
          </a:p>
        </p:txBody>
      </p:sp>
      <p:sp>
        <p:nvSpPr>
          <p:cNvPr id="1048580" name="Slide Number Placeholder 1048579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5pPr>
          </a:lstStyle>
          <a:p>
            <a:pPr lvl="0" algn="r" eaLnBrk="1" latinLnBrk="1" hangingPunct="1"/>
            <a:fld id="{566ABCEB-ACFC-4714-9973-3DA970169C29}" type="slidenum">
              <a:rPr lang="zh-CN" altLang="en-US" sz="1200">
                <a:solidFill>
                  <a:srgbClr val="8E8D8C"/>
                </a:solidFill>
              </a:rPr>
              <a:pPr lvl="0" algn="r" eaLnBrk="1" latinLnBrk="1" hangingPunct="1"/>
              <a:t>‹#›</a:t>
            </a:fld>
            <a:endParaRPr lang="zh-CN" altLang="en-US" sz="1200">
              <a:solidFill>
                <a:srgbClr val="8E8D8C"/>
              </a:solidFill>
            </a:endParaRPr>
          </a:p>
        </p:txBody>
      </p:sp>
      <p:sp>
        <p:nvSpPr>
          <p:cNvPr id="1048579" name="Footer Placeholder 1048578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5pPr>
          </a:lstStyle>
          <a:p>
            <a:pPr lvl="0" algn="ctr" eaLnBrk="1" latinLnBrk="1" hangingPunct="1"/>
            <a:endParaRPr lang="zh-CN" altLang="en-US" sz="1200">
              <a:solidFill>
                <a:srgbClr val="8E8D8C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104862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</a:p>
        </p:txBody>
      </p:sp>
      <p:sp>
        <p:nvSpPr>
          <p:cNvPr id="104862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</a:p>
        </p:txBody>
      </p:sp>
      <p:sp>
        <p:nvSpPr>
          <p:cNvPr id="1048578" name="Date Placeholder 1048577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5pPr>
          </a:lstStyle>
          <a:p>
            <a:pPr lvl="0" eaLnBrk="1" latinLnBrk="1" hangingPunct="1"/>
            <a:endParaRPr lang="zh-CN" altLang="en-US" sz="1200">
              <a:solidFill>
                <a:srgbClr val="8E8D8C"/>
              </a:solidFill>
            </a:endParaRPr>
          </a:p>
        </p:txBody>
      </p:sp>
      <p:sp>
        <p:nvSpPr>
          <p:cNvPr id="1048580" name="Slide Number Placeholder 1048579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5pPr>
          </a:lstStyle>
          <a:p>
            <a:pPr lvl="0" algn="r" eaLnBrk="1" latinLnBrk="1" hangingPunct="1"/>
            <a:fld id="{566ABCEB-ACFC-4714-9973-3DA970169C29}" type="slidenum">
              <a:rPr lang="zh-CN" altLang="en-US" sz="1200">
                <a:solidFill>
                  <a:srgbClr val="8E8D8C"/>
                </a:solidFill>
              </a:rPr>
              <a:pPr lvl="0" algn="r" eaLnBrk="1" latinLnBrk="1" hangingPunct="1"/>
              <a:t>‹#›</a:t>
            </a:fld>
            <a:endParaRPr lang="zh-CN" altLang="en-US" sz="1200">
              <a:solidFill>
                <a:srgbClr val="8E8D8C"/>
              </a:solidFill>
            </a:endParaRPr>
          </a:p>
        </p:txBody>
      </p:sp>
      <p:sp>
        <p:nvSpPr>
          <p:cNvPr id="1048579" name="Footer Placeholder 1048578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5pPr>
          </a:lstStyle>
          <a:p>
            <a:pPr lvl="0" algn="ctr" eaLnBrk="1" latinLnBrk="1" hangingPunct="1"/>
            <a:endParaRPr lang="zh-CN" altLang="en-US" sz="1200">
              <a:solidFill>
                <a:srgbClr val="8E8D8C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5" name="Title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1048626" name="Text Placeholder 2"/>
          <p:cNvSpPr>
            <a:spLocks noGrp="1"/>
          </p:cNvSpPr>
          <p:nvPr>
            <p:ph type="body" idx="1"/>
          </p:nvPr>
        </p:nvSpPr>
        <p:spPr>
          <a:xfrm>
            <a:off x="629841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1048627" name="Content Placeholder 3"/>
          <p:cNvSpPr>
            <a:spLocks noGrp="1"/>
          </p:cNvSpPr>
          <p:nvPr>
            <p:ph sz="half" idx="2"/>
          </p:nvPr>
        </p:nvSpPr>
        <p:spPr>
          <a:xfrm>
            <a:off x="629841" y="2505075"/>
            <a:ext cx="3868340" cy="3684588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</a:p>
        </p:txBody>
      </p:sp>
      <p:sp>
        <p:nvSpPr>
          <p:cNvPr id="1048628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1048629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</a:p>
        </p:txBody>
      </p:sp>
      <p:sp>
        <p:nvSpPr>
          <p:cNvPr id="1048578" name="Date Placeholder 1048577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5pPr>
          </a:lstStyle>
          <a:p>
            <a:pPr lvl="0" eaLnBrk="1" latinLnBrk="1" hangingPunct="1"/>
            <a:endParaRPr lang="zh-CN" altLang="en-US" sz="1200">
              <a:solidFill>
                <a:srgbClr val="8E8D8C"/>
              </a:solidFill>
            </a:endParaRPr>
          </a:p>
        </p:txBody>
      </p:sp>
      <p:sp>
        <p:nvSpPr>
          <p:cNvPr id="1048580" name="Slide Number Placeholder 1048579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5pPr>
          </a:lstStyle>
          <a:p>
            <a:pPr lvl="0" algn="r" eaLnBrk="1" latinLnBrk="1" hangingPunct="1"/>
            <a:fld id="{566ABCEB-ACFC-4714-9973-3DA970169C29}" type="slidenum">
              <a:rPr lang="zh-CN" altLang="en-US" sz="1200">
                <a:solidFill>
                  <a:srgbClr val="8E8D8C"/>
                </a:solidFill>
              </a:rPr>
              <a:pPr lvl="0" algn="r" eaLnBrk="1" latinLnBrk="1" hangingPunct="1"/>
              <a:t>‹#›</a:t>
            </a:fld>
            <a:endParaRPr lang="zh-CN" altLang="en-US" sz="1200">
              <a:solidFill>
                <a:srgbClr val="8E8D8C"/>
              </a:solidFill>
            </a:endParaRPr>
          </a:p>
        </p:txBody>
      </p:sp>
      <p:sp>
        <p:nvSpPr>
          <p:cNvPr id="1048579" name="Footer Placeholder 1048578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5pPr>
          </a:lstStyle>
          <a:p>
            <a:pPr lvl="0" algn="ctr" eaLnBrk="1" latinLnBrk="1" hangingPunct="1"/>
            <a:endParaRPr lang="zh-CN" altLang="en-US" sz="1200">
              <a:solidFill>
                <a:srgbClr val="8E8D8C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1048578" name="Date Placeholder 1048577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5pPr>
          </a:lstStyle>
          <a:p>
            <a:pPr lvl="0" eaLnBrk="1" latinLnBrk="1" hangingPunct="1"/>
            <a:endParaRPr lang="zh-CN" altLang="en-US" sz="1200">
              <a:solidFill>
                <a:srgbClr val="8E8D8C"/>
              </a:solidFill>
            </a:endParaRPr>
          </a:p>
        </p:txBody>
      </p:sp>
      <p:sp>
        <p:nvSpPr>
          <p:cNvPr id="1048580" name="Slide Number Placeholder 1048579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5pPr>
          </a:lstStyle>
          <a:p>
            <a:pPr lvl="0" algn="r" eaLnBrk="1" latinLnBrk="1" hangingPunct="1"/>
            <a:fld id="{566ABCEB-ACFC-4714-9973-3DA970169C29}" type="slidenum">
              <a:rPr lang="zh-CN" altLang="en-US" sz="1200">
                <a:solidFill>
                  <a:srgbClr val="8E8D8C"/>
                </a:solidFill>
              </a:rPr>
              <a:pPr lvl="0" algn="r" eaLnBrk="1" latinLnBrk="1" hangingPunct="1"/>
              <a:t>‹#›</a:t>
            </a:fld>
            <a:endParaRPr lang="zh-CN" altLang="en-US" sz="1200">
              <a:solidFill>
                <a:srgbClr val="8E8D8C"/>
              </a:solidFill>
            </a:endParaRPr>
          </a:p>
        </p:txBody>
      </p:sp>
      <p:sp>
        <p:nvSpPr>
          <p:cNvPr id="1048579" name="Footer Placeholder 1048578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5pPr>
          </a:lstStyle>
          <a:p>
            <a:pPr lvl="0" algn="ctr" eaLnBrk="1" latinLnBrk="1" hangingPunct="1"/>
            <a:endParaRPr lang="zh-CN" altLang="en-US" sz="1200">
              <a:solidFill>
                <a:srgbClr val="8E8D8C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8" name="Date Placeholder 1048577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5pPr>
          </a:lstStyle>
          <a:p>
            <a:pPr lvl="0" eaLnBrk="1" latinLnBrk="1" hangingPunct="1"/>
            <a:endParaRPr lang="zh-CN" altLang="en-US" sz="1200">
              <a:solidFill>
                <a:srgbClr val="8E8D8C"/>
              </a:solidFill>
            </a:endParaRPr>
          </a:p>
        </p:txBody>
      </p:sp>
      <p:sp>
        <p:nvSpPr>
          <p:cNvPr id="1048580" name="Slide Number Placeholder 1048579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5pPr>
          </a:lstStyle>
          <a:p>
            <a:pPr lvl="0" algn="r" eaLnBrk="1" latinLnBrk="1" hangingPunct="1"/>
            <a:fld id="{566ABCEB-ACFC-4714-9973-3DA970169C29}" type="slidenum">
              <a:rPr lang="zh-CN" altLang="en-US" sz="1200">
                <a:solidFill>
                  <a:srgbClr val="8E8D8C"/>
                </a:solidFill>
              </a:rPr>
              <a:pPr lvl="0" algn="r" eaLnBrk="1" latinLnBrk="1" hangingPunct="1"/>
              <a:t>‹#›</a:t>
            </a:fld>
            <a:endParaRPr lang="zh-CN" altLang="en-US" sz="1200">
              <a:solidFill>
                <a:srgbClr val="8E8D8C"/>
              </a:solidFill>
            </a:endParaRPr>
          </a:p>
        </p:txBody>
      </p:sp>
      <p:sp>
        <p:nvSpPr>
          <p:cNvPr id="1048579" name="Footer Placeholder 1048578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5pPr>
          </a:lstStyle>
          <a:p>
            <a:pPr lvl="0" algn="ctr" eaLnBrk="1" latinLnBrk="1" hangingPunct="1"/>
            <a:endParaRPr lang="zh-CN" altLang="en-US" sz="1200">
              <a:solidFill>
                <a:srgbClr val="8E8D8C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1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1048632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1048633" name="Content Placeholder 2"/>
          <p:cNvSpPr>
            <a:spLocks noGrp="1"/>
          </p:cNvSpPr>
          <p:nvPr>
            <p:ph idx="1"/>
          </p:nvPr>
        </p:nvSpPr>
        <p:spPr>
          <a:xfrm>
            <a:off x="3887391" y="987424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</a:p>
        </p:txBody>
      </p:sp>
      <p:sp>
        <p:nvSpPr>
          <p:cNvPr id="1048578" name="Date Placeholder 1048577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5pPr>
          </a:lstStyle>
          <a:p>
            <a:pPr lvl="0" eaLnBrk="1" latinLnBrk="1" hangingPunct="1"/>
            <a:endParaRPr lang="zh-CN" altLang="en-US" sz="1200">
              <a:solidFill>
                <a:srgbClr val="8E8D8C"/>
              </a:solidFill>
            </a:endParaRPr>
          </a:p>
        </p:txBody>
      </p:sp>
      <p:sp>
        <p:nvSpPr>
          <p:cNvPr id="1048580" name="Slide Number Placeholder 1048579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5pPr>
          </a:lstStyle>
          <a:p>
            <a:pPr lvl="0" algn="r" eaLnBrk="1" latinLnBrk="1" hangingPunct="1"/>
            <a:fld id="{566ABCEB-ACFC-4714-9973-3DA970169C29}" type="slidenum">
              <a:rPr lang="zh-CN" altLang="en-US" sz="1200">
                <a:solidFill>
                  <a:srgbClr val="8E8D8C"/>
                </a:solidFill>
              </a:rPr>
              <a:pPr lvl="0" algn="r" eaLnBrk="1" latinLnBrk="1" hangingPunct="1"/>
              <a:t>‹#›</a:t>
            </a:fld>
            <a:endParaRPr lang="zh-CN" altLang="en-US" sz="1200">
              <a:solidFill>
                <a:srgbClr val="8E8D8C"/>
              </a:solidFill>
            </a:endParaRPr>
          </a:p>
        </p:txBody>
      </p:sp>
      <p:sp>
        <p:nvSpPr>
          <p:cNvPr id="1048579" name="Footer Placeholder 1048578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5pPr>
          </a:lstStyle>
          <a:p>
            <a:pPr lvl="0" algn="ctr" eaLnBrk="1" latinLnBrk="1" hangingPunct="1"/>
            <a:endParaRPr lang="zh-CN" altLang="en-US" sz="1200">
              <a:solidFill>
                <a:srgbClr val="8E8D8C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4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1048635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1048636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4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1048578" name="Date Placeholder 1048577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5pPr>
          </a:lstStyle>
          <a:p>
            <a:pPr lvl="0" eaLnBrk="1" latinLnBrk="1" hangingPunct="1"/>
            <a:endParaRPr lang="zh-CN" altLang="en-US" sz="1200">
              <a:solidFill>
                <a:srgbClr val="8E8D8C"/>
              </a:solidFill>
            </a:endParaRPr>
          </a:p>
        </p:txBody>
      </p:sp>
      <p:sp>
        <p:nvSpPr>
          <p:cNvPr id="1048580" name="Slide Number Placeholder 1048579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5pPr>
          </a:lstStyle>
          <a:p>
            <a:pPr lvl="0" algn="r" eaLnBrk="1" latinLnBrk="1" hangingPunct="1"/>
            <a:fld id="{566ABCEB-ACFC-4714-9973-3DA970169C29}" type="slidenum">
              <a:rPr lang="zh-CN" altLang="en-US" sz="1200">
                <a:solidFill>
                  <a:srgbClr val="8E8D8C"/>
                </a:solidFill>
              </a:rPr>
              <a:pPr lvl="0" algn="r" eaLnBrk="1" latinLnBrk="1" hangingPunct="1"/>
              <a:t>‹#›</a:t>
            </a:fld>
            <a:endParaRPr lang="zh-CN" altLang="en-US" sz="1200">
              <a:solidFill>
                <a:srgbClr val="8E8D8C"/>
              </a:solidFill>
            </a:endParaRPr>
          </a:p>
        </p:txBody>
      </p:sp>
      <p:sp>
        <p:nvSpPr>
          <p:cNvPr id="1048579" name="Footer Placeholder 1048578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5pPr>
          </a:lstStyle>
          <a:p>
            <a:pPr lvl="0" algn="ctr" eaLnBrk="1" latinLnBrk="1" hangingPunct="1"/>
            <a:endParaRPr lang="zh-CN" altLang="en-US" sz="1200">
              <a:solidFill>
                <a:srgbClr val="8E8D8C"/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1048638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</a:p>
        </p:txBody>
      </p:sp>
      <p:sp>
        <p:nvSpPr>
          <p:cNvPr id="1048578" name="Date Placeholder 1048577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5pPr>
          </a:lstStyle>
          <a:p>
            <a:pPr lvl="0" eaLnBrk="1" latinLnBrk="1" hangingPunct="1"/>
            <a:endParaRPr lang="zh-CN" altLang="en-US" sz="1200">
              <a:solidFill>
                <a:srgbClr val="8E8D8C"/>
              </a:solidFill>
            </a:endParaRPr>
          </a:p>
        </p:txBody>
      </p:sp>
      <p:sp>
        <p:nvSpPr>
          <p:cNvPr id="1048580" name="Slide Number Placeholder 1048579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5pPr>
          </a:lstStyle>
          <a:p>
            <a:pPr lvl="0" algn="r" eaLnBrk="1" latinLnBrk="1" hangingPunct="1"/>
            <a:fld id="{566ABCEB-ACFC-4714-9973-3DA970169C29}" type="slidenum">
              <a:rPr lang="zh-CN" altLang="en-US" sz="1200">
                <a:solidFill>
                  <a:srgbClr val="8E8D8C"/>
                </a:solidFill>
              </a:rPr>
              <a:pPr lvl="0" algn="r" eaLnBrk="1" latinLnBrk="1" hangingPunct="1"/>
              <a:t>‹#›</a:t>
            </a:fld>
            <a:endParaRPr lang="zh-CN" altLang="en-US" sz="1200">
              <a:solidFill>
                <a:srgbClr val="8E8D8C"/>
              </a:solidFill>
            </a:endParaRPr>
          </a:p>
        </p:txBody>
      </p:sp>
      <p:sp>
        <p:nvSpPr>
          <p:cNvPr id="1048579" name="Footer Placeholder 1048578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5pPr>
          </a:lstStyle>
          <a:p>
            <a:pPr lvl="0" algn="ctr" eaLnBrk="1" latinLnBrk="1" hangingPunct="1"/>
            <a:endParaRPr lang="zh-CN" altLang="en-US" sz="1200">
              <a:solidFill>
                <a:srgbClr val="8E8D8C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9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1048640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</a:p>
        </p:txBody>
      </p:sp>
      <p:sp>
        <p:nvSpPr>
          <p:cNvPr id="1048578" name="Date Placeholder 1048577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5pPr>
          </a:lstStyle>
          <a:p>
            <a:pPr lvl="0" eaLnBrk="1" latinLnBrk="1" hangingPunct="1"/>
            <a:endParaRPr lang="zh-CN" altLang="en-US" sz="1200">
              <a:solidFill>
                <a:srgbClr val="8E8D8C"/>
              </a:solidFill>
            </a:endParaRPr>
          </a:p>
        </p:txBody>
      </p:sp>
      <p:sp>
        <p:nvSpPr>
          <p:cNvPr id="1048580" name="Slide Number Placeholder 1048579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5pPr>
          </a:lstStyle>
          <a:p>
            <a:pPr lvl="0" algn="r" eaLnBrk="1" latinLnBrk="1" hangingPunct="1"/>
            <a:fld id="{566ABCEB-ACFC-4714-9973-3DA970169C29}" type="slidenum">
              <a:rPr lang="zh-CN" altLang="en-US" sz="1200">
                <a:solidFill>
                  <a:srgbClr val="8E8D8C"/>
                </a:solidFill>
              </a:rPr>
              <a:pPr lvl="0" algn="r" eaLnBrk="1" latinLnBrk="1" hangingPunct="1"/>
              <a:t>‹#›</a:t>
            </a:fld>
            <a:endParaRPr lang="zh-CN" altLang="en-US" sz="1200">
              <a:solidFill>
                <a:srgbClr val="8E8D8C"/>
              </a:solidFill>
            </a:endParaRPr>
          </a:p>
        </p:txBody>
      </p:sp>
      <p:sp>
        <p:nvSpPr>
          <p:cNvPr id="1048579" name="Footer Placeholder 1048578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5pPr>
          </a:lstStyle>
          <a:p>
            <a:pPr lvl="0" algn="ctr" eaLnBrk="1" latinLnBrk="1" hangingPunct="1"/>
            <a:endParaRPr lang="zh-CN" altLang="en-US" sz="1200">
              <a:solidFill>
                <a:srgbClr val="8E8D8C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Title Placeholder 1048575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/>
          <a:p>
            <a:pPr lvl="0"/>
            <a:r>
              <a:rPr lang="zh-CN" altLang="en-US"/>
              <a:t>Образец заголовка</a:t>
            </a:r>
          </a:p>
        </p:txBody>
      </p:sp>
      <p:sp>
        <p:nvSpPr>
          <p:cNvPr id="1048577" name="Text Placeholder 1048576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/>
          <a:lstStyle/>
          <a:p>
            <a:pPr lvl="0"/>
            <a:r>
              <a:rPr lang="zh-CN" altLang="en-US"/>
              <a:t>Образец текста</a:t>
            </a:r>
          </a:p>
          <a:p>
            <a:pPr lvl="1"/>
            <a:r>
              <a:rPr lang="zh-CN" altLang="en-US"/>
              <a:t>Второй уровень</a:t>
            </a:r>
          </a:p>
          <a:p>
            <a:pPr lvl="2"/>
            <a:r>
              <a:rPr lang="zh-CN" altLang="en-US"/>
              <a:t>Третий уровень</a:t>
            </a:r>
          </a:p>
          <a:p>
            <a:pPr lvl="3"/>
            <a:r>
              <a:rPr lang="zh-CN" altLang="en-US"/>
              <a:t>Четвертый уровень</a:t>
            </a:r>
          </a:p>
          <a:p>
            <a:pPr lvl="4"/>
            <a:r>
              <a:rPr lang="zh-CN" altLang="en-US"/>
              <a:t>Пятый уровень</a:t>
            </a:r>
          </a:p>
        </p:txBody>
      </p:sp>
      <p:sp>
        <p:nvSpPr>
          <p:cNvPr id="1048578" name="Date Placeholder 1048577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5pPr>
          </a:lstStyle>
          <a:p>
            <a:pPr lvl="0" eaLnBrk="1" latinLnBrk="1" hangingPunct="1"/>
            <a:endParaRPr lang="zh-CN" altLang="en-US" sz="1200">
              <a:solidFill>
                <a:srgbClr val="8E8D8C"/>
              </a:solidFill>
            </a:endParaRPr>
          </a:p>
        </p:txBody>
      </p:sp>
      <p:sp>
        <p:nvSpPr>
          <p:cNvPr id="1048579" name="Footer Placeholder 1048578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5pPr>
          </a:lstStyle>
          <a:p>
            <a:pPr lvl="0" algn="ctr" eaLnBrk="1" latinLnBrk="1" hangingPunct="1"/>
            <a:endParaRPr lang="zh-CN" altLang="en-US" sz="1200">
              <a:solidFill>
                <a:srgbClr val="8E8D8C"/>
              </a:solidFill>
            </a:endParaRPr>
          </a:p>
        </p:txBody>
      </p:sp>
      <p:sp>
        <p:nvSpPr>
          <p:cNvPr id="1048580" name="Slide Number Placeholder 1048579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5pPr>
          </a:lstStyle>
          <a:p>
            <a:pPr lvl="0" algn="r" eaLnBrk="1" latinLnBrk="1" hangingPunct="1"/>
            <a:fld id="{566ABCEB-ACFC-4714-9973-3DA970169C29}" type="slidenum">
              <a:rPr lang="zh-CN" altLang="en-US" sz="1200">
                <a:solidFill>
                  <a:srgbClr val="8E8D8C"/>
                </a:solidFill>
              </a:rPr>
              <a:pPr lvl="0" algn="r" eaLnBrk="1" latinLnBrk="1" hangingPunct="1"/>
              <a:t>‹#›</a:t>
            </a:fld>
            <a:endParaRPr lang="zh-CN" altLang="en-US" sz="1200">
              <a:solidFill>
                <a:srgbClr val="8E8D8C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ftr="0" dt="0"/>
  <p:txStyles>
    <p:titleStyle>
      <a:lvl1pPr marL="0" indent="0" algn="ctr" rtl="0" fontAlgn="base" latinLnBrk="1">
        <a:lnSpc>
          <a:spcPct val="100000"/>
        </a:lnSpc>
        <a:spcBef>
          <a:spcPct val="0"/>
        </a:spcBef>
        <a:spcAft>
          <a:spcPct val="0"/>
        </a:spcAft>
        <a:buFontTx/>
        <a:buNone/>
        <a:defRPr sz="4400" b="0" i="0" baseline="0">
          <a:solidFill>
            <a:schemeClr val="dk1"/>
          </a:solidFill>
          <a:latin typeface="Calibri" pitchFamily="34" charset="0"/>
          <a:sym typeface="Tahoma" pitchFamily="34" charset="0"/>
        </a:defRPr>
      </a:lvl1pPr>
    </p:titleStyle>
    <p:bodyStyle>
      <a:lvl1pPr marL="342900" indent="-342900" algn="l" rtl="0" fontAlgn="base" latinLnBrk="1">
        <a:lnSpc>
          <a:spcPct val="100000"/>
        </a:lnSpc>
        <a:spcBef>
          <a:spcPct val="20000"/>
        </a:spcBef>
        <a:spcAft>
          <a:spcPct val="0"/>
        </a:spcAft>
        <a:buSzPct val="100000"/>
        <a:buFont typeface="Arial" charset="0"/>
        <a:buChar char="•"/>
        <a:defRPr sz="3200" b="0" i="0" baseline="0">
          <a:solidFill>
            <a:schemeClr val="dk1"/>
          </a:solidFill>
          <a:latin typeface="Calibri" pitchFamily="34" charset="0"/>
          <a:sym typeface="Tahoma" pitchFamily="34" charset="0"/>
        </a:defRPr>
      </a:lvl1pPr>
      <a:lvl2pPr marL="742950" indent="-285750" algn="l" rtl="0" fontAlgn="base" latinLnBrk="1">
        <a:lnSpc>
          <a:spcPct val="100000"/>
        </a:lnSpc>
        <a:spcBef>
          <a:spcPct val="20000"/>
        </a:spcBef>
        <a:spcAft>
          <a:spcPct val="0"/>
        </a:spcAft>
        <a:buSzPct val="100000"/>
        <a:buFont typeface="Arial" charset="0"/>
        <a:buChar char="–"/>
        <a:defRPr sz="2800" b="0" i="0" baseline="0">
          <a:solidFill>
            <a:schemeClr val="dk1"/>
          </a:solidFill>
          <a:latin typeface="Calibri" pitchFamily="34" charset="0"/>
          <a:sym typeface="Tahoma" pitchFamily="34" charset="0"/>
        </a:defRPr>
      </a:lvl2pPr>
      <a:lvl3pPr marL="1143000" indent="-228600" algn="l" rtl="0" fontAlgn="base" latinLnBrk="1">
        <a:lnSpc>
          <a:spcPct val="100000"/>
        </a:lnSpc>
        <a:spcBef>
          <a:spcPct val="20000"/>
        </a:spcBef>
        <a:spcAft>
          <a:spcPct val="0"/>
        </a:spcAft>
        <a:buSzPct val="100000"/>
        <a:buFont typeface="Arial" charset="0"/>
        <a:buChar char="•"/>
        <a:defRPr sz="2400" b="0" i="0" baseline="0">
          <a:solidFill>
            <a:schemeClr val="dk1"/>
          </a:solidFill>
          <a:latin typeface="Calibri" pitchFamily="34" charset="0"/>
          <a:sym typeface="Tahoma" pitchFamily="34" charset="0"/>
        </a:defRPr>
      </a:lvl3pPr>
      <a:lvl4pPr marL="1600200" indent="-228600" algn="l" rtl="0" fontAlgn="base" latinLnBrk="1">
        <a:lnSpc>
          <a:spcPct val="100000"/>
        </a:lnSpc>
        <a:spcBef>
          <a:spcPct val="20000"/>
        </a:spcBef>
        <a:spcAft>
          <a:spcPct val="0"/>
        </a:spcAft>
        <a:buSzPct val="100000"/>
        <a:buFont typeface="Arial" charset="0"/>
        <a:buChar char="–"/>
        <a:defRPr sz="2000" b="0" i="0" baseline="0">
          <a:solidFill>
            <a:schemeClr val="dk1"/>
          </a:solidFill>
          <a:latin typeface="Calibri" pitchFamily="34" charset="0"/>
          <a:sym typeface="Tahoma" pitchFamily="34" charset="0"/>
        </a:defRPr>
      </a:lvl4pPr>
      <a:lvl5pPr marL="2057400" indent="-228600" algn="l" rtl="0" fontAlgn="base" latinLnBrk="1">
        <a:lnSpc>
          <a:spcPct val="100000"/>
        </a:lnSpc>
        <a:spcBef>
          <a:spcPct val="20000"/>
        </a:spcBef>
        <a:spcAft>
          <a:spcPct val="0"/>
        </a:spcAft>
        <a:buSzPct val="100000"/>
        <a:buFont typeface="Arial" charset="0"/>
        <a:buChar char="»"/>
        <a:defRPr sz="2000" b="0" i="0" baseline="0">
          <a:solidFill>
            <a:schemeClr val="dk1"/>
          </a:solidFill>
          <a:latin typeface="Calibri" pitchFamily="34" charset="0"/>
          <a:sym typeface="Tahoma" pitchFamily="34" charset="0"/>
        </a:defRPr>
      </a:lvl5pPr>
    </p:bodyStyle>
    <p:otherStyle>
      <a:lvl1pPr marL="0" indent="0" algn="l" rtl="0" eaLnBrk="1" fontAlgn="base" latinLnBrk="1" hangingPunct="1">
        <a:lnSpc>
          <a:spcPct val="100000"/>
        </a:lnSpc>
        <a:spcBef>
          <a:spcPct val="0"/>
        </a:spcBef>
        <a:spcAft>
          <a:spcPct val="0"/>
        </a:spcAft>
        <a:buFontTx/>
        <a:buNone/>
        <a:defRPr sz="1800" b="0" i="0" baseline="0">
          <a:solidFill>
            <a:schemeClr val="dk1"/>
          </a:solidFill>
          <a:latin typeface="Calibri" pitchFamily="34" charset="0"/>
          <a:sym typeface="Tahoma" pitchFamily="34" charset="0"/>
        </a:defRPr>
      </a:lvl1pPr>
      <a:lvl2pPr marL="457200" indent="0" algn="l" rtl="0" eaLnBrk="1" fontAlgn="base" latinLnBrk="1" hangingPunct="1">
        <a:lnSpc>
          <a:spcPct val="100000"/>
        </a:lnSpc>
        <a:spcBef>
          <a:spcPct val="0"/>
        </a:spcBef>
        <a:spcAft>
          <a:spcPct val="0"/>
        </a:spcAft>
        <a:buFontTx/>
        <a:buNone/>
        <a:defRPr sz="1800" b="0" i="0" baseline="0">
          <a:solidFill>
            <a:schemeClr val="dk1"/>
          </a:solidFill>
          <a:latin typeface="Calibri" pitchFamily="34" charset="0"/>
          <a:sym typeface="Tahoma" pitchFamily="34" charset="0"/>
        </a:defRPr>
      </a:lvl2pPr>
      <a:lvl3pPr marL="914400" indent="0" algn="l" rtl="0" eaLnBrk="1" fontAlgn="base" latinLnBrk="1" hangingPunct="1">
        <a:lnSpc>
          <a:spcPct val="100000"/>
        </a:lnSpc>
        <a:spcBef>
          <a:spcPct val="0"/>
        </a:spcBef>
        <a:spcAft>
          <a:spcPct val="0"/>
        </a:spcAft>
        <a:buFontTx/>
        <a:buNone/>
        <a:defRPr sz="1800" b="0" i="0" baseline="0">
          <a:solidFill>
            <a:schemeClr val="dk1"/>
          </a:solidFill>
          <a:latin typeface="Calibri" pitchFamily="34" charset="0"/>
          <a:sym typeface="Tahoma" pitchFamily="34" charset="0"/>
        </a:defRPr>
      </a:lvl3pPr>
      <a:lvl4pPr marL="1371600" indent="0" algn="l" rtl="0" eaLnBrk="1" fontAlgn="base" latinLnBrk="1" hangingPunct="1">
        <a:lnSpc>
          <a:spcPct val="100000"/>
        </a:lnSpc>
        <a:spcBef>
          <a:spcPct val="0"/>
        </a:spcBef>
        <a:spcAft>
          <a:spcPct val="0"/>
        </a:spcAft>
        <a:buFontTx/>
        <a:buNone/>
        <a:defRPr sz="1800" b="0" i="0" baseline="0">
          <a:solidFill>
            <a:schemeClr val="dk1"/>
          </a:solidFill>
          <a:latin typeface="Calibri" pitchFamily="34" charset="0"/>
          <a:sym typeface="Tahoma" pitchFamily="34" charset="0"/>
        </a:defRPr>
      </a:lvl4pPr>
      <a:lvl5pPr marL="1828800" indent="0" algn="l" rtl="0" eaLnBrk="1" fontAlgn="base" latinLnBrk="1" hangingPunct="1">
        <a:lnSpc>
          <a:spcPct val="100000"/>
        </a:lnSpc>
        <a:spcBef>
          <a:spcPct val="0"/>
        </a:spcBef>
        <a:spcAft>
          <a:spcPct val="0"/>
        </a:spcAft>
        <a:buFontTx/>
        <a:buNone/>
        <a:defRPr sz="1800" b="0" i="0" baseline="0">
          <a:solidFill>
            <a:schemeClr val="dk1"/>
          </a:solidFill>
          <a:latin typeface="Calibri" pitchFamily="34" charset="0"/>
          <a:sym typeface="Tahoma" pitchFamily="34" charset="0"/>
        </a:defRPr>
      </a:lvl5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Rectangle 1048580"/>
          <p:cNvSpPr/>
          <p:nvPr/>
        </p:nvSpPr>
        <p:spPr>
          <a:xfrm>
            <a:off x="0" y="38100"/>
            <a:ext cx="168275" cy="360362"/>
          </a:xfrm>
          <a:prstGeom prst="rect">
            <a:avLst/>
          </a:prstGeom>
          <a:noFill/>
          <a:ln>
            <a:noFill/>
          </a:ln>
        </p:spPr>
        <p:txBody>
          <a:bodyPr wrap="none" lIns="82936" tIns="41468" rIns="82936" bIns="41468" anchor="ctr">
            <a:spAutoFit/>
          </a:bodyPr>
          <a:lstStyle>
            <a:lvl1pPr marL="342900" indent="-3429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•"/>
              <a:defRPr sz="32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1pPr>
            <a:lvl2pPr marL="742950" indent="-28575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–"/>
              <a:defRPr sz="2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2pPr>
            <a:lvl3pPr marL="11430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•"/>
              <a:defRPr sz="24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3pPr>
            <a:lvl4pPr marL="16002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–"/>
              <a:defRPr sz="20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4pPr>
            <a:lvl5pPr marL="20574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»"/>
              <a:defRPr sz="20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5pPr>
          </a:lstStyle>
          <a:p>
            <a:pPr marL="0" lvl="0" indent="0" eaLnBrk="1" latinLnBrk="1" hangingPunct="1">
              <a:spcBef>
                <a:spcPct val="0"/>
              </a:spcBef>
              <a:buFontTx/>
              <a:buNone/>
            </a:pPr>
            <a:endParaRPr lang="zh-CN" altLang="en-US" sz="1800">
              <a:solidFill>
                <a:srgbClr val="000000"/>
              </a:solidFill>
              <a:ea typeface="Arial" charset="0"/>
            </a:endParaRPr>
          </a:p>
        </p:txBody>
      </p:sp>
      <p:sp>
        <p:nvSpPr>
          <p:cNvPr id="1048582" name="Rectangle 1048581"/>
          <p:cNvSpPr/>
          <p:nvPr/>
        </p:nvSpPr>
        <p:spPr>
          <a:xfrm>
            <a:off x="0" y="958850"/>
            <a:ext cx="168275" cy="361950"/>
          </a:xfrm>
          <a:prstGeom prst="rect">
            <a:avLst/>
          </a:prstGeom>
          <a:noFill/>
          <a:ln>
            <a:noFill/>
          </a:ln>
        </p:spPr>
        <p:txBody>
          <a:bodyPr wrap="none" lIns="82936" tIns="41468" rIns="82936" bIns="41468" anchor="ctr">
            <a:spAutoFit/>
          </a:bodyPr>
          <a:lstStyle>
            <a:lvl1pPr marL="342900" indent="-3429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•"/>
              <a:defRPr sz="32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1pPr>
            <a:lvl2pPr marL="742950" indent="-28575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–"/>
              <a:defRPr sz="2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2pPr>
            <a:lvl3pPr marL="11430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•"/>
              <a:defRPr sz="24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3pPr>
            <a:lvl4pPr marL="16002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–"/>
              <a:defRPr sz="20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4pPr>
            <a:lvl5pPr marL="20574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»"/>
              <a:defRPr sz="20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5pPr>
          </a:lstStyle>
          <a:p>
            <a:pPr marL="0" lvl="0" indent="0" eaLnBrk="1" latinLnBrk="1" hangingPunct="1">
              <a:spcBef>
                <a:spcPct val="0"/>
              </a:spcBef>
              <a:buFontTx/>
              <a:buNone/>
            </a:pPr>
            <a:endParaRPr lang="zh-CN" altLang="en-US" sz="1800">
              <a:solidFill>
                <a:srgbClr val="000000"/>
              </a:solidFill>
              <a:ea typeface="Arial" charset="0"/>
            </a:endParaRPr>
          </a:p>
        </p:txBody>
      </p:sp>
      <p:sp>
        <p:nvSpPr>
          <p:cNvPr id="1048583" name="Title 1048582"/>
          <p:cNvSpPr>
            <a:spLocks noGrp="1"/>
          </p:cNvSpPr>
          <p:nvPr>
            <p:ph type="ctrTitle" idx="4294967295"/>
          </p:nvPr>
        </p:nvSpPr>
        <p:spPr>
          <a:xfrm>
            <a:off x="385762" y="2205037"/>
            <a:ext cx="8424862" cy="3455987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algn="ctr">
              <a:defRPr sz="4400"/>
            </a:lvl1pPr>
          </a:lstStyle>
          <a:p>
            <a:pPr marL="182562" lvl="0" indent="0" algn="r" eaLnBrk="1" latinLnBrk="1" hangingPunct="1">
              <a:lnSpc>
                <a:spcPct val="80000"/>
              </a:lnSpc>
              <a:buClr>
                <a:srgbClr val="E46C0A"/>
              </a:buClr>
              <a:buFontTx/>
              <a:buNone/>
            </a:pPr>
            <a:r>
              <a:rPr lang="zh-CN" altLang="en-US" sz="4800">
                <a:solidFill>
                  <a:srgbClr val="00257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Реформа лізингу України</a:t>
            </a:r>
            <a:r>
              <a:t/>
            </a:r>
            <a:br/>
            <a:r>
              <a:t/>
            </a:r>
            <a:br/>
            <a:r>
              <a:rPr sz="4500">
                <a:solidFill>
                  <a:srgbClr val="00257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Вдосконалення законодавства з фінансового лізингу</a:t>
            </a:r>
          </a:p>
        </p:txBody>
      </p:sp>
      <p:sp>
        <p:nvSpPr>
          <p:cNvPr id="1048584" name="Rectangle 1048583"/>
          <p:cNvSpPr/>
          <p:nvPr/>
        </p:nvSpPr>
        <p:spPr>
          <a:xfrm>
            <a:off x="250825" y="6237287"/>
            <a:ext cx="8642350" cy="368300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>
            <a:spAutoFit/>
          </a:bodyPr>
          <a:lstStyle>
            <a:lvl1pPr marL="342900" indent="-3429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•"/>
              <a:defRPr sz="32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1pPr>
            <a:lvl2pPr marL="742950" indent="-28575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–"/>
              <a:defRPr sz="2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2pPr>
            <a:lvl3pPr marL="11430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•"/>
              <a:defRPr sz="24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3pPr>
            <a:lvl4pPr marL="16002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–"/>
              <a:defRPr sz="20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4pPr>
            <a:lvl5pPr marL="20574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»"/>
              <a:defRPr sz="20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5pPr>
          </a:lstStyle>
          <a:p>
            <a:pPr marL="0" lvl="0" indent="0" algn="r" eaLnBrk="1" latinLnBrk="1" hangingPunct="1">
              <a:spcBef>
                <a:spcPct val="0"/>
              </a:spcBef>
              <a:buFontTx/>
              <a:buNone/>
            </a:pPr>
            <a:r>
              <a:rPr lang="zh-CN" altLang="en-US" sz="1800" b="1">
                <a:solidFill>
                  <a:srgbClr val="002570"/>
                </a:solidFill>
                <a:latin typeface="Arial" charset="0"/>
                <a:ea typeface="Arial" charset="0"/>
              </a:rPr>
              <a:t>12 квітня 2018 р., Львів</a:t>
            </a:r>
          </a:p>
        </p:txBody>
      </p:sp>
      <p:pic>
        <p:nvPicPr>
          <p:cNvPr id="2097152" name="Picture 2097151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4137" y="120650"/>
            <a:ext cx="8880475" cy="15795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cut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5" name="Rectangle 1048584"/>
          <p:cNvSpPr/>
          <p:nvPr/>
        </p:nvSpPr>
        <p:spPr>
          <a:xfrm>
            <a:off x="8594725" y="6500812"/>
            <a:ext cx="549275" cy="357187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Tahoma" pitchFamily="34" charset="0"/>
                <a:ea typeface="Arial" charset="0"/>
                <a:sym typeface="Tahoma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Tahoma" pitchFamily="34" charset="0"/>
                <a:ea typeface="Arial" charset="0"/>
                <a:sym typeface="Tahoma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Tahoma" pitchFamily="34" charset="0"/>
                <a:ea typeface="Arial" charset="0"/>
                <a:sym typeface="Tahoma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Tahoma" pitchFamily="34" charset="0"/>
                <a:ea typeface="Arial" charset="0"/>
                <a:sym typeface="Tahoma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Tahoma" pitchFamily="34" charset="0"/>
                <a:ea typeface="Arial" charset="0"/>
                <a:sym typeface="Tahoma" pitchFamily="34" charset="0"/>
              </a:defRPr>
            </a:lvl5pPr>
          </a:lstStyle>
          <a:p>
            <a:pPr lvl="0" algn="r" eaLnBrk="1" latinLnBrk="1" hangingPunct="1"/>
            <a:endParaRPr lang="zh-CN" altLang="en-US">
              <a:latin typeface="Calibri" pitchFamily="34" charset="0"/>
            </a:endParaRPr>
          </a:p>
        </p:txBody>
      </p:sp>
      <p:sp>
        <p:nvSpPr>
          <p:cNvPr id="1048586" name="TextBox 1048585"/>
          <p:cNvSpPr txBox="1"/>
          <p:nvPr/>
        </p:nvSpPr>
        <p:spPr>
          <a:xfrm>
            <a:off x="0" y="115887"/>
            <a:ext cx="9144000" cy="827087"/>
          </a:xfrm>
          <a:prstGeom prst="rect">
            <a:avLst/>
          </a:prstGeom>
          <a:solidFill>
            <a:srgbClr val="006699"/>
          </a:solidFill>
          <a:ln w="38100" cap="flat" cmpd="sng">
            <a:solidFill>
              <a:schemeClr val="lt1">
                <a:alpha val="100000"/>
              </a:schemeClr>
            </a:solidFill>
            <a:prstDash val="solid"/>
            <a:miter/>
          </a:ln>
          <a:effectLst>
            <a:outerShdw dist="20000" dir="5400000">
              <a:srgbClr val="000000">
                <a:alpha val="37999"/>
              </a:srgbClr>
            </a:outerShdw>
          </a:effectLst>
        </p:spPr>
        <p:txBody>
          <a:bodyPr lIns="87264" tIns="43632" rIns="87264" bIns="43632" anchor="ctr">
            <a:spAutoFit/>
          </a:bodyPr>
          <a:lstStyle>
            <a:lvl1pPr marL="342900" indent="-3429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•"/>
              <a:defRPr sz="32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1pPr>
            <a:lvl2pPr marL="742950" indent="-28575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–"/>
              <a:defRPr sz="2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2pPr>
            <a:lvl3pPr marL="11430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•"/>
              <a:defRPr sz="24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3pPr>
            <a:lvl4pPr marL="16002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–"/>
              <a:defRPr sz="20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4pPr>
            <a:lvl5pPr marL="20574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»"/>
              <a:defRPr sz="20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5pPr>
          </a:lstStyle>
          <a:p>
            <a:pPr marL="0" lvl="0" indent="0" algn="ctr" eaLnBrk="1" latinLnBrk="1" hangingPunct="1"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chemeClr val="lt1"/>
                </a:solidFill>
                <a:latin typeface="Arial" charset="0"/>
                <a:ea typeface="Arial" charset="0"/>
              </a:rPr>
              <a:t>Ініційовані законопроекти по регулюванню ринку фінансового лізингу </a:t>
            </a:r>
          </a:p>
        </p:txBody>
      </p:sp>
      <p:graphicFrame>
        <p:nvGraphicFramePr>
          <p:cNvPr id="4194304" name="Table 419430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70197536"/>
              </p:ext>
            </p:extLst>
          </p:nvPr>
        </p:nvGraphicFramePr>
        <p:xfrm>
          <a:off x="0" y="1268412"/>
          <a:ext cx="9108504" cy="2768599"/>
        </p:xfrm>
        <a:graphic>
          <a:graphicData uri="http://schemas.openxmlformats.org/drawingml/2006/table">
            <a:tbl>
              <a:tblPr/>
              <a:tblGrid>
                <a:gridCol w="18054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3030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431925">
                <a:tc>
                  <a:txBody>
                    <a:bodyPr/>
                    <a:lstStyle/>
                    <a:p>
                      <a:pPr marL="0" lvl="0" indent="0" algn="ctr" eaLnBrk="1" latinLnBrk="1" hangingPunct="1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zh-CN" altLang="en-US" sz="2600" b="1">
                          <a:solidFill>
                            <a:srgbClr val="006699"/>
                          </a:solidFill>
                          <a:latin typeface="Tahoma" pitchFamily="34" charset="0"/>
                          <a:ea typeface="Tahoma" pitchFamily="34" charset="0"/>
                        </a:rPr>
                        <a:t>№3441 </a:t>
                      </a:r>
                    </a:p>
                  </a:txBody>
                  <a:tcPr marL="91437" marR="91437">
                    <a:lnL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miter/>
                    </a:lnL>
                    <a:lnR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miter/>
                    </a:lnR>
                    <a:lnT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miter/>
                    </a:lnT>
                    <a:lnB w="381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miter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just" eaLnBrk="1" latinLnBrk="1" hangingPunct="1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zh-CN" altLang="en-US" sz="2200" dirty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</a:rPr>
                        <a:t>Проект Закону про внесення змін до Закону Україн</a:t>
                      </a:r>
                      <a:r>
                        <a:rPr lang="zh-CN" altLang="en-US" sz="2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</a:rPr>
                        <a:t>и</a:t>
                      </a:r>
                      <a:endParaRPr lang="en-US" altLang="zh-CN" sz="2200" dirty="0" smtClean="0">
                        <a:solidFill>
                          <a:schemeClr val="dk1"/>
                        </a:solidFill>
                        <a:latin typeface="Tahoma" pitchFamily="34" charset="0"/>
                        <a:ea typeface="Tahoma" pitchFamily="34" charset="0"/>
                      </a:endParaRPr>
                    </a:p>
                    <a:p>
                      <a:pPr marL="0" lvl="0" indent="0" algn="just" eaLnBrk="1" latinLnBrk="1" hangingPunct="1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zh-CN" altLang="en-US" sz="2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</a:rPr>
                        <a:t>«</a:t>
                      </a:r>
                      <a:r>
                        <a:rPr lang="zh-CN" altLang="en-US" sz="2200" dirty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</a:rPr>
                        <a:t>Про фінансові послуги та державне регулювання </a:t>
                      </a:r>
                      <a:endParaRPr lang="en-US" altLang="zh-CN" sz="2200" dirty="0" smtClean="0">
                        <a:solidFill>
                          <a:schemeClr val="dk1"/>
                        </a:solidFill>
                        <a:latin typeface="Tahoma" pitchFamily="34" charset="0"/>
                        <a:ea typeface="Tahoma" pitchFamily="34" charset="0"/>
                      </a:endParaRPr>
                    </a:p>
                    <a:p>
                      <a:pPr marL="0" lvl="0" indent="0" algn="just" eaLnBrk="1" latinLnBrk="1" hangingPunct="1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zh-CN" altLang="en-US" sz="2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</a:rPr>
                        <a:t>р</a:t>
                      </a:r>
                      <a:r>
                        <a:rPr lang="zh-CN" altLang="en-US" sz="2200" dirty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</a:rPr>
                        <a:t>инків фінансових послуг» щодо фінансового лізингу</a:t>
                      </a:r>
                    </a:p>
                  </a:txBody>
                  <a:tcPr marL="91437" marR="91437">
                    <a:lnL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miter/>
                    </a:lnL>
                    <a:lnR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miter/>
                    </a:lnR>
                    <a:lnT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miter/>
                    </a:lnT>
                    <a:lnB w="381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miter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7037">
                <a:tc>
                  <a:txBody>
                    <a:bodyPr/>
                    <a:lstStyle/>
                    <a:p>
                      <a:pPr marL="0" lvl="0" indent="0" algn="ctr" eaLnBrk="1" latinLnBrk="1" hangingPunct="1">
                        <a:spcBef>
                          <a:spcPct val="0"/>
                        </a:spcBef>
                        <a:buFontTx/>
                        <a:buNone/>
                      </a:pPr>
                      <a:endParaRPr lang="en-US" altLang="en-US" sz="2200" b="1">
                        <a:latin typeface="Tahoma" pitchFamily="34" charset="0"/>
                        <a:ea typeface="Tahoma" pitchFamily="34" charset="0"/>
                      </a:endParaRPr>
                    </a:p>
                  </a:txBody>
                  <a:tcPr marL="91437" marR="91437">
                    <a:lnL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miter/>
                    </a:lnL>
                    <a:lnR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miter/>
                    </a:lnR>
                    <a:lnT w="381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miter/>
                    </a:lnT>
                    <a:lnB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miter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just" eaLnBrk="1" latinLnBrk="1" hangingPunct="1">
                        <a:spcBef>
                          <a:spcPct val="0"/>
                        </a:spcBef>
                        <a:buFontTx/>
                        <a:buNone/>
                      </a:pPr>
                      <a:endParaRPr lang="zh-CN" altLang="en-US" sz="2200">
                        <a:latin typeface="Tahoma" pitchFamily="34" charset="0"/>
                        <a:ea typeface="Tahoma" pitchFamily="34" charset="0"/>
                      </a:endParaRPr>
                    </a:p>
                  </a:txBody>
                  <a:tcPr marL="91437" marR="91437">
                    <a:lnL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miter/>
                    </a:lnL>
                    <a:lnR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miter/>
                    </a:lnR>
                    <a:lnT w="381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miter/>
                    </a:lnT>
                    <a:lnB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miter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9637">
                <a:tc>
                  <a:txBody>
                    <a:bodyPr/>
                    <a:lstStyle/>
                    <a:p>
                      <a:pPr marL="0" lvl="0" indent="0" algn="ctr" eaLnBrk="1" latinLnBrk="1" hangingPunct="1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zh-CN" altLang="en-US" sz="2600" b="1">
                          <a:solidFill>
                            <a:srgbClr val="006699"/>
                          </a:solidFill>
                          <a:latin typeface="Tahoma" pitchFamily="34" charset="0"/>
                          <a:ea typeface="Tahoma" pitchFamily="34" charset="0"/>
                        </a:rPr>
                        <a:t>№6395</a:t>
                      </a:r>
                      <a:r>
                        <a:rPr lang="zh-CN" altLang="en-US" sz="2200" b="1">
                          <a:solidFill>
                            <a:srgbClr val="006699"/>
                          </a:solidFill>
                          <a:latin typeface="Tahoma" pitchFamily="34" charset="0"/>
                          <a:ea typeface="Tahoma" pitchFamily="34" charset="0"/>
                        </a:rPr>
                        <a:t> </a:t>
                      </a:r>
                    </a:p>
                  </a:txBody>
                  <a:tcPr marL="91437" marR="91437">
                    <a:lnL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miter/>
                    </a:lnL>
                    <a:lnR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miter/>
                    </a:lnR>
                    <a:lnT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miter/>
                    </a:lnT>
                    <a:lnB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miter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just" eaLnBrk="1" latinLnBrk="1" hangingPunct="1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zh-CN" altLang="en-US" sz="2200" dirty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</a:rPr>
                        <a:t>Проект Закону «Про фінансовий лізинг»</a:t>
                      </a:r>
                    </a:p>
                  </a:txBody>
                  <a:tcPr marL="91437" marR="91437">
                    <a:lnL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miter/>
                    </a:lnL>
                    <a:lnR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miter/>
                    </a:lnR>
                    <a:lnT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miter/>
                    </a:lnT>
                    <a:lnB w="12700" cap="flat" cmpd="sng">
                      <a:solidFill>
                        <a:schemeClr val="lt1">
                          <a:alpha val="100000"/>
                        </a:schemeClr>
                      </a:solidFill>
                      <a:prstDash val="solid"/>
                      <a:miter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2097153" name="Picture 2097152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-1587" y="3548062"/>
            <a:ext cx="5942012" cy="33099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cut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0" name="TextBox 1048599"/>
          <p:cNvSpPr txBox="1"/>
          <p:nvPr/>
        </p:nvSpPr>
        <p:spPr>
          <a:xfrm>
            <a:off x="0" y="115887"/>
            <a:ext cx="9144000" cy="442912"/>
          </a:xfrm>
          <a:prstGeom prst="rect">
            <a:avLst/>
          </a:prstGeom>
          <a:solidFill>
            <a:srgbClr val="006699"/>
          </a:solidFill>
          <a:ln w="38100" cap="flat" cmpd="sng">
            <a:solidFill>
              <a:schemeClr val="lt1">
                <a:alpha val="100000"/>
              </a:schemeClr>
            </a:solidFill>
            <a:prstDash val="solid"/>
            <a:miter/>
          </a:ln>
          <a:effectLst>
            <a:outerShdw dist="20000" dir="5400000">
              <a:srgbClr val="000000">
                <a:alpha val="37999"/>
              </a:srgbClr>
            </a:outerShdw>
          </a:effectLst>
        </p:spPr>
        <p:txBody>
          <a:bodyPr lIns="87264" tIns="43632" rIns="87264" bIns="43632" anchor="ctr">
            <a:spAutoFit/>
          </a:bodyPr>
          <a:lstStyle>
            <a:lvl1pPr marL="342900" indent="-3429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•"/>
              <a:defRPr sz="32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1pPr>
            <a:lvl2pPr marL="742950" indent="-28575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–"/>
              <a:defRPr sz="2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2pPr>
            <a:lvl3pPr marL="11430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•"/>
              <a:defRPr sz="24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3pPr>
            <a:lvl4pPr marL="16002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–"/>
              <a:defRPr sz="20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4pPr>
            <a:lvl5pPr marL="20574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»"/>
              <a:defRPr sz="20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5pPr>
          </a:lstStyle>
          <a:p>
            <a:pPr marL="0" lvl="0" indent="0" algn="ctr">
              <a:spcBef>
                <a:spcPct val="0"/>
              </a:spcBef>
              <a:buFontTx/>
              <a:buNone/>
            </a:pPr>
            <a:r>
              <a:rPr lang="zh-CN" altLang="en-US" sz="2300" b="1">
                <a:solidFill>
                  <a:schemeClr val="lt1"/>
                </a:solidFill>
                <a:latin typeface="Arial" charset="0"/>
                <a:ea typeface="Arial" charset="0"/>
              </a:rPr>
              <a:t>Законопроект №3441</a:t>
            </a:r>
          </a:p>
        </p:txBody>
      </p:sp>
      <p:sp>
        <p:nvSpPr>
          <p:cNvPr id="1048601" name="Rectangle 1048600"/>
          <p:cNvSpPr/>
          <p:nvPr/>
        </p:nvSpPr>
        <p:spPr>
          <a:xfrm>
            <a:off x="107504" y="1736725"/>
            <a:ext cx="9036496" cy="3693319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Tahoma" pitchFamily="34" charset="0"/>
                <a:ea typeface="Arial" charset="0"/>
                <a:sym typeface="Tahoma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Tahoma" pitchFamily="34" charset="0"/>
                <a:ea typeface="Arial" charset="0"/>
                <a:sym typeface="Tahoma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Tahoma" pitchFamily="34" charset="0"/>
                <a:ea typeface="Arial" charset="0"/>
                <a:sym typeface="Tahoma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Tahoma" pitchFamily="34" charset="0"/>
                <a:ea typeface="Arial" charset="0"/>
                <a:sym typeface="Tahoma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Tahoma" pitchFamily="34" charset="0"/>
                <a:ea typeface="Arial" charset="0"/>
                <a:sym typeface="Tahoma" pitchFamily="34" charset="0"/>
              </a:defRPr>
            </a:lvl5pPr>
          </a:lstStyle>
          <a:p>
            <a:pPr lvl="0" algn="just" eaLnBrk="1" latinLnBrk="1" hangingPunct="1"/>
            <a:r>
              <a:rPr lang="zh-CN" altLang="en-US" sz="2600" dirty="0"/>
              <a:t>Законопроект </a:t>
            </a:r>
            <a:r>
              <a:rPr lang="zh-CN" altLang="en-US" sz="2600" b="1" dirty="0">
                <a:solidFill>
                  <a:srgbClr val="006699"/>
                </a:solidFill>
              </a:rPr>
              <a:t>№3441 </a:t>
            </a:r>
            <a:r>
              <a:rPr lang="zh-CN" altLang="en-US" sz="2600" dirty="0"/>
              <a:t>пропонує виключити норми, які </a:t>
            </a:r>
            <a:endParaRPr lang="en-US" altLang="zh-CN" sz="2600" dirty="0" smtClean="0"/>
          </a:p>
          <a:p>
            <a:pPr lvl="0" algn="just" eaLnBrk="1" latinLnBrk="1" hangingPunct="1"/>
            <a:r>
              <a:rPr lang="zh-CN" altLang="en-US" sz="2600" dirty="0" smtClean="0"/>
              <a:t>в</a:t>
            </a:r>
            <a:r>
              <a:rPr lang="zh-CN" altLang="en-US" sz="2600" dirty="0"/>
              <a:t>ідносять послуги фінансового лізингу до фінансови</a:t>
            </a:r>
            <a:r>
              <a:rPr lang="zh-CN" altLang="en-US" sz="2600" dirty="0" smtClean="0"/>
              <a:t>х  </a:t>
            </a:r>
            <a:endParaRPr lang="en-US" altLang="zh-CN" sz="2600" dirty="0" smtClean="0"/>
          </a:p>
          <a:p>
            <a:pPr lvl="0" algn="just" eaLnBrk="1" latinLnBrk="1" hangingPunct="1"/>
            <a:r>
              <a:rPr lang="zh-CN" altLang="en-US" sz="2600" dirty="0" smtClean="0"/>
              <a:t>п</a:t>
            </a:r>
            <a:r>
              <a:rPr lang="zh-CN" altLang="en-US" sz="2600" dirty="0"/>
              <a:t>ослуг та</a:t>
            </a:r>
            <a:r>
              <a:rPr lang="en-US" altLang="zh-CN" sz="2600" dirty="0"/>
              <a:t> </a:t>
            </a:r>
            <a:r>
              <a:rPr lang="zh-CN" altLang="en-US" sz="2600" dirty="0"/>
              <a:t>які</a:t>
            </a:r>
            <a:r>
              <a:rPr lang="en-US" altLang="zh-CN" sz="2600" dirty="0"/>
              <a:t> </a:t>
            </a:r>
            <a:r>
              <a:rPr lang="zh-CN" altLang="en-US" sz="2600" dirty="0"/>
              <a:t>відносять </a:t>
            </a:r>
            <a:r>
              <a:rPr lang="en-US" altLang="en-US" sz="2600" dirty="0" err="1">
                <a:latin typeface="Arial" charset="0"/>
              </a:rPr>
              <a:t>лізингові</a:t>
            </a:r>
            <a:r>
              <a:rPr lang="en-US" altLang="en-US" sz="2600" dirty="0">
                <a:latin typeface="Arial" charset="0"/>
              </a:rPr>
              <a:t> </a:t>
            </a:r>
            <a:r>
              <a:rPr lang="en-US" altLang="en-US" sz="2600" dirty="0" err="1">
                <a:latin typeface="Arial" charset="0"/>
              </a:rPr>
              <a:t>компанії</a:t>
            </a:r>
            <a:r>
              <a:rPr lang="en-US" altLang="en-US" sz="2600" dirty="0">
                <a:latin typeface="Arial" charset="0"/>
              </a:rPr>
              <a:t> </a:t>
            </a:r>
            <a:r>
              <a:rPr sz="2600" dirty="0" err="1"/>
              <a:t>до</a:t>
            </a:r>
            <a:r>
              <a:rPr sz="2600" dirty="0"/>
              <a:t> </a:t>
            </a:r>
            <a:r>
              <a:rPr sz="2600" dirty="0" err="1" smtClean="0"/>
              <a:t>фінансових</a:t>
            </a:r>
            <a:r>
              <a:rPr sz="2600" dirty="0" smtClean="0"/>
              <a:t> </a:t>
            </a:r>
            <a:endParaRPr lang="en-US" sz="2600" dirty="0" smtClean="0"/>
          </a:p>
          <a:p>
            <a:pPr lvl="0" algn="just" eaLnBrk="1" latinLnBrk="1" hangingPunct="1"/>
            <a:r>
              <a:rPr sz="2600" dirty="0" err="1" smtClean="0"/>
              <a:t>компаній</a:t>
            </a:r>
            <a:r>
              <a:rPr sz="2600" dirty="0"/>
              <a:t>. </a:t>
            </a:r>
            <a:endParaRPr lang="zh-CN" altLang="en-US" dirty="0"/>
          </a:p>
          <a:p>
            <a:pPr lvl="0" algn="just" eaLnBrk="1" latinLnBrk="1" hangingPunct="1"/>
            <a:endParaRPr sz="2600" dirty="0"/>
          </a:p>
          <a:p>
            <a:pPr lvl="0" algn="just" eaLnBrk="1" latinLnBrk="1" hangingPunct="1"/>
            <a:r>
              <a:rPr sz="2600" dirty="0" err="1"/>
              <a:t>Пропозиція</a:t>
            </a:r>
            <a:r>
              <a:rPr sz="2600" dirty="0"/>
              <a:t> </a:t>
            </a:r>
            <a:r>
              <a:rPr sz="2600" dirty="0" err="1"/>
              <a:t>про</a:t>
            </a:r>
            <a:r>
              <a:rPr sz="2600" dirty="0"/>
              <a:t> </a:t>
            </a:r>
            <a:r>
              <a:rPr sz="2600" dirty="0" err="1"/>
              <a:t>виключення</a:t>
            </a:r>
            <a:r>
              <a:rPr sz="2600" dirty="0"/>
              <a:t> </a:t>
            </a:r>
            <a:r>
              <a:rPr sz="2600" dirty="0" err="1"/>
              <a:t>фінансового</a:t>
            </a:r>
            <a:r>
              <a:rPr sz="2600" dirty="0"/>
              <a:t> </a:t>
            </a:r>
            <a:r>
              <a:rPr sz="2600" dirty="0" err="1"/>
              <a:t>лізингу</a:t>
            </a:r>
            <a:r>
              <a:rPr sz="2600" dirty="0"/>
              <a:t> з </a:t>
            </a:r>
            <a:endParaRPr lang="en-US" sz="2600" dirty="0" smtClean="0"/>
          </a:p>
          <a:p>
            <a:pPr lvl="0" algn="just" eaLnBrk="1" latinLnBrk="1" hangingPunct="1"/>
            <a:r>
              <a:rPr sz="2600" dirty="0" err="1" smtClean="0"/>
              <a:t>переліку</a:t>
            </a:r>
            <a:r>
              <a:rPr sz="2600" dirty="0" smtClean="0"/>
              <a:t> </a:t>
            </a:r>
            <a:r>
              <a:rPr sz="2600" dirty="0" err="1"/>
              <a:t>фінансових</a:t>
            </a:r>
            <a:r>
              <a:rPr sz="2600" dirty="0"/>
              <a:t> </a:t>
            </a:r>
            <a:r>
              <a:rPr sz="2600" dirty="0" err="1"/>
              <a:t>послуг</a:t>
            </a:r>
            <a:r>
              <a:rPr sz="2600" dirty="0"/>
              <a:t> </a:t>
            </a:r>
            <a:r>
              <a:rPr sz="2600" dirty="0" err="1"/>
              <a:t>не</a:t>
            </a:r>
            <a:r>
              <a:rPr sz="2600" dirty="0"/>
              <a:t> </a:t>
            </a:r>
            <a:r>
              <a:rPr sz="2600" dirty="0" err="1"/>
              <a:t>відповідає</a:t>
            </a:r>
            <a:r>
              <a:rPr sz="2600" dirty="0"/>
              <a:t> </a:t>
            </a:r>
            <a:r>
              <a:rPr sz="2600" dirty="0" err="1" smtClean="0"/>
              <a:t>положенням</a:t>
            </a:r>
            <a:endParaRPr lang="en-US" sz="2600" dirty="0" smtClean="0"/>
          </a:p>
          <a:p>
            <a:pPr lvl="0" algn="just" eaLnBrk="1" latinLnBrk="1" hangingPunct="1"/>
            <a:r>
              <a:rPr sz="2600" dirty="0" err="1" smtClean="0"/>
              <a:t>Угоди</a:t>
            </a:r>
            <a:r>
              <a:rPr sz="2600" dirty="0" smtClean="0"/>
              <a:t> </a:t>
            </a:r>
            <a:r>
              <a:rPr sz="2600" dirty="0" err="1"/>
              <a:t>про</a:t>
            </a:r>
            <a:r>
              <a:rPr sz="2600" dirty="0"/>
              <a:t> </a:t>
            </a:r>
            <a:r>
              <a:rPr sz="2600" dirty="0" err="1"/>
              <a:t>асоціацію</a:t>
            </a:r>
            <a:r>
              <a:rPr sz="2600" dirty="0"/>
              <a:t> </a:t>
            </a:r>
            <a:r>
              <a:rPr sz="2600" dirty="0" err="1"/>
              <a:t>між</a:t>
            </a:r>
            <a:r>
              <a:rPr sz="2600" dirty="0"/>
              <a:t> </a:t>
            </a:r>
            <a:r>
              <a:rPr sz="2600" dirty="0" err="1"/>
              <a:t>Україною</a:t>
            </a:r>
            <a:r>
              <a:rPr sz="2600" dirty="0"/>
              <a:t> </a:t>
            </a:r>
            <a:r>
              <a:rPr sz="2600" dirty="0" err="1"/>
              <a:t>та</a:t>
            </a:r>
            <a:r>
              <a:rPr sz="2600" dirty="0"/>
              <a:t> </a:t>
            </a:r>
            <a:r>
              <a:rPr sz="2600" dirty="0" err="1"/>
              <a:t>Європейським</a:t>
            </a:r>
            <a:r>
              <a:rPr sz="2600" dirty="0"/>
              <a:t> </a:t>
            </a:r>
            <a:endParaRPr lang="en-US" sz="2600" dirty="0" smtClean="0"/>
          </a:p>
          <a:p>
            <a:pPr lvl="0" algn="just" eaLnBrk="1" latinLnBrk="1" hangingPunct="1"/>
            <a:r>
              <a:rPr sz="2600" dirty="0" err="1" smtClean="0"/>
              <a:t>Союзом</a:t>
            </a:r>
            <a:r>
              <a:rPr sz="2600" dirty="0"/>
              <a:t>.</a:t>
            </a:r>
          </a:p>
        </p:txBody>
      </p:sp>
    </p:spTree>
  </p:cSld>
  <p:clrMapOvr>
    <a:masterClrMapping/>
  </p:clrMapOvr>
  <p:transition>
    <p:cut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2" name="TextBox 1048601"/>
          <p:cNvSpPr txBox="1"/>
          <p:nvPr/>
        </p:nvSpPr>
        <p:spPr>
          <a:xfrm>
            <a:off x="0" y="115887"/>
            <a:ext cx="9144000" cy="442912"/>
          </a:xfrm>
          <a:prstGeom prst="rect">
            <a:avLst/>
          </a:prstGeom>
          <a:solidFill>
            <a:srgbClr val="006699"/>
          </a:solidFill>
          <a:ln w="38100" cap="flat" cmpd="sng">
            <a:solidFill>
              <a:schemeClr val="lt1">
                <a:alpha val="100000"/>
              </a:schemeClr>
            </a:solidFill>
            <a:prstDash val="solid"/>
            <a:miter/>
          </a:ln>
          <a:effectLst>
            <a:outerShdw dist="20000" dir="5400000">
              <a:srgbClr val="000000">
                <a:alpha val="37999"/>
              </a:srgbClr>
            </a:outerShdw>
          </a:effectLst>
        </p:spPr>
        <p:txBody>
          <a:bodyPr lIns="87264" tIns="43632" rIns="87264" bIns="43632" anchor="ctr">
            <a:spAutoFit/>
          </a:bodyPr>
          <a:lstStyle>
            <a:lvl1pPr marL="342900" indent="-3429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•"/>
              <a:defRPr sz="32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1pPr>
            <a:lvl2pPr marL="742950" indent="-28575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–"/>
              <a:defRPr sz="2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2pPr>
            <a:lvl3pPr marL="11430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•"/>
              <a:defRPr sz="24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3pPr>
            <a:lvl4pPr marL="16002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–"/>
              <a:defRPr sz="20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4pPr>
            <a:lvl5pPr marL="20574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»"/>
              <a:defRPr sz="20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5pPr>
          </a:lstStyle>
          <a:p>
            <a:pPr marL="0" lvl="0" indent="0" algn="ctr">
              <a:spcBef>
                <a:spcPct val="0"/>
              </a:spcBef>
              <a:buFontTx/>
              <a:buNone/>
            </a:pPr>
            <a:r>
              <a:rPr lang="zh-CN" altLang="en-US" sz="2300" b="1">
                <a:solidFill>
                  <a:schemeClr val="lt1"/>
                </a:solidFill>
                <a:latin typeface="Arial" charset="0"/>
                <a:ea typeface="Arial" charset="0"/>
              </a:rPr>
              <a:t>Законопроект №6395</a:t>
            </a:r>
          </a:p>
        </p:txBody>
      </p:sp>
      <p:sp>
        <p:nvSpPr>
          <p:cNvPr id="1048603" name="Rectangle 1048602"/>
          <p:cNvSpPr/>
          <p:nvPr/>
        </p:nvSpPr>
        <p:spPr>
          <a:xfrm>
            <a:off x="0" y="1052512"/>
            <a:ext cx="9036496" cy="28931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Tahoma" pitchFamily="34" charset="0"/>
                <a:ea typeface="Arial" charset="0"/>
                <a:sym typeface="Tahoma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Tahoma" pitchFamily="34" charset="0"/>
                <a:ea typeface="Arial" charset="0"/>
                <a:sym typeface="Tahoma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Tahoma" pitchFamily="34" charset="0"/>
                <a:ea typeface="Arial" charset="0"/>
                <a:sym typeface="Tahoma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Tahoma" pitchFamily="34" charset="0"/>
                <a:ea typeface="Arial" charset="0"/>
                <a:sym typeface="Tahoma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Tahoma" pitchFamily="34" charset="0"/>
                <a:ea typeface="Arial" charset="0"/>
                <a:sym typeface="Tahoma" pitchFamily="34" charset="0"/>
              </a:defRPr>
            </a:lvl5pPr>
          </a:lstStyle>
          <a:p>
            <a:pPr lvl="0" algn="just" eaLnBrk="1" latinLnBrk="1" hangingPunct="1"/>
            <a:r>
              <a:rPr lang="zh-CN" altLang="en-US" sz="2200" dirty="0"/>
              <a:t>Законопроект </a:t>
            </a:r>
            <a:r>
              <a:rPr lang="zh-CN" altLang="en-US" sz="2200" b="1" dirty="0">
                <a:solidFill>
                  <a:srgbClr val="006699"/>
                </a:solidFill>
              </a:rPr>
              <a:t>№6395 </a:t>
            </a:r>
            <a:r>
              <a:rPr lang="zh-CN" altLang="en-US" sz="2200" dirty="0"/>
              <a:t>розроблено у відповідності до Директиви </a:t>
            </a:r>
            <a:r>
              <a:rPr lang="en-US" altLang="en-US" sz="2200" dirty="0">
                <a:solidFill>
                  <a:srgbClr val="006699"/>
                </a:solidFill>
              </a:rPr>
              <a:t>2008/48/ЄC</a:t>
            </a:r>
            <a:r>
              <a:rPr lang="zh-CN" altLang="en-US" sz="2200" dirty="0"/>
              <a:t> Європейського парламенту та Ради від 23 квітня 2008 р. </a:t>
            </a:r>
            <a:endParaRPr lang="en-US" altLang="zh-CN" sz="2200" dirty="0" smtClean="0"/>
          </a:p>
          <a:p>
            <a:pPr lvl="0" algn="just" eaLnBrk="1" latinLnBrk="1" hangingPunct="1"/>
            <a:r>
              <a:rPr lang="zh-CN" altLang="en-US" sz="2200" dirty="0" smtClean="0"/>
              <a:t>п</a:t>
            </a:r>
            <a:r>
              <a:rPr lang="zh-CN" altLang="en-US" sz="2200" dirty="0"/>
              <a:t>ро кредитні угоди для споживачів та</a:t>
            </a:r>
            <a:r>
              <a:rPr lang="zh-CN" altLang="en-US" sz="2200" dirty="0">
                <a:solidFill>
                  <a:srgbClr val="C00000"/>
                </a:solidFill>
              </a:rPr>
              <a:t> </a:t>
            </a:r>
            <a:r>
              <a:rPr lang="zh-CN" altLang="en-US" sz="2200" dirty="0"/>
              <a:t>Регламенту (ЄС) </a:t>
            </a:r>
            <a:r>
              <a:rPr lang="zh-CN" altLang="en-US" sz="2200" dirty="0">
                <a:solidFill>
                  <a:srgbClr val="006699"/>
                </a:solidFill>
              </a:rPr>
              <a:t>648/2012</a:t>
            </a:r>
            <a:r>
              <a:rPr lang="zh-CN" altLang="en-US" sz="2200" dirty="0"/>
              <a:t> від 26 червня 2013 року про пруденційні вимоги до кредитни</a:t>
            </a:r>
            <a:r>
              <a:rPr lang="zh-CN" altLang="en-US" sz="2200" dirty="0" smtClean="0"/>
              <a:t>х</a:t>
            </a:r>
            <a:endParaRPr lang="en-US" altLang="zh-CN" sz="2200" dirty="0" smtClean="0"/>
          </a:p>
          <a:p>
            <a:pPr lvl="0" algn="just" eaLnBrk="1" latinLnBrk="1" hangingPunct="1"/>
            <a:r>
              <a:rPr lang="zh-CN" altLang="en-US" sz="2200" dirty="0" smtClean="0"/>
              <a:t>о</a:t>
            </a:r>
            <a:r>
              <a:rPr lang="zh-CN" altLang="en-US" sz="2200" dirty="0"/>
              <a:t>рганізацій та інвестиційних компаній.</a:t>
            </a:r>
          </a:p>
          <a:p>
            <a:pPr lvl="0" algn="just" eaLnBrk="1" latinLnBrk="1" hangingPunct="1"/>
            <a:endParaRPr lang="zh-CN" altLang="en-US" sz="2200" dirty="0"/>
          </a:p>
          <a:p>
            <a:pPr lvl="0" algn="ctr" eaLnBrk="1" latinLnBrk="1" hangingPunct="1"/>
            <a:r>
              <a:rPr sz="2500" dirty="0" err="1">
                <a:solidFill>
                  <a:srgbClr val="0066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Законопроект</a:t>
            </a:r>
            <a:r>
              <a:rPr sz="2500" dirty="0">
                <a:solidFill>
                  <a:srgbClr val="0066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sz="2500" dirty="0" err="1">
                <a:solidFill>
                  <a:srgbClr val="0066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захищає</a:t>
            </a:r>
            <a:r>
              <a:rPr sz="2500" dirty="0">
                <a:solidFill>
                  <a:srgbClr val="0066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sz="2500" dirty="0" err="1">
                <a:solidFill>
                  <a:srgbClr val="0066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права</a:t>
            </a:r>
            <a:r>
              <a:rPr sz="2500" dirty="0">
                <a:solidFill>
                  <a:srgbClr val="0066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sz="2500" dirty="0" err="1">
                <a:solidFill>
                  <a:srgbClr val="0066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обох</a:t>
            </a:r>
            <a:r>
              <a:rPr sz="2500" dirty="0">
                <a:solidFill>
                  <a:srgbClr val="0066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sz="2500" dirty="0" err="1">
                <a:solidFill>
                  <a:srgbClr val="0066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сторін</a:t>
            </a:r>
            <a:r>
              <a:rPr sz="2500" dirty="0">
                <a:solidFill>
                  <a:srgbClr val="0066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</a:t>
            </a:r>
          </a:p>
          <a:p>
            <a:pPr lvl="0" algn="ctr" eaLnBrk="1" latinLnBrk="1" hangingPunct="1"/>
            <a:r>
              <a:rPr sz="2500" dirty="0">
                <a:solidFill>
                  <a:srgbClr val="0066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і </a:t>
            </a:r>
            <a:r>
              <a:rPr sz="2500" dirty="0" err="1">
                <a:solidFill>
                  <a:srgbClr val="0066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лізингодавців</a:t>
            </a:r>
            <a:r>
              <a:rPr sz="2500" dirty="0">
                <a:solidFill>
                  <a:srgbClr val="0066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і </a:t>
            </a:r>
            <a:r>
              <a:rPr sz="2500" dirty="0" err="1">
                <a:solidFill>
                  <a:srgbClr val="0066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лізингоодержувачів</a:t>
            </a:r>
            <a:endParaRPr sz="2500" dirty="0">
              <a:solidFill>
                <a:srgbClr val="0066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2097154" name="Picture 2097153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250825" y="4437062"/>
            <a:ext cx="8713788" cy="22780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cut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4" name="TextBox 1048603"/>
          <p:cNvSpPr txBox="1"/>
          <p:nvPr/>
        </p:nvSpPr>
        <p:spPr>
          <a:xfrm>
            <a:off x="0" y="115887"/>
            <a:ext cx="9144000" cy="442912"/>
          </a:xfrm>
          <a:prstGeom prst="rect">
            <a:avLst/>
          </a:prstGeom>
          <a:solidFill>
            <a:srgbClr val="006699"/>
          </a:solidFill>
          <a:ln w="38100" cap="flat" cmpd="sng">
            <a:solidFill>
              <a:schemeClr val="lt1">
                <a:alpha val="100000"/>
              </a:schemeClr>
            </a:solidFill>
            <a:prstDash val="solid"/>
            <a:miter/>
          </a:ln>
          <a:effectLst>
            <a:outerShdw dist="20000" dir="5400000">
              <a:srgbClr val="000000">
                <a:alpha val="37999"/>
              </a:srgbClr>
            </a:outerShdw>
          </a:effectLst>
        </p:spPr>
        <p:txBody>
          <a:bodyPr lIns="87264" tIns="43632" rIns="87264" bIns="43632" anchor="ctr">
            <a:spAutoFit/>
          </a:bodyPr>
          <a:lstStyle>
            <a:lvl1pPr marL="342900" indent="-3429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•"/>
              <a:defRPr sz="32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1pPr>
            <a:lvl2pPr marL="742950" indent="-28575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–"/>
              <a:defRPr sz="2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2pPr>
            <a:lvl3pPr marL="11430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•"/>
              <a:defRPr sz="24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3pPr>
            <a:lvl4pPr marL="16002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–"/>
              <a:defRPr sz="20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4pPr>
            <a:lvl5pPr marL="20574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»"/>
              <a:defRPr sz="20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5pPr>
          </a:lstStyle>
          <a:p>
            <a:pPr marL="0" lvl="0" indent="0" algn="ctr">
              <a:spcBef>
                <a:spcPct val="0"/>
              </a:spcBef>
              <a:buFontTx/>
              <a:buNone/>
            </a:pPr>
            <a:r>
              <a:rPr lang="zh-CN" altLang="en-US" sz="2300" b="1">
                <a:solidFill>
                  <a:schemeClr val="lt1"/>
                </a:solidFill>
                <a:latin typeface="Arial" charset="0"/>
                <a:ea typeface="Arial" charset="0"/>
              </a:rPr>
              <a:t>    Переваги для лізингодавця (кредитора)</a:t>
            </a:r>
          </a:p>
        </p:txBody>
      </p:sp>
      <p:sp>
        <p:nvSpPr>
          <p:cNvPr id="1048605" name="Rectangle 1048604"/>
          <p:cNvSpPr/>
          <p:nvPr/>
        </p:nvSpPr>
        <p:spPr>
          <a:xfrm>
            <a:off x="684212" y="908050"/>
            <a:ext cx="7920037" cy="5355312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>
            <a:spAutoFit/>
          </a:bodyPr>
          <a:lstStyle>
            <a:lvl1pPr marL="342900" indent="-3429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•"/>
              <a:defRPr sz="32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1pPr>
            <a:lvl2pPr marL="742950" indent="-28575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–"/>
              <a:defRPr sz="2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2pPr>
            <a:lvl3pPr marL="11430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•"/>
              <a:defRPr sz="24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3pPr>
            <a:lvl4pPr marL="16002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–"/>
              <a:defRPr sz="20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4pPr>
            <a:lvl5pPr marL="20574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»"/>
              <a:defRPr sz="20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5pPr>
          </a:lstStyle>
          <a:p>
            <a:pPr marL="285750" lvl="0" indent="-285750" algn="just" eaLnBrk="1" latinLnBrk="1" hangingPunct="1">
              <a:spcBef>
                <a:spcPct val="0"/>
              </a:spcBef>
            </a:pPr>
            <a:r>
              <a:rPr lang="zh-CN" altLang="en-US" sz="1800" dirty="0">
                <a:latin typeface="Tahoma" pitchFamily="34" charset="0"/>
                <a:ea typeface="Arial" charset="0"/>
              </a:rPr>
              <a:t>Надається </a:t>
            </a:r>
            <a:r>
              <a:rPr lang="zh-CN" altLang="en-US" sz="1800" b="1" dirty="0">
                <a:solidFill>
                  <a:srgbClr val="006699"/>
                </a:solidFill>
                <a:latin typeface="Tahoma" pitchFamily="34" charset="0"/>
                <a:ea typeface="Arial" charset="0"/>
              </a:rPr>
              <a:t>можливість витребувати компенсацію понесених </a:t>
            </a:r>
            <a:r>
              <a:rPr lang="en-US" altLang="zh-CN" sz="1800" b="1" dirty="0">
                <a:solidFill>
                  <a:srgbClr val="006699"/>
                </a:solidFill>
                <a:latin typeface="Tahoma" pitchFamily="34" charset="0"/>
              </a:rPr>
              <a:t> </a:t>
            </a:r>
            <a:r>
              <a:rPr lang="en-US" altLang="zh-CN" sz="1800" b="1" dirty="0" smtClean="0">
                <a:solidFill>
                  <a:srgbClr val="006699"/>
                </a:solidFill>
                <a:latin typeface="Tahoma" pitchFamily="34" charset="0"/>
              </a:rPr>
              <a:t>  </a:t>
            </a:r>
            <a:r>
              <a:rPr lang="zh-CN" altLang="en-US" sz="1800" b="1" dirty="0" smtClean="0">
                <a:solidFill>
                  <a:srgbClr val="006699"/>
                </a:solidFill>
                <a:latin typeface="Tahoma" pitchFamily="34" charset="0"/>
                <a:ea typeface="Arial" charset="0"/>
              </a:rPr>
              <a:t>в</a:t>
            </a:r>
            <a:r>
              <a:rPr lang="zh-CN" altLang="en-US" sz="1800" b="1" dirty="0">
                <a:solidFill>
                  <a:srgbClr val="006699"/>
                </a:solidFill>
                <a:latin typeface="Tahoma" pitchFamily="34" charset="0"/>
                <a:ea typeface="Arial" charset="0"/>
              </a:rPr>
              <a:t>итрат </a:t>
            </a:r>
            <a:r>
              <a:rPr lang="zh-CN" altLang="en-US" sz="1800" dirty="0">
                <a:latin typeface="Tahoma" pitchFamily="34" charset="0"/>
                <a:ea typeface="Arial" charset="0"/>
              </a:rPr>
              <a:t>на відновлення предмету лізингу з несумлінного лізингоодержувача.</a:t>
            </a:r>
          </a:p>
          <a:p>
            <a:pPr marL="285750" lvl="0" indent="-285750" algn="just" eaLnBrk="1" latinLnBrk="1" hangingPunct="1">
              <a:spcBef>
                <a:spcPct val="0"/>
              </a:spcBef>
            </a:pPr>
            <a:endParaRPr lang="en-US" altLang="en-US" sz="1800" dirty="0">
              <a:latin typeface="Tahoma" pitchFamily="34" charset="0"/>
              <a:ea typeface="Arial" charset="0"/>
            </a:endParaRPr>
          </a:p>
          <a:p>
            <a:pPr marL="285750" lvl="0" indent="-285750" algn="just" eaLnBrk="1" latinLnBrk="1" hangingPunct="1">
              <a:spcBef>
                <a:spcPct val="0"/>
              </a:spcBef>
            </a:pPr>
            <a:r>
              <a:rPr lang="zh-CN" altLang="en-US" sz="1800" dirty="0">
                <a:latin typeface="Tahoma" pitchFamily="34" charset="0"/>
                <a:ea typeface="Arial" charset="0"/>
              </a:rPr>
              <a:t>Чітко встановлюється, що </a:t>
            </a:r>
            <a:r>
              <a:rPr lang="zh-CN" altLang="en-US" sz="1800" b="1" dirty="0">
                <a:solidFill>
                  <a:srgbClr val="006699"/>
                </a:solidFill>
                <a:latin typeface="Tahoma" pitchFamily="34" charset="0"/>
                <a:ea typeface="Arial" charset="0"/>
              </a:rPr>
              <a:t>авансовий платіж за договором </a:t>
            </a:r>
            <a:r>
              <a:rPr lang="zh-CN" altLang="en-US" sz="1800" b="1" dirty="0" smtClean="0">
                <a:solidFill>
                  <a:srgbClr val="006699"/>
                </a:solidFill>
                <a:latin typeface="Tahoma" pitchFamily="34" charset="0"/>
                <a:ea typeface="Arial" charset="0"/>
              </a:rPr>
              <a:t>         ф</a:t>
            </a:r>
            <a:r>
              <a:rPr lang="zh-CN" altLang="en-US" sz="1800" b="1" dirty="0">
                <a:solidFill>
                  <a:srgbClr val="006699"/>
                </a:solidFill>
                <a:latin typeface="Tahoma" pitchFamily="34" charset="0"/>
                <a:ea typeface="Arial" charset="0"/>
              </a:rPr>
              <a:t>інансового лізингу не є залученими коштами лізингодавця</a:t>
            </a:r>
            <a:r>
              <a:rPr lang="zh-CN" altLang="en-US" sz="1800" dirty="0">
                <a:latin typeface="Tahoma" pitchFamily="34" charset="0"/>
                <a:ea typeface="Arial" charset="0"/>
              </a:rPr>
              <a:t>, а є складовою частиною лізингових платежів за договором, що </a:t>
            </a:r>
            <a:r>
              <a:rPr lang="zh-CN" altLang="en-US" sz="1800" dirty="0" smtClean="0">
                <a:latin typeface="Tahoma" pitchFamily="34" charset="0"/>
                <a:ea typeface="Arial" charset="0"/>
              </a:rPr>
              <a:t>        в</a:t>
            </a:r>
            <a:r>
              <a:rPr lang="zh-CN" altLang="en-US" sz="1800" dirty="0">
                <a:latin typeface="Tahoma" pitchFamily="34" charset="0"/>
                <a:ea typeface="Arial" charset="0"/>
              </a:rPr>
              <a:t>ідшкодовують вартість об`єкта фінансового лізингу.    </a:t>
            </a:r>
          </a:p>
          <a:p>
            <a:pPr marL="285750" lvl="0" indent="-285750" algn="just" eaLnBrk="1" latinLnBrk="1" hangingPunct="1">
              <a:spcBef>
                <a:spcPct val="0"/>
              </a:spcBef>
            </a:pPr>
            <a:endParaRPr lang="en-US" altLang="en-US" sz="1800" dirty="0">
              <a:latin typeface="Tahoma" pitchFamily="34" charset="0"/>
              <a:ea typeface="Arial" charset="0"/>
            </a:endParaRPr>
          </a:p>
          <a:p>
            <a:pPr marL="285750" lvl="0" indent="-285750" algn="just" eaLnBrk="1" latinLnBrk="1" hangingPunct="1">
              <a:spcBef>
                <a:spcPct val="0"/>
              </a:spcBef>
            </a:pPr>
            <a:r>
              <a:rPr lang="zh-CN" altLang="en-US" sz="1800" dirty="0">
                <a:latin typeface="Tahoma" pitchFamily="34" charset="0"/>
                <a:ea typeface="Arial" charset="0"/>
              </a:rPr>
              <a:t>Визначено чіткі </a:t>
            </a:r>
            <a:r>
              <a:rPr lang="en-US" altLang="en-US" sz="1800" b="1" dirty="0" err="1">
                <a:solidFill>
                  <a:srgbClr val="006699"/>
                </a:solidFill>
                <a:latin typeface="Tahoma" pitchFamily="34" charset="0"/>
                <a:ea typeface="Arial" charset="0"/>
              </a:rPr>
              <a:t>вимоги</a:t>
            </a:r>
            <a:r>
              <a:rPr lang="en-US" altLang="en-US" sz="1800" b="1" dirty="0">
                <a:solidFill>
                  <a:srgbClr val="006699"/>
                </a:solidFill>
                <a:latin typeface="Tahoma" pitchFamily="34" charset="0"/>
                <a:ea typeface="Arial" charset="0"/>
              </a:rPr>
              <a:t> </a:t>
            </a:r>
            <a:r>
              <a:rPr lang="en-US" altLang="en-US" sz="1800" b="1" dirty="0" err="1">
                <a:solidFill>
                  <a:srgbClr val="006699"/>
                </a:solidFill>
                <a:latin typeface="Tahoma" pitchFamily="34" charset="0"/>
                <a:ea typeface="Arial" charset="0"/>
              </a:rPr>
              <a:t>до</a:t>
            </a:r>
            <a:r>
              <a:rPr lang="en-US" altLang="en-US" sz="1800" b="1" dirty="0">
                <a:solidFill>
                  <a:srgbClr val="006699"/>
                </a:solidFill>
                <a:latin typeface="Tahoma" pitchFamily="34" charset="0"/>
                <a:ea typeface="Arial" charset="0"/>
              </a:rPr>
              <a:t> </a:t>
            </a:r>
            <a:r>
              <a:rPr lang="en-US" altLang="en-US" sz="1800" b="1" dirty="0" err="1">
                <a:solidFill>
                  <a:srgbClr val="006699"/>
                </a:solidFill>
                <a:latin typeface="Tahoma" pitchFamily="34" charset="0"/>
                <a:ea typeface="Arial" charset="0"/>
              </a:rPr>
              <a:t>форми</a:t>
            </a:r>
            <a:r>
              <a:rPr lang="en-US" altLang="en-US" sz="1800" b="1" dirty="0">
                <a:solidFill>
                  <a:srgbClr val="006699"/>
                </a:solidFill>
                <a:latin typeface="Tahoma" pitchFamily="34" charset="0"/>
                <a:ea typeface="Arial" charset="0"/>
              </a:rPr>
              <a:t> </a:t>
            </a:r>
            <a:r>
              <a:rPr lang="en-US" altLang="en-US" sz="1800" b="1" dirty="0" err="1">
                <a:solidFill>
                  <a:srgbClr val="006699"/>
                </a:solidFill>
                <a:latin typeface="Tahoma" pitchFamily="34" charset="0"/>
                <a:ea typeface="Arial" charset="0"/>
              </a:rPr>
              <a:t>договору</a:t>
            </a:r>
            <a:r>
              <a:rPr lang="en-US" altLang="en-US" sz="1800" b="1" dirty="0">
                <a:solidFill>
                  <a:srgbClr val="006699"/>
                </a:solidFill>
                <a:latin typeface="Tahoma" pitchFamily="34" charset="0"/>
                <a:ea typeface="Arial" charset="0"/>
              </a:rPr>
              <a:t> </a:t>
            </a:r>
            <a:r>
              <a:rPr lang="zh-CN" altLang="en-US" sz="1800" dirty="0">
                <a:latin typeface="Tahoma" pitchFamily="34" charset="0"/>
                <a:ea typeface="Arial" charset="0"/>
              </a:rPr>
              <a:t>фінансового лізингу. Можливість </a:t>
            </a:r>
            <a:r>
              <a:rPr lang="zh-CN" altLang="en-US" sz="1800" b="1" dirty="0">
                <a:solidFill>
                  <a:srgbClr val="006699"/>
                </a:solidFill>
                <a:latin typeface="Tahoma" pitchFamily="34" charset="0"/>
                <a:ea typeface="Arial" charset="0"/>
              </a:rPr>
              <a:t>укладання договорів в електронній формі</a:t>
            </a:r>
            <a:r>
              <a:rPr lang="zh-CN" altLang="en-US" sz="1800" dirty="0">
                <a:latin typeface="Tahoma" pitchFamily="34" charset="0"/>
                <a:ea typeface="Arial" charset="0"/>
              </a:rPr>
              <a:t>.</a:t>
            </a:r>
          </a:p>
          <a:p>
            <a:pPr marL="285750" lvl="0" indent="-285750" algn="just" eaLnBrk="1" latinLnBrk="1" hangingPunct="1">
              <a:spcBef>
                <a:spcPct val="0"/>
              </a:spcBef>
            </a:pPr>
            <a:endParaRPr lang="zh-CN" altLang="en-US" sz="1800" dirty="0">
              <a:latin typeface="Tahoma" pitchFamily="34" charset="0"/>
              <a:ea typeface="Arial" charset="0"/>
            </a:endParaRPr>
          </a:p>
          <a:p>
            <a:pPr marL="285750" lvl="0" indent="-285750" algn="just" eaLnBrk="1" latinLnBrk="1" hangingPunct="1">
              <a:spcBef>
                <a:spcPct val="0"/>
              </a:spcBef>
            </a:pPr>
            <a:r>
              <a:rPr lang="zh-CN" altLang="en-US" sz="1800" b="1" dirty="0">
                <a:solidFill>
                  <a:srgbClr val="006699"/>
                </a:solidFill>
                <a:latin typeface="Tahoma" pitchFamily="34" charset="0"/>
                <a:ea typeface="Arial" charset="0"/>
              </a:rPr>
              <a:t>Майно</a:t>
            </a:r>
            <a:r>
              <a:rPr lang="zh-CN" altLang="en-US" sz="1800" dirty="0">
                <a:latin typeface="Tahoma" pitchFamily="34" charset="0"/>
                <a:ea typeface="Arial" charset="0"/>
              </a:rPr>
              <a:t>, що знаходиться у лізингу, </a:t>
            </a:r>
            <a:r>
              <a:rPr lang="zh-CN" altLang="en-US" sz="1800" b="1" dirty="0">
                <a:solidFill>
                  <a:srgbClr val="006699"/>
                </a:solidFill>
                <a:latin typeface="Tahoma" pitchFamily="34" charset="0"/>
                <a:ea typeface="Arial" charset="0"/>
              </a:rPr>
              <a:t>прирівюється до заставного </a:t>
            </a:r>
            <a:r>
              <a:rPr lang="zh-CN" altLang="en-US" sz="1800" b="1" dirty="0" smtClean="0">
                <a:solidFill>
                  <a:srgbClr val="006699"/>
                </a:solidFill>
                <a:latin typeface="Tahoma" pitchFamily="34" charset="0"/>
                <a:ea typeface="Arial" charset="0"/>
              </a:rPr>
              <a:t>  м</a:t>
            </a:r>
            <a:r>
              <a:rPr lang="zh-CN" altLang="en-US" sz="1800" b="1" dirty="0">
                <a:solidFill>
                  <a:srgbClr val="006699"/>
                </a:solidFill>
                <a:latin typeface="Tahoma" pitchFamily="34" charset="0"/>
                <a:ea typeface="Arial" charset="0"/>
              </a:rPr>
              <a:t>айна </a:t>
            </a:r>
            <a:r>
              <a:rPr lang="zh-CN" altLang="en-US" sz="1800" dirty="0">
                <a:latin typeface="Tahoma" pitchFamily="34" charset="0"/>
                <a:ea typeface="Arial" charset="0"/>
              </a:rPr>
              <a:t>з метою протидії шахрайству: розтрата, відчуження, </a:t>
            </a:r>
            <a:r>
              <a:rPr lang="zh-CN" altLang="en-US" sz="1800" dirty="0" smtClean="0">
                <a:latin typeface="Tahoma" pitchFamily="34" charset="0"/>
                <a:ea typeface="Arial" charset="0"/>
              </a:rPr>
              <a:t>             п</a:t>
            </a:r>
            <a:r>
              <a:rPr lang="zh-CN" altLang="en-US" sz="1800" dirty="0">
                <a:latin typeface="Tahoma" pitchFamily="34" charset="0"/>
                <a:ea typeface="Arial" charset="0"/>
              </a:rPr>
              <a:t>риховування, підміна, пошкодження, знищення тощо (норм</a:t>
            </a:r>
            <a:r>
              <a:rPr lang="zh-CN" altLang="en-US" sz="1800" dirty="0" smtClean="0">
                <a:latin typeface="Tahoma" pitchFamily="34" charset="0"/>
                <a:ea typeface="Arial" charset="0"/>
              </a:rPr>
              <a:t>а           </a:t>
            </a:r>
            <a:r>
              <a:rPr lang="zh-CN" altLang="en-US" sz="1800" dirty="0">
                <a:latin typeface="Tahoma" pitchFamily="34" charset="0"/>
                <a:ea typeface="Arial" charset="0"/>
              </a:rPr>
              <a:t>Кримінального кодексу України). </a:t>
            </a:r>
          </a:p>
          <a:p>
            <a:pPr marL="285750" lvl="0" indent="-285750" algn="just" eaLnBrk="1" latinLnBrk="1" hangingPunct="1">
              <a:spcBef>
                <a:spcPct val="0"/>
              </a:spcBef>
            </a:pPr>
            <a:endParaRPr lang="zh-CN" altLang="en-US" sz="1800" dirty="0">
              <a:latin typeface="Tahoma" pitchFamily="34" charset="0"/>
              <a:ea typeface="Arial" charset="0"/>
            </a:endParaRPr>
          </a:p>
          <a:p>
            <a:pPr marL="285750" lvl="0" indent="-285750" algn="just" eaLnBrk="1" latinLnBrk="1" hangingPunct="1">
              <a:spcBef>
                <a:spcPct val="0"/>
              </a:spcBef>
            </a:pPr>
            <a:r>
              <a:rPr lang="zh-CN" altLang="en-US" sz="1800" dirty="0">
                <a:latin typeface="Tahoma" pitchFamily="34" charset="0"/>
                <a:ea typeface="Arial" charset="0"/>
              </a:rPr>
              <a:t>Договір фінансового лізингу з фізичними особами </a:t>
            </a:r>
            <a:r>
              <a:rPr lang="zh-CN" altLang="en-US" sz="1800" b="1" dirty="0">
                <a:solidFill>
                  <a:srgbClr val="006699"/>
                </a:solidFill>
                <a:latin typeface="Tahoma" pitchFamily="34" charset="0"/>
                <a:ea typeface="Arial" charset="0"/>
              </a:rPr>
              <a:t>не підлягає </a:t>
            </a:r>
            <a:r>
              <a:rPr lang="zh-CN" altLang="en-US" sz="1800" b="1" dirty="0" smtClean="0">
                <a:solidFill>
                  <a:srgbClr val="006699"/>
                </a:solidFill>
                <a:latin typeface="Tahoma" pitchFamily="34" charset="0"/>
                <a:ea typeface="Arial" charset="0"/>
              </a:rPr>
              <a:t>        н</a:t>
            </a:r>
            <a:r>
              <a:rPr lang="zh-CN" altLang="en-US" sz="1800" b="1" dirty="0">
                <a:solidFill>
                  <a:srgbClr val="006699"/>
                </a:solidFill>
                <a:latin typeface="Tahoma" pitchFamily="34" charset="0"/>
                <a:ea typeface="Arial" charset="0"/>
              </a:rPr>
              <a:t>отаріальному посвідченню</a:t>
            </a:r>
            <a:r>
              <a:rPr sz="1800" dirty="0">
                <a:latin typeface="Tahoma" pitchFamily="34" charset="0"/>
                <a:ea typeface="Arial" charset="0"/>
              </a:rPr>
              <a:t>.</a:t>
            </a:r>
          </a:p>
        </p:txBody>
      </p:sp>
    </p:spTree>
  </p:cSld>
  <p:clrMapOvr>
    <a:masterClrMapping/>
  </p:clrMapOvr>
  <p:transition>
    <p:cut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6" name="TextBox 1048605"/>
          <p:cNvSpPr txBox="1"/>
          <p:nvPr/>
        </p:nvSpPr>
        <p:spPr>
          <a:xfrm>
            <a:off x="0" y="115887"/>
            <a:ext cx="9144000" cy="442912"/>
          </a:xfrm>
          <a:prstGeom prst="rect">
            <a:avLst/>
          </a:prstGeom>
          <a:solidFill>
            <a:srgbClr val="006699"/>
          </a:solidFill>
          <a:ln w="38100" cap="flat" cmpd="sng">
            <a:solidFill>
              <a:schemeClr val="lt1">
                <a:alpha val="100000"/>
              </a:schemeClr>
            </a:solidFill>
            <a:prstDash val="solid"/>
            <a:miter/>
          </a:ln>
          <a:effectLst>
            <a:outerShdw dist="20000" dir="5400000">
              <a:srgbClr val="000000">
                <a:alpha val="37999"/>
              </a:srgbClr>
            </a:outerShdw>
          </a:effectLst>
        </p:spPr>
        <p:txBody>
          <a:bodyPr lIns="87264" tIns="43632" rIns="87264" bIns="43632" anchor="ctr">
            <a:spAutoFit/>
          </a:bodyPr>
          <a:lstStyle>
            <a:lvl1pPr marL="342900" indent="-3429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•"/>
              <a:defRPr sz="32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1pPr>
            <a:lvl2pPr marL="742950" indent="-28575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–"/>
              <a:defRPr sz="2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2pPr>
            <a:lvl3pPr marL="11430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•"/>
              <a:defRPr sz="24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3pPr>
            <a:lvl4pPr marL="16002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–"/>
              <a:defRPr sz="20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4pPr>
            <a:lvl5pPr marL="20574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»"/>
              <a:defRPr sz="20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5pPr>
          </a:lstStyle>
          <a:p>
            <a:pPr marL="0" lvl="0" indent="0" algn="ctr">
              <a:spcBef>
                <a:spcPct val="0"/>
              </a:spcBef>
              <a:buFontTx/>
              <a:buNone/>
            </a:pPr>
            <a:r>
              <a:rPr lang="zh-CN" altLang="en-US" sz="2300" b="1">
                <a:solidFill>
                  <a:schemeClr val="lt1"/>
                </a:solidFill>
                <a:latin typeface="Arial" charset="0"/>
                <a:ea typeface="Arial" charset="0"/>
              </a:rPr>
              <a:t>    Переваги для лізингоодержувача (споживача) </a:t>
            </a:r>
          </a:p>
        </p:txBody>
      </p:sp>
      <p:sp>
        <p:nvSpPr>
          <p:cNvPr id="1048607" name="Rectangle 1048606"/>
          <p:cNvSpPr/>
          <p:nvPr/>
        </p:nvSpPr>
        <p:spPr>
          <a:xfrm>
            <a:off x="107504" y="981075"/>
            <a:ext cx="8856984" cy="3970318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Tahoma" pitchFamily="34" charset="0"/>
                <a:ea typeface="Arial" charset="0"/>
                <a:sym typeface="Tahoma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Tahoma" pitchFamily="34" charset="0"/>
                <a:ea typeface="Arial" charset="0"/>
                <a:sym typeface="Tahoma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Tahoma" pitchFamily="34" charset="0"/>
                <a:ea typeface="Arial" charset="0"/>
                <a:sym typeface="Tahoma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Tahoma" pitchFamily="34" charset="0"/>
                <a:ea typeface="Arial" charset="0"/>
                <a:sym typeface="Tahoma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Tahoma" pitchFamily="34" charset="0"/>
                <a:ea typeface="Arial" charset="0"/>
                <a:sym typeface="Tahoma" pitchFamily="34" charset="0"/>
              </a:defRPr>
            </a:lvl5pPr>
          </a:lstStyle>
          <a:p>
            <a:pPr marL="342900" lvl="0" indent="-342900" algn="just" eaLnBrk="1" latinLnBrk="1" hangingPunct="1">
              <a:buChar char="•"/>
            </a:pPr>
            <a:r>
              <a:rPr lang="zh-CN" altLang="en-US" sz="2100" dirty="0"/>
              <a:t>Визначено необхідність </a:t>
            </a:r>
            <a:r>
              <a:rPr lang="zh-CN" altLang="en-US" sz="2100" b="1" dirty="0">
                <a:solidFill>
                  <a:srgbClr val="006699"/>
                </a:solidFill>
              </a:rPr>
              <a:t>надання споживачу доконтрактної </a:t>
            </a:r>
            <a:r>
              <a:rPr lang="zh-CN" altLang="en-US" sz="2100" b="1" dirty="0" smtClean="0">
                <a:solidFill>
                  <a:srgbClr val="006699"/>
                </a:solidFill>
              </a:rPr>
              <a:t>    і</a:t>
            </a:r>
            <a:r>
              <a:rPr lang="zh-CN" altLang="en-US" sz="2100" b="1" dirty="0">
                <a:solidFill>
                  <a:srgbClr val="006699"/>
                </a:solidFill>
              </a:rPr>
              <a:t>нформації </a:t>
            </a:r>
            <a:r>
              <a:rPr lang="zh-CN" altLang="en-US" sz="2100" dirty="0"/>
              <a:t>перед укладанням договору лізингу.</a:t>
            </a:r>
          </a:p>
          <a:p>
            <a:pPr marL="342900" lvl="0" indent="-342900" algn="just" eaLnBrk="1" latinLnBrk="1" hangingPunct="1">
              <a:buChar char="•"/>
            </a:pPr>
            <a:endParaRPr lang="zh-CN" altLang="en-US" sz="2100" dirty="0"/>
          </a:p>
          <a:p>
            <a:pPr marL="342900" lvl="0" indent="-342900" algn="just" eaLnBrk="1" latinLnBrk="1" hangingPunct="1">
              <a:buChar char="•"/>
            </a:pPr>
            <a:r>
              <a:rPr lang="zh-CN" altLang="en-US" sz="2100" dirty="0">
                <a:solidFill>
                  <a:srgbClr val="342F23"/>
                </a:solidFill>
              </a:rPr>
              <a:t>Фізична особа (окрім ФОП) має право без пояснення причин </a:t>
            </a:r>
            <a:r>
              <a:rPr lang="zh-CN" altLang="en-US" sz="2100" dirty="0" smtClean="0">
                <a:solidFill>
                  <a:srgbClr val="342F23"/>
                </a:solidFill>
              </a:rPr>
              <a:t>       </a:t>
            </a:r>
            <a:r>
              <a:rPr lang="zh-CN" altLang="en-US" sz="2100" b="1" dirty="0" smtClean="0">
                <a:solidFill>
                  <a:srgbClr val="006699"/>
                </a:solidFill>
              </a:rPr>
              <a:t>в</a:t>
            </a:r>
            <a:r>
              <a:rPr lang="zh-CN" altLang="en-US" sz="2100" b="1" dirty="0">
                <a:solidFill>
                  <a:srgbClr val="006699"/>
                </a:solidFill>
              </a:rPr>
              <a:t>ідмовитися від договору в односторонньому порядку</a:t>
            </a:r>
            <a:r>
              <a:rPr lang="zh-CN" altLang="en-US" sz="2100" dirty="0">
                <a:solidFill>
                  <a:srgbClr val="342F23"/>
                </a:solidFill>
              </a:rPr>
              <a:t> </a:t>
            </a:r>
            <a:r>
              <a:rPr lang="zh-CN" altLang="en-US" sz="2100" dirty="0" smtClean="0">
                <a:solidFill>
                  <a:srgbClr val="342F23"/>
                </a:solidFill>
              </a:rPr>
              <a:t>      н</a:t>
            </a:r>
            <a:r>
              <a:rPr lang="zh-CN" altLang="en-US" sz="2100" dirty="0">
                <a:solidFill>
                  <a:srgbClr val="342F23"/>
                </a:solidFill>
              </a:rPr>
              <a:t>е пізніше 14 календарних днів з дати його укладення.</a:t>
            </a:r>
          </a:p>
          <a:p>
            <a:pPr marL="342900" lvl="0" indent="-342900" algn="just" eaLnBrk="1" latinLnBrk="1" hangingPunct="1">
              <a:buChar char="•"/>
            </a:pPr>
            <a:endParaRPr lang="zh-CN" altLang="en-US" sz="2100" dirty="0">
              <a:solidFill>
                <a:srgbClr val="342F23"/>
              </a:solidFill>
            </a:endParaRPr>
          </a:p>
          <a:p>
            <a:pPr marL="342900" lvl="0" indent="-342900" algn="just" eaLnBrk="1" latinLnBrk="1" hangingPunct="1">
              <a:buChar char="•"/>
            </a:pPr>
            <a:r>
              <a:rPr lang="zh-CN" altLang="en-US" sz="2100" b="1" dirty="0">
                <a:solidFill>
                  <a:srgbClr val="006699"/>
                </a:solidFill>
              </a:rPr>
              <a:t>Протягом строку дії договору </a:t>
            </a:r>
            <a:r>
              <a:rPr lang="zh-CN" altLang="en-US" sz="2100" dirty="0">
                <a:solidFill>
                  <a:srgbClr val="342F23"/>
                </a:solidFill>
              </a:rPr>
              <a:t>фінансового лізингу, за умов</a:t>
            </a:r>
            <a:r>
              <a:rPr lang="zh-CN" altLang="en-US" sz="2100" dirty="0" smtClean="0">
                <a:solidFill>
                  <a:srgbClr val="342F23"/>
                </a:solidFill>
              </a:rPr>
              <a:t>и    </a:t>
            </a:r>
            <a:r>
              <a:rPr lang="zh-CN" altLang="en-US" sz="2100" dirty="0">
                <a:solidFill>
                  <a:srgbClr val="342F23"/>
                </a:solidFill>
              </a:rPr>
              <a:t>виконання умов договору, лізингоодержувачу </a:t>
            </a:r>
            <a:r>
              <a:rPr lang="zh-CN" altLang="en-US" sz="2100" b="1" dirty="0">
                <a:solidFill>
                  <a:srgbClr val="006699"/>
                </a:solidFill>
              </a:rPr>
              <a:t>забезпечується </a:t>
            </a:r>
            <a:r>
              <a:rPr lang="zh-CN" altLang="en-US" sz="2100" b="1" dirty="0" smtClean="0">
                <a:solidFill>
                  <a:srgbClr val="006699"/>
                </a:solidFill>
              </a:rPr>
              <a:t>   з</a:t>
            </a:r>
            <a:r>
              <a:rPr lang="zh-CN" altLang="en-US" sz="2100" b="1" dirty="0">
                <a:solidFill>
                  <a:srgbClr val="006699"/>
                </a:solidFill>
              </a:rPr>
              <a:t>ахист його прав </a:t>
            </a:r>
            <a:r>
              <a:rPr lang="zh-CN" altLang="en-US" sz="2100" dirty="0">
                <a:solidFill>
                  <a:srgbClr val="342F23"/>
                </a:solidFill>
              </a:rPr>
              <a:t>стосовно володіння та користуванням майном на рівні із захистом, встановленим законодавством щодо захисту </a:t>
            </a:r>
            <a:r>
              <a:rPr lang="zh-CN" altLang="en-US" sz="2100" dirty="0" smtClean="0">
                <a:solidFill>
                  <a:srgbClr val="342F23"/>
                </a:solidFill>
              </a:rPr>
              <a:t> п</a:t>
            </a:r>
            <a:r>
              <a:rPr lang="zh-CN" altLang="en-US" sz="2100" dirty="0">
                <a:solidFill>
                  <a:srgbClr val="342F23"/>
                </a:solidFill>
              </a:rPr>
              <a:t>рав власника.</a:t>
            </a:r>
          </a:p>
        </p:txBody>
      </p:sp>
    </p:spTree>
  </p:cSld>
  <p:clrMapOvr>
    <a:masterClrMapping/>
  </p:clrMapOvr>
  <p:transition>
    <p:cut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8" name="TextBox 1048607"/>
          <p:cNvSpPr txBox="1"/>
          <p:nvPr/>
        </p:nvSpPr>
        <p:spPr>
          <a:xfrm>
            <a:off x="0" y="115887"/>
            <a:ext cx="9144000" cy="442912"/>
          </a:xfrm>
          <a:prstGeom prst="rect">
            <a:avLst/>
          </a:prstGeom>
          <a:solidFill>
            <a:srgbClr val="006699"/>
          </a:solidFill>
          <a:ln w="38100" cap="flat" cmpd="sng">
            <a:solidFill>
              <a:schemeClr val="lt1">
                <a:alpha val="100000"/>
              </a:schemeClr>
            </a:solidFill>
            <a:prstDash val="solid"/>
            <a:miter/>
          </a:ln>
          <a:effectLst>
            <a:outerShdw dist="20000" dir="5400000">
              <a:srgbClr val="000000">
                <a:alpha val="37999"/>
              </a:srgbClr>
            </a:outerShdw>
          </a:effectLst>
        </p:spPr>
        <p:txBody>
          <a:bodyPr lIns="87264" tIns="43632" rIns="87264" bIns="43632" anchor="ctr">
            <a:spAutoFit/>
          </a:bodyPr>
          <a:lstStyle>
            <a:lvl1pPr marL="342900" indent="-3429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•"/>
              <a:defRPr sz="32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1pPr>
            <a:lvl2pPr marL="742950" indent="-28575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–"/>
              <a:defRPr sz="2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2pPr>
            <a:lvl3pPr marL="11430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•"/>
              <a:defRPr sz="24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3pPr>
            <a:lvl4pPr marL="16002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–"/>
              <a:defRPr sz="20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4pPr>
            <a:lvl5pPr marL="20574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»"/>
              <a:defRPr sz="20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5pPr>
          </a:lstStyle>
          <a:p>
            <a:pPr marL="0" lvl="0" indent="0" algn="ctr">
              <a:spcBef>
                <a:spcPct val="0"/>
              </a:spcBef>
              <a:buFontTx/>
              <a:buNone/>
            </a:pPr>
            <a:r>
              <a:rPr lang="zh-CN" altLang="en-US" sz="2300" b="1">
                <a:solidFill>
                  <a:schemeClr val="lt1"/>
                </a:solidFill>
                <a:latin typeface="Arial" charset="0"/>
                <a:ea typeface="Arial" charset="0"/>
              </a:rPr>
              <a:t>    Новації законопроекту №6395</a:t>
            </a:r>
          </a:p>
        </p:txBody>
      </p:sp>
      <p:sp>
        <p:nvSpPr>
          <p:cNvPr id="1048609" name="Rectangle 1048608"/>
          <p:cNvSpPr/>
          <p:nvPr/>
        </p:nvSpPr>
        <p:spPr>
          <a:xfrm>
            <a:off x="107504" y="836612"/>
            <a:ext cx="8928992" cy="4616648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Tahoma" pitchFamily="34" charset="0"/>
                <a:ea typeface="Arial" charset="0"/>
                <a:sym typeface="Tahoma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Tahoma" pitchFamily="34" charset="0"/>
                <a:ea typeface="Arial" charset="0"/>
                <a:sym typeface="Tahoma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Tahoma" pitchFamily="34" charset="0"/>
                <a:ea typeface="Arial" charset="0"/>
                <a:sym typeface="Tahoma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Tahoma" pitchFamily="34" charset="0"/>
                <a:ea typeface="Arial" charset="0"/>
                <a:sym typeface="Tahoma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Tahoma" pitchFamily="34" charset="0"/>
                <a:ea typeface="Arial" charset="0"/>
                <a:sym typeface="Tahoma" pitchFamily="34" charset="0"/>
              </a:defRPr>
            </a:lvl5pPr>
          </a:lstStyle>
          <a:p>
            <a:pPr lvl="0" algn="just" eaLnBrk="1" latinLnBrk="1" hangingPunct="1"/>
            <a:endParaRPr lang="zh-CN" altLang="en-US" sz="2100" dirty="0"/>
          </a:p>
          <a:p>
            <a:pPr lvl="0" algn="just" eaLnBrk="1" latinLnBrk="1" hangingPunct="1">
              <a:buChar char="•"/>
            </a:pPr>
            <a:r>
              <a:rPr lang="zh-CN" altLang="en-US" sz="2100" dirty="0"/>
              <a:t>Передбачається впровадження механізму залучення </a:t>
            </a:r>
            <a:r>
              <a:rPr lang="zh-CN" altLang="en-US" sz="2100" b="1" dirty="0">
                <a:solidFill>
                  <a:srgbClr val="006699"/>
                </a:solidFill>
              </a:rPr>
              <a:t>лізингових посередників</a:t>
            </a:r>
            <a:r>
              <a:rPr lang="zh-CN" altLang="en-US" sz="2100" dirty="0"/>
              <a:t>, діяльність яких не належить до фінансових послуг, але може включати лише консультування, надання інформаційних та </a:t>
            </a:r>
            <a:r>
              <a:rPr lang="zh-CN" altLang="en-US" sz="2100" dirty="0" smtClean="0"/>
              <a:t>      і</a:t>
            </a:r>
            <a:r>
              <a:rPr lang="zh-CN" altLang="en-US" sz="2100" dirty="0"/>
              <a:t>нших посередницьких послуг.</a:t>
            </a:r>
          </a:p>
          <a:p>
            <a:pPr lvl="0" algn="just" eaLnBrk="1" latinLnBrk="1" hangingPunct="1">
              <a:buChar char="•"/>
            </a:pPr>
            <a:endParaRPr lang="zh-CN" altLang="en-US" sz="2100" dirty="0"/>
          </a:p>
          <a:p>
            <a:pPr lvl="0" algn="just" eaLnBrk="1" latinLnBrk="1" hangingPunct="1">
              <a:buChar char="•"/>
            </a:pPr>
            <a:r>
              <a:rPr lang="zh-CN" altLang="en-US" sz="2100" dirty="0"/>
              <a:t>Чітко визначено механізм </a:t>
            </a:r>
            <a:r>
              <a:rPr lang="zh-CN" altLang="en-US" sz="2100" b="1" dirty="0">
                <a:solidFill>
                  <a:srgbClr val="006699"/>
                </a:solidFill>
              </a:rPr>
              <a:t>сублізинг</a:t>
            </a:r>
            <a:r>
              <a:rPr lang="zh-CN" altLang="en-US" sz="2100" b="1" dirty="0" smtClean="0">
                <a:solidFill>
                  <a:srgbClr val="006699"/>
                </a:solidFill>
              </a:rPr>
              <a:t>у</a:t>
            </a:r>
            <a:endParaRPr lang="en-US" altLang="zh-CN" sz="2100" b="1" dirty="0" smtClean="0">
              <a:solidFill>
                <a:srgbClr val="006699"/>
              </a:solidFill>
            </a:endParaRPr>
          </a:p>
          <a:p>
            <a:pPr lvl="0" algn="just" eaLnBrk="1" latinLnBrk="1" hangingPunct="1"/>
            <a:r>
              <a:rPr lang="zh-CN" altLang="en-US" sz="2100" dirty="0" smtClean="0"/>
              <a:t> </a:t>
            </a:r>
            <a:r>
              <a:rPr lang="zh-CN" altLang="en-US" sz="2100" dirty="0"/>
              <a:t>(передача лізингоодержувачем майна у користування третім особам).</a:t>
            </a:r>
          </a:p>
          <a:p>
            <a:pPr lvl="0" algn="just" eaLnBrk="1" latinLnBrk="1" hangingPunct="1">
              <a:buChar char="•"/>
            </a:pPr>
            <a:endParaRPr lang="zh-CN" altLang="en-US" sz="2100" dirty="0"/>
          </a:p>
          <a:p>
            <a:pPr lvl="0" algn="just" eaLnBrk="1" latinLnBrk="1" hangingPunct="1">
              <a:buChar char="•"/>
            </a:pPr>
            <a:r>
              <a:rPr lang="zh-CN" altLang="en-US" sz="2100" dirty="0"/>
              <a:t>Передбачено </a:t>
            </a:r>
            <a:r>
              <a:rPr lang="zh-CN" altLang="en-US" sz="2100" b="1" dirty="0">
                <a:solidFill>
                  <a:srgbClr val="006699"/>
                </a:solidFill>
              </a:rPr>
              <a:t>право лізингодавця відмовитись від договору </a:t>
            </a:r>
            <a:r>
              <a:rPr lang="zh-CN" altLang="en-US" sz="2100" b="1" dirty="0" smtClean="0">
                <a:solidFill>
                  <a:srgbClr val="006699"/>
                </a:solidFill>
              </a:rPr>
              <a:t>    </a:t>
            </a:r>
            <a:r>
              <a:rPr lang="zh-CN" altLang="en-US" sz="2100" dirty="0" smtClean="0"/>
              <a:t>ф</a:t>
            </a:r>
            <a:r>
              <a:rPr lang="zh-CN" altLang="en-US" sz="2100" dirty="0"/>
              <a:t>інансового лізингу та вимагати повернення предмету лізингу, якщо лізингоодержувач порушує вимоги законодавства у сфері запобігання та протидії легалізації (відмиванню) доходів, та у разі встановлення </a:t>
            </a:r>
            <a:r>
              <a:rPr lang="zh-CN" altLang="en-US" sz="2100" dirty="0" smtClean="0"/>
              <a:t>  ф</a:t>
            </a:r>
            <a:r>
              <a:rPr lang="zh-CN" altLang="en-US" sz="2100" dirty="0"/>
              <a:t>акту подання лізингоодержувачем недостовірної інформації.</a:t>
            </a:r>
          </a:p>
        </p:txBody>
      </p:sp>
    </p:spTree>
  </p:cSld>
  <p:clrMapOvr>
    <a:masterClrMapping/>
  </p:clrMapOvr>
  <p:transition>
    <p:cut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0" name="TextBox 1048609"/>
          <p:cNvSpPr txBox="1"/>
          <p:nvPr/>
        </p:nvSpPr>
        <p:spPr>
          <a:xfrm>
            <a:off x="0" y="115887"/>
            <a:ext cx="9144000" cy="442912"/>
          </a:xfrm>
          <a:prstGeom prst="rect">
            <a:avLst/>
          </a:prstGeom>
          <a:solidFill>
            <a:srgbClr val="006699"/>
          </a:solidFill>
          <a:ln w="38100" cap="flat" cmpd="sng">
            <a:solidFill>
              <a:schemeClr val="lt1">
                <a:alpha val="100000"/>
              </a:schemeClr>
            </a:solidFill>
            <a:prstDash val="solid"/>
            <a:miter/>
          </a:ln>
          <a:effectLst>
            <a:outerShdw dist="20000" dir="5400000">
              <a:srgbClr val="000000">
                <a:alpha val="37999"/>
              </a:srgbClr>
            </a:outerShdw>
          </a:effectLst>
        </p:spPr>
        <p:txBody>
          <a:bodyPr lIns="87264" tIns="43632" rIns="87264" bIns="43632" anchor="ctr">
            <a:spAutoFit/>
          </a:bodyPr>
          <a:lstStyle>
            <a:lvl1pPr marL="342900" indent="-3429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•"/>
              <a:defRPr sz="32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1pPr>
            <a:lvl2pPr marL="742950" indent="-28575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–"/>
              <a:defRPr sz="2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2pPr>
            <a:lvl3pPr marL="11430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•"/>
              <a:defRPr sz="24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3pPr>
            <a:lvl4pPr marL="16002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–"/>
              <a:defRPr sz="20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4pPr>
            <a:lvl5pPr marL="20574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»"/>
              <a:defRPr sz="20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5pPr>
          </a:lstStyle>
          <a:p>
            <a:pPr marL="0" lvl="0" indent="0" algn="ctr">
              <a:spcBef>
                <a:spcPct val="0"/>
              </a:spcBef>
              <a:buFontTx/>
              <a:buNone/>
            </a:pPr>
            <a:r>
              <a:rPr lang="zh-CN" altLang="en-US" sz="2300" b="1">
                <a:solidFill>
                  <a:schemeClr val="lt1"/>
                </a:solidFill>
                <a:latin typeface="Arial" charset="0"/>
                <a:ea typeface="Arial" charset="0"/>
              </a:rPr>
              <a:t>    Зміни до Податкового кодексу</a:t>
            </a:r>
          </a:p>
        </p:txBody>
      </p:sp>
      <p:sp>
        <p:nvSpPr>
          <p:cNvPr id="1048611" name="Rectangle 1048610"/>
          <p:cNvSpPr/>
          <p:nvPr/>
        </p:nvSpPr>
        <p:spPr>
          <a:xfrm>
            <a:off x="107504" y="890587"/>
            <a:ext cx="8928992" cy="550920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Tahoma" pitchFamily="34" charset="0"/>
                <a:ea typeface="Arial" charset="0"/>
                <a:sym typeface="Tahoma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Tahoma" pitchFamily="34" charset="0"/>
                <a:ea typeface="Arial" charset="0"/>
                <a:sym typeface="Tahoma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Tahoma" pitchFamily="34" charset="0"/>
                <a:ea typeface="Arial" charset="0"/>
                <a:sym typeface="Tahoma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Tahoma" pitchFamily="34" charset="0"/>
                <a:ea typeface="Arial" charset="0"/>
                <a:sym typeface="Tahoma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Tahoma" pitchFamily="34" charset="0"/>
                <a:ea typeface="Arial" charset="0"/>
                <a:sym typeface="Tahoma" pitchFamily="34" charset="0"/>
              </a:defRPr>
            </a:lvl5pPr>
          </a:lstStyle>
          <a:p>
            <a:pPr marL="285750" lvl="0" indent="-285750" algn="just" eaLnBrk="1" latinLnBrk="1" hangingPunct="1">
              <a:buFont typeface="Wingdings" pitchFamily="2" charset="2"/>
              <a:buChar char="ü"/>
            </a:pPr>
            <a:r>
              <a:rPr lang="zh-CN" altLang="en-US" sz="1600" b="1" dirty="0">
                <a:solidFill>
                  <a:srgbClr val="006699"/>
                </a:solidFill>
              </a:rPr>
              <a:t>Законопроект не виключає </a:t>
            </a:r>
            <a:r>
              <a:rPr lang="zh-CN" altLang="en-US" sz="1600" dirty="0"/>
              <a:t>із Закону України «Про фінансові послуги та державне </a:t>
            </a:r>
            <a:r>
              <a:rPr lang="zh-CN" altLang="en-US" sz="1600" dirty="0" smtClean="0"/>
              <a:t>   р</a:t>
            </a:r>
            <a:r>
              <a:rPr lang="zh-CN" altLang="en-US" sz="1600" dirty="0"/>
              <a:t>егулювання ринку фінансових послуг» норми, які відносять лізингові компанії – </a:t>
            </a:r>
            <a:r>
              <a:rPr lang="zh-CN" altLang="en-US" sz="1600" dirty="0" smtClean="0"/>
              <a:t>      д</a:t>
            </a:r>
            <a:r>
              <a:rPr lang="zh-CN" altLang="en-US" sz="1600" dirty="0"/>
              <a:t>о фінансових компаній.</a:t>
            </a:r>
          </a:p>
          <a:p>
            <a:pPr marL="285750" lvl="0" indent="-285750" algn="just" eaLnBrk="1" latinLnBrk="1" hangingPunct="1"/>
            <a:r>
              <a:rPr lang="zh-CN" altLang="en-US" sz="1600" dirty="0"/>
              <a:t> </a:t>
            </a:r>
          </a:p>
          <a:p>
            <a:pPr marL="285750" lvl="0" indent="-285750" algn="just" eaLnBrk="1" latinLnBrk="1" hangingPunct="1">
              <a:buFont typeface="Wingdings" pitchFamily="2" charset="2"/>
              <a:buChar char="ü"/>
            </a:pPr>
            <a:r>
              <a:rPr lang="zh-CN" altLang="en-US" sz="1600" b="1" dirty="0">
                <a:solidFill>
                  <a:srgbClr val="006699"/>
                </a:solidFill>
              </a:rPr>
              <a:t>Пропозиція щодо внесення змін до ПКУ:</a:t>
            </a:r>
          </a:p>
          <a:p>
            <a:pPr marL="285750" lvl="0" indent="-285750" algn="just" eaLnBrk="1" latinLnBrk="1" hangingPunct="1"/>
            <a:endParaRPr lang="zh-CN" altLang="en-US" sz="1600" dirty="0"/>
          </a:p>
          <a:p>
            <a:pPr marL="285750" lvl="0" indent="-285750" algn="just" eaLnBrk="1" latinLnBrk="1" hangingPunct="1"/>
            <a:r>
              <a:rPr lang="zh-CN" altLang="en-US" sz="1600" dirty="0"/>
              <a:t>- Прирівняти передачу майна у фінансовий лізинг для цілей оподаткування до його </a:t>
            </a:r>
            <a:r>
              <a:rPr lang="zh-CN" altLang="en-US" sz="1600" dirty="0" smtClean="0"/>
              <a:t>           п</a:t>
            </a:r>
            <a:r>
              <a:rPr lang="zh-CN" altLang="en-US" sz="1600" dirty="0"/>
              <a:t>родажу в момент такої передачі. </a:t>
            </a:r>
          </a:p>
          <a:p>
            <a:pPr marL="285750" lvl="0" indent="-285750" algn="just" eaLnBrk="1" latinLnBrk="1" hangingPunct="1"/>
            <a:endParaRPr lang="zh-CN" altLang="en-US" sz="1600" dirty="0"/>
          </a:p>
          <a:p>
            <a:pPr marL="285750" lvl="0" indent="-285750" algn="just" eaLnBrk="1" latinLnBrk="1" hangingPunct="1"/>
            <a:r>
              <a:rPr lang="zh-CN" altLang="en-US" sz="1600" dirty="0"/>
              <a:t>- У разі якщо орендар повертає о</a:t>
            </a:r>
            <a:r>
              <a:rPr lang="zh-CN" altLang="en-US" sz="1600" dirty="0" smtClean="0"/>
              <a:t>б‘є</a:t>
            </a:r>
            <a:r>
              <a:rPr lang="zh-CN" altLang="en-US" sz="1600" dirty="0"/>
              <a:t>кт фінансового лізингу орендодавцю без придбання такого о</a:t>
            </a:r>
            <a:r>
              <a:rPr lang="zh-CN" altLang="en-US" sz="1600" dirty="0" smtClean="0"/>
              <a:t>б’є</a:t>
            </a:r>
            <a:r>
              <a:rPr lang="zh-CN" altLang="en-US" sz="1600" dirty="0"/>
              <a:t>кта у власність, таку передачу прирівняти для цілей оподаткування д</a:t>
            </a:r>
            <a:r>
              <a:rPr lang="zh-CN" altLang="en-US" sz="1600" dirty="0" smtClean="0"/>
              <a:t>о                </a:t>
            </a:r>
            <a:r>
              <a:rPr lang="zh-CN" altLang="en-US" sz="1600" dirty="0"/>
              <a:t>зворотного продажу орендарем такого о</a:t>
            </a:r>
            <a:r>
              <a:rPr lang="zh-CN" altLang="en-US" sz="1600" dirty="0" smtClean="0"/>
              <a:t>б‘є</a:t>
            </a:r>
            <a:r>
              <a:rPr lang="zh-CN" altLang="en-US" sz="1600" dirty="0"/>
              <a:t>кта орендодавцю за ціною, яка визначається на рівні суми лізингових платежів у частині компенсації вартості о</a:t>
            </a:r>
            <a:r>
              <a:rPr lang="zh-CN" altLang="en-US" sz="1600" dirty="0" smtClean="0"/>
              <a:t>б’є</a:t>
            </a:r>
            <a:r>
              <a:rPr lang="zh-CN" altLang="en-US" sz="1600" dirty="0"/>
              <a:t>кта фінансовог</a:t>
            </a:r>
            <a:r>
              <a:rPr lang="zh-CN" altLang="en-US" sz="1600" dirty="0" smtClean="0"/>
              <a:t>о      </a:t>
            </a:r>
            <a:r>
              <a:rPr lang="zh-CN" altLang="en-US" sz="1600" dirty="0"/>
              <a:t>лізингу, що є несплаченими за такий об'єкт лізингу на дату такого повернення.</a:t>
            </a:r>
          </a:p>
          <a:p>
            <a:pPr marL="285750" lvl="0" indent="-285750" algn="just" eaLnBrk="1" latinLnBrk="1" hangingPunct="1"/>
            <a:endParaRPr lang="zh-CN" altLang="en-US" sz="1600" dirty="0"/>
          </a:p>
          <a:p>
            <a:pPr marL="285750" lvl="0" indent="-285750" algn="just" eaLnBrk="1" latinLnBrk="1" hangingPunct="1"/>
            <a:r>
              <a:rPr lang="zh-CN" altLang="en-US" sz="1600" dirty="0"/>
              <a:t>- Доповнити положенням стосовно включення сум податку на додану вартість до складу податкового кредиту для лізингодавців, а саме: У разі відмови продавця товарів/послуг </a:t>
            </a:r>
            <a:r>
              <a:rPr lang="zh-CN" altLang="en-US" sz="1600" dirty="0" smtClean="0"/>
              <a:t>    н</a:t>
            </a:r>
            <a:r>
              <a:rPr lang="zh-CN" altLang="en-US" sz="1600" dirty="0"/>
              <a:t>адати податкову накладну або в разі порушення ним порядку її заповнення та/або </a:t>
            </a:r>
            <a:r>
              <a:rPr lang="zh-CN" altLang="en-US" sz="1600" dirty="0" smtClean="0"/>
              <a:t>      п</a:t>
            </a:r>
            <a:r>
              <a:rPr lang="zh-CN" altLang="en-US" sz="1600" dirty="0"/>
              <a:t>орядку реєстрації в Єдиному реєстрі покупець таких товарів/послуг має право додати </a:t>
            </a:r>
            <a:r>
              <a:rPr lang="zh-CN" altLang="en-US" sz="1600" dirty="0" smtClean="0"/>
              <a:t>  д</a:t>
            </a:r>
            <a:r>
              <a:rPr lang="zh-CN" altLang="en-US" sz="1600" dirty="0"/>
              <a:t>о податкової декларації за звітний податковий період заяву із скаргою на таког</a:t>
            </a:r>
            <a:r>
              <a:rPr lang="zh-CN" altLang="en-US" sz="1600" dirty="0" smtClean="0"/>
              <a:t>о          </a:t>
            </a:r>
            <a:r>
              <a:rPr lang="zh-CN" altLang="en-US" sz="1600" dirty="0"/>
              <a:t>постачальника, яка є підставою для включення сум податку до складу податкового </a:t>
            </a:r>
            <a:r>
              <a:rPr lang="zh-CN" altLang="en-US" sz="1600" dirty="0" smtClean="0"/>
              <a:t>       к</a:t>
            </a:r>
            <a:r>
              <a:rPr lang="zh-CN" altLang="en-US" sz="1600" dirty="0"/>
              <a:t>редиту. </a:t>
            </a:r>
          </a:p>
        </p:txBody>
      </p:sp>
    </p:spTree>
  </p:cSld>
  <p:clrMapOvr>
    <a:masterClrMapping/>
  </p:clrMapOvr>
  <p:transition>
    <p:cut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2" name="TextBox 1048611"/>
          <p:cNvSpPr txBox="1"/>
          <p:nvPr/>
        </p:nvSpPr>
        <p:spPr>
          <a:xfrm>
            <a:off x="0" y="131762"/>
            <a:ext cx="9144000" cy="457200"/>
          </a:xfrm>
          <a:prstGeom prst="rect">
            <a:avLst/>
          </a:prstGeom>
          <a:solidFill>
            <a:srgbClr val="006699"/>
          </a:solidFill>
          <a:ln w="38100" cap="flat" cmpd="sng">
            <a:solidFill>
              <a:schemeClr val="lt1">
                <a:alpha val="100000"/>
              </a:schemeClr>
            </a:solidFill>
            <a:prstDash val="solid"/>
            <a:miter/>
          </a:ln>
          <a:effectLst>
            <a:outerShdw dist="20000" dir="5400000">
              <a:srgbClr val="000000">
                <a:alpha val="37999"/>
              </a:srgbClr>
            </a:outerShdw>
          </a:effectLst>
        </p:spPr>
        <p:txBody>
          <a:bodyPr lIns="87264" tIns="43632" rIns="87264" bIns="43632" anchor="ctr">
            <a:spAutoFit/>
          </a:bodyPr>
          <a:lstStyle>
            <a:lvl1pPr marL="342900" indent="-3429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•"/>
              <a:defRPr sz="32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1pPr>
            <a:lvl2pPr marL="742950" indent="-28575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–"/>
              <a:defRPr sz="2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2pPr>
            <a:lvl3pPr marL="11430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•"/>
              <a:defRPr sz="24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3pPr>
            <a:lvl4pPr marL="16002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–"/>
              <a:defRPr sz="20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4pPr>
            <a:lvl5pPr marL="20574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»"/>
              <a:defRPr sz="20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5pPr>
          </a:lstStyle>
          <a:p>
            <a:pPr marL="0" lvl="0" indent="0" algn="r">
              <a:spcBef>
                <a:spcPct val="0"/>
              </a:spcBef>
              <a:buFontTx/>
              <a:buNone/>
            </a:pPr>
            <a:endParaRPr lang="zh-CN" altLang="en-US" sz="2400">
              <a:solidFill>
                <a:schemeClr val="lt1"/>
              </a:solidFill>
              <a:latin typeface="Arial" charset="0"/>
              <a:ea typeface="Arial" charset="0"/>
            </a:endParaRPr>
          </a:p>
        </p:txBody>
      </p:sp>
      <p:sp>
        <p:nvSpPr>
          <p:cNvPr id="1048613" name="Rectangle 1048612"/>
          <p:cNvSpPr/>
          <p:nvPr/>
        </p:nvSpPr>
        <p:spPr>
          <a:xfrm>
            <a:off x="8594725" y="6500812"/>
            <a:ext cx="549275" cy="357187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Tahoma" pitchFamily="34" charset="0"/>
                <a:ea typeface="Arial" charset="0"/>
                <a:sym typeface="Tahoma" pitchFamily="34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Tahoma" pitchFamily="34" charset="0"/>
                <a:ea typeface="Arial" charset="0"/>
                <a:sym typeface="Tahoma" pitchFamily="34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Tahoma" pitchFamily="34" charset="0"/>
                <a:ea typeface="Arial" charset="0"/>
                <a:sym typeface="Tahoma" pitchFamily="34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Tahoma" pitchFamily="34" charset="0"/>
                <a:ea typeface="Arial" charset="0"/>
                <a:sym typeface="Tahoma" pitchFamily="34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baseline="0">
                <a:solidFill>
                  <a:schemeClr val="dk1"/>
                </a:solidFill>
                <a:latin typeface="Tahoma" pitchFamily="34" charset="0"/>
                <a:ea typeface="Arial" charset="0"/>
                <a:sym typeface="Tahoma" pitchFamily="34" charset="0"/>
              </a:defRPr>
            </a:lvl5pPr>
          </a:lstStyle>
          <a:p>
            <a:pPr lvl="0" algn="r" eaLnBrk="1" latinLnBrk="1" hangingPunct="1"/>
            <a:endParaRPr lang="zh-CN" altLang="en-US">
              <a:latin typeface="Calibri" pitchFamily="34" charset="0"/>
            </a:endParaRPr>
          </a:p>
        </p:txBody>
      </p:sp>
      <p:sp>
        <p:nvSpPr>
          <p:cNvPr id="1048614" name="Rectangle 1048613"/>
          <p:cNvSpPr/>
          <p:nvPr/>
        </p:nvSpPr>
        <p:spPr>
          <a:xfrm>
            <a:off x="1042987" y="3151187"/>
            <a:ext cx="3439795" cy="37465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>
            <a:lvl1pPr marL="342900" indent="-3429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•"/>
              <a:defRPr sz="32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1pPr>
            <a:lvl2pPr marL="742950" indent="-28575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–"/>
              <a:defRPr sz="2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2pPr>
            <a:lvl3pPr marL="11430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•"/>
              <a:defRPr sz="24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3pPr>
            <a:lvl4pPr marL="16002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–"/>
              <a:defRPr sz="20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4pPr>
            <a:lvl5pPr marL="20574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»"/>
              <a:defRPr sz="20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5pPr>
          </a:lstStyle>
          <a:p>
            <a:pPr marL="0" lvl="0" indent="0" algn="r" eaLnBrk="1" latinLnBrk="1" hangingPunct="1">
              <a:spcBef>
                <a:spcPct val="0"/>
              </a:spcBef>
              <a:buFont typeface="Wingdings" pitchFamily="2" charset="2"/>
              <a:buNone/>
            </a:pPr>
            <a:r>
              <a:rPr lang="en-US" altLang="en-US" sz="1900" b="1">
                <a:solidFill>
                  <a:srgbClr val="0000FF"/>
                </a:solidFill>
                <a:latin typeface="Arial" charset="0"/>
                <a:ea typeface="Arial" charset="0"/>
              </a:rPr>
              <a:t>Demchak.Ruslan@rada.gov.ua</a:t>
            </a:r>
            <a:r>
              <a:rPr lang="zh-CN" altLang="en-US" sz="1900" b="1">
                <a:solidFill>
                  <a:srgbClr val="0000FF"/>
                </a:solidFill>
                <a:latin typeface="Arial" charset="0"/>
                <a:ea typeface="Arial" charset="0"/>
              </a:rPr>
              <a:t> </a:t>
            </a:r>
          </a:p>
        </p:txBody>
      </p:sp>
      <p:sp>
        <p:nvSpPr>
          <p:cNvPr id="1048615" name="Rectangle 1048614"/>
          <p:cNvSpPr/>
          <p:nvPr/>
        </p:nvSpPr>
        <p:spPr>
          <a:xfrm>
            <a:off x="539750" y="1412875"/>
            <a:ext cx="4464050" cy="630237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>
            <a:spAutoFit/>
          </a:bodyPr>
          <a:lstStyle>
            <a:lvl1pPr marL="342900" indent="-3429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•"/>
              <a:defRPr sz="32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1pPr>
            <a:lvl2pPr marL="742950" indent="-28575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–"/>
              <a:defRPr sz="28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2pPr>
            <a:lvl3pPr marL="11430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•"/>
              <a:defRPr sz="24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3pPr>
            <a:lvl4pPr marL="16002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–"/>
              <a:defRPr sz="20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4pPr>
            <a:lvl5pPr marL="2057400" indent="-228600" algn="l" rtl="0" fontAlgn="base" latinLnBrk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»"/>
              <a:defRPr sz="2000" b="0" i="0" baseline="0">
                <a:solidFill>
                  <a:schemeClr val="dk1"/>
                </a:solidFill>
                <a:latin typeface="Calibri" pitchFamily="34" charset="0"/>
                <a:sym typeface="Tahoma" pitchFamily="34" charset="0"/>
              </a:defRPr>
            </a:lvl5pPr>
          </a:lstStyle>
          <a:p>
            <a:pPr marL="0" lvl="0" indent="0" algn="ctr" eaLnBrk="1" latinLnBrk="1" hangingPunct="1">
              <a:spcBef>
                <a:spcPct val="0"/>
              </a:spcBef>
              <a:buFontTx/>
              <a:buNone/>
            </a:pPr>
            <a:r>
              <a:rPr lang="zh-CN" altLang="en-US" sz="3500">
                <a:latin typeface="Tahoma" pitchFamily="34" charset="0"/>
                <a:ea typeface="Arial" charset="0"/>
              </a:rPr>
              <a:t>Дякую за увагу! </a:t>
            </a:r>
          </a:p>
        </p:txBody>
      </p:sp>
      <p:pic>
        <p:nvPicPr>
          <p:cNvPr id="2097155" name="Picture 2097154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5003800" y="4095750"/>
            <a:ext cx="4140200" cy="2762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cut/>
  </p:transition>
</p:sld>
</file>

<file path=ppt/theme/theme1.xml><?xml version="1.0" encoding="utf-8"?>
<a:theme xmlns:a="http://schemas.openxmlformats.org/drawingml/2006/main" name="Office 主题">
  <a:themeElements>
    <a:clrScheme name="Default Color Scheme">
      <a:dk1>
        <a:srgbClr val="2F2B20"/>
      </a:dk1>
      <a:lt1>
        <a:srgbClr val="FFFFFF"/>
      </a:lt1>
      <a:dk2>
        <a:srgbClr val="DFDCB7"/>
      </a:dk2>
      <a:lt2>
        <a:srgbClr val="675E47"/>
      </a:lt2>
      <a:accent1>
        <a:srgbClr val="A9A57C"/>
      </a:accent1>
      <a:accent2>
        <a:srgbClr val="9CBEBD"/>
      </a:accent2>
      <a:accent3>
        <a:srgbClr val="FFFFFF"/>
      </a:accent3>
      <a:accent4>
        <a:srgbClr val="2F2B20"/>
      </a:accent4>
      <a:accent5>
        <a:srgbClr val="000000"/>
      </a:accent5>
      <a:accent6>
        <a:srgbClr val="000000"/>
      </a:accent6>
      <a:hlink>
        <a:srgbClr val="D25814"/>
      </a:hlink>
      <a:folHlink>
        <a:srgbClr val="337D45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fault Color Scheme 1">
        <a:dk1>
          <a:srgbClr val="2F2B20"/>
        </a:dk1>
        <a:lt1>
          <a:srgbClr val="FFFFFF"/>
        </a:lt1>
        <a:dk2>
          <a:srgbClr val="DFDCB7"/>
        </a:dk2>
        <a:lt2>
          <a:srgbClr val="675E47"/>
        </a:lt2>
        <a:accent1>
          <a:srgbClr val="A9A57C"/>
        </a:accent1>
        <a:accent2>
          <a:srgbClr val="9CBEBD"/>
        </a:accent2>
        <a:accent3>
          <a:srgbClr val="FFFFFF"/>
        </a:accent3>
        <a:accent4>
          <a:srgbClr val="2F2B20"/>
        </a:accent4>
        <a:accent5>
          <a:srgbClr val="000000"/>
        </a:accent5>
        <a:accent6>
          <a:srgbClr val="000000"/>
        </a:accent6>
        <a:hlink>
          <a:srgbClr val="D25814"/>
        </a:hlink>
        <a:folHlink>
          <a:srgbClr val="337D45"/>
        </a:folHlink>
      </a:clrScheme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3575</Words>
  <Application>Microsoft Office PowerPoint</Application>
  <PresentationFormat>On-screen Show (4:3)</PresentationFormat>
  <Paragraphs>62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宋体</vt:lpstr>
      <vt:lpstr>Arial</vt:lpstr>
      <vt:lpstr>Calibri</vt:lpstr>
      <vt:lpstr>Tahoma</vt:lpstr>
      <vt:lpstr>Wingdings</vt:lpstr>
      <vt:lpstr>Office 主题</vt:lpstr>
      <vt:lpstr>Реформа лізингу України  Вдосконалення законодавства з фінансового лізингу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Реформа лізингу України  Вдосконалення законодавства з фінансового лізингу</dc:title>
  <cp:lastModifiedBy>Ivan Vyshnevskiy</cp:lastModifiedBy>
  <cp:revision>2</cp:revision>
  <dcterms:created xsi:type="dcterms:W3CDTF">2018-04-12T08:19:21Z</dcterms:created>
  <dcterms:modified xsi:type="dcterms:W3CDTF">2018-04-12T08:39:53Z</dcterms:modified>
</cp:coreProperties>
</file>