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</p:sldIdLst>
  <p:sldSz cx="10061575" cy="7545388"/>
  <p:notesSz cx="9144000" cy="6858000"/>
  <p:defaultTextStyle>
    <a:defPPr>
      <a:defRPr lang="uk-UA"/>
    </a:defPPr>
    <a:lvl1pPr marL="0" algn="l" defTabSz="845049" rtl="0" eaLnBrk="1" latinLnBrk="0" hangingPunct="1">
      <a:defRPr sz="1663" kern="1200">
        <a:solidFill>
          <a:schemeClr val="tx1"/>
        </a:solidFill>
        <a:latin typeface="+mn-lt"/>
        <a:ea typeface="+mn-ea"/>
        <a:cs typeface="+mn-cs"/>
      </a:defRPr>
    </a:lvl1pPr>
    <a:lvl2pPr marL="422525" algn="l" defTabSz="845049" rtl="0" eaLnBrk="1" latinLnBrk="0" hangingPunct="1">
      <a:defRPr sz="1663" kern="1200">
        <a:solidFill>
          <a:schemeClr val="tx1"/>
        </a:solidFill>
        <a:latin typeface="+mn-lt"/>
        <a:ea typeface="+mn-ea"/>
        <a:cs typeface="+mn-cs"/>
      </a:defRPr>
    </a:lvl2pPr>
    <a:lvl3pPr marL="845049" algn="l" defTabSz="845049" rtl="0" eaLnBrk="1" latinLnBrk="0" hangingPunct="1">
      <a:defRPr sz="1663" kern="1200">
        <a:solidFill>
          <a:schemeClr val="tx1"/>
        </a:solidFill>
        <a:latin typeface="+mn-lt"/>
        <a:ea typeface="+mn-ea"/>
        <a:cs typeface="+mn-cs"/>
      </a:defRPr>
    </a:lvl3pPr>
    <a:lvl4pPr marL="1267574" algn="l" defTabSz="845049" rtl="0" eaLnBrk="1" latinLnBrk="0" hangingPunct="1">
      <a:defRPr sz="1663" kern="1200">
        <a:solidFill>
          <a:schemeClr val="tx1"/>
        </a:solidFill>
        <a:latin typeface="+mn-lt"/>
        <a:ea typeface="+mn-ea"/>
        <a:cs typeface="+mn-cs"/>
      </a:defRPr>
    </a:lvl4pPr>
    <a:lvl5pPr marL="1690098" algn="l" defTabSz="845049" rtl="0" eaLnBrk="1" latinLnBrk="0" hangingPunct="1">
      <a:defRPr sz="1663" kern="1200">
        <a:solidFill>
          <a:schemeClr val="tx1"/>
        </a:solidFill>
        <a:latin typeface="+mn-lt"/>
        <a:ea typeface="+mn-ea"/>
        <a:cs typeface="+mn-cs"/>
      </a:defRPr>
    </a:lvl5pPr>
    <a:lvl6pPr marL="2112623" algn="l" defTabSz="845049" rtl="0" eaLnBrk="1" latinLnBrk="0" hangingPunct="1">
      <a:defRPr sz="1663" kern="1200">
        <a:solidFill>
          <a:schemeClr val="tx1"/>
        </a:solidFill>
        <a:latin typeface="+mn-lt"/>
        <a:ea typeface="+mn-ea"/>
        <a:cs typeface="+mn-cs"/>
      </a:defRPr>
    </a:lvl6pPr>
    <a:lvl7pPr marL="2535147" algn="l" defTabSz="845049" rtl="0" eaLnBrk="1" latinLnBrk="0" hangingPunct="1">
      <a:defRPr sz="1663" kern="1200">
        <a:solidFill>
          <a:schemeClr val="tx1"/>
        </a:solidFill>
        <a:latin typeface="+mn-lt"/>
        <a:ea typeface="+mn-ea"/>
        <a:cs typeface="+mn-cs"/>
      </a:defRPr>
    </a:lvl7pPr>
    <a:lvl8pPr marL="2957672" algn="l" defTabSz="845049" rtl="0" eaLnBrk="1" latinLnBrk="0" hangingPunct="1">
      <a:defRPr sz="1663" kern="1200">
        <a:solidFill>
          <a:schemeClr val="tx1"/>
        </a:solidFill>
        <a:latin typeface="+mn-lt"/>
        <a:ea typeface="+mn-ea"/>
        <a:cs typeface="+mn-cs"/>
      </a:defRPr>
    </a:lvl8pPr>
    <a:lvl9pPr marL="3380197" algn="l" defTabSz="845049" rtl="0" eaLnBrk="1" latinLnBrk="0" hangingPunct="1">
      <a:defRPr sz="16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618" y="1234859"/>
            <a:ext cx="8552339" cy="2626913"/>
          </a:xfrm>
        </p:spPr>
        <p:txBody>
          <a:bodyPr anchor="b"/>
          <a:lstStyle>
            <a:lvl1pPr algn="ctr">
              <a:defRPr sz="66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697" y="3963076"/>
            <a:ext cx="7546181" cy="1821722"/>
          </a:xfrm>
        </p:spPr>
        <p:txBody>
          <a:bodyPr/>
          <a:lstStyle>
            <a:lvl1pPr marL="0" indent="0" algn="ctr">
              <a:buNone/>
              <a:defRPr sz="2640"/>
            </a:lvl1pPr>
            <a:lvl2pPr marL="503011" indent="0" algn="ctr">
              <a:buNone/>
              <a:defRPr sz="2200"/>
            </a:lvl2pPr>
            <a:lvl3pPr marL="1006023" indent="0" algn="ctr">
              <a:buNone/>
              <a:defRPr sz="1980"/>
            </a:lvl3pPr>
            <a:lvl4pPr marL="1509034" indent="0" algn="ctr">
              <a:buNone/>
              <a:defRPr sz="1760"/>
            </a:lvl4pPr>
            <a:lvl5pPr marL="2012046" indent="0" algn="ctr">
              <a:buNone/>
              <a:defRPr sz="1760"/>
            </a:lvl5pPr>
            <a:lvl6pPr marL="2515057" indent="0" algn="ctr">
              <a:buNone/>
              <a:defRPr sz="1760"/>
            </a:lvl6pPr>
            <a:lvl7pPr marL="3018069" indent="0" algn="ctr">
              <a:buNone/>
              <a:defRPr sz="1760"/>
            </a:lvl7pPr>
            <a:lvl8pPr marL="3521080" indent="0" algn="ctr">
              <a:buNone/>
              <a:defRPr sz="1760"/>
            </a:lvl8pPr>
            <a:lvl9pPr marL="4024092" indent="0" algn="ctr">
              <a:buNone/>
              <a:defRPr sz="176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2FA3-0C6A-43A8-868D-F1E12035686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1CB9-B85B-49DC-BD34-F72D65CEAA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918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2FA3-0C6A-43A8-868D-F1E12035686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1CB9-B85B-49DC-BD34-F72D65CEAA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28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315" y="401722"/>
            <a:ext cx="2169527" cy="639436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734" y="401722"/>
            <a:ext cx="6382812" cy="639436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2FA3-0C6A-43A8-868D-F1E12035686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1CB9-B85B-49DC-BD34-F72D65CEAA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464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2FA3-0C6A-43A8-868D-F1E12035686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1CB9-B85B-49DC-BD34-F72D65CEAA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812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94" y="1881109"/>
            <a:ext cx="8678108" cy="3138671"/>
          </a:xfrm>
        </p:spPr>
        <p:txBody>
          <a:bodyPr anchor="b"/>
          <a:lstStyle>
            <a:lvl1pPr>
              <a:defRPr sz="66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494" y="5049474"/>
            <a:ext cx="8678108" cy="1650553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30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6023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9034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2046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5057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8069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10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4092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2FA3-0C6A-43A8-868D-F1E12035686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1CB9-B85B-49DC-BD34-F72D65CEAA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652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733" y="2008610"/>
            <a:ext cx="4276169" cy="47874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3673" y="2008610"/>
            <a:ext cx="4276169" cy="47874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2FA3-0C6A-43A8-868D-F1E12035686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1CB9-B85B-49DC-BD34-F72D65CEAA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081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44" y="401724"/>
            <a:ext cx="8678108" cy="14584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5" y="1849669"/>
            <a:ext cx="4256517" cy="90649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3011" indent="0">
              <a:buNone/>
              <a:defRPr sz="2200" b="1"/>
            </a:lvl2pPr>
            <a:lvl3pPr marL="1006023" indent="0">
              <a:buNone/>
              <a:defRPr sz="1980" b="1"/>
            </a:lvl3pPr>
            <a:lvl4pPr marL="1509034" indent="0">
              <a:buNone/>
              <a:defRPr sz="1760" b="1"/>
            </a:lvl4pPr>
            <a:lvl5pPr marL="2012046" indent="0">
              <a:buNone/>
              <a:defRPr sz="1760" b="1"/>
            </a:lvl5pPr>
            <a:lvl6pPr marL="2515057" indent="0">
              <a:buNone/>
              <a:defRPr sz="1760" b="1"/>
            </a:lvl6pPr>
            <a:lvl7pPr marL="3018069" indent="0">
              <a:buNone/>
              <a:defRPr sz="1760" b="1"/>
            </a:lvl7pPr>
            <a:lvl8pPr marL="3521080" indent="0">
              <a:buNone/>
              <a:defRPr sz="1760" b="1"/>
            </a:lvl8pPr>
            <a:lvl9pPr marL="4024092" indent="0">
              <a:buNone/>
              <a:defRPr sz="17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045" y="2756163"/>
            <a:ext cx="4256517" cy="405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673" y="1849669"/>
            <a:ext cx="4277480" cy="90649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3011" indent="0">
              <a:buNone/>
              <a:defRPr sz="2200" b="1"/>
            </a:lvl2pPr>
            <a:lvl3pPr marL="1006023" indent="0">
              <a:buNone/>
              <a:defRPr sz="1980" b="1"/>
            </a:lvl3pPr>
            <a:lvl4pPr marL="1509034" indent="0">
              <a:buNone/>
              <a:defRPr sz="1760" b="1"/>
            </a:lvl4pPr>
            <a:lvl5pPr marL="2012046" indent="0">
              <a:buNone/>
              <a:defRPr sz="1760" b="1"/>
            </a:lvl5pPr>
            <a:lvl6pPr marL="2515057" indent="0">
              <a:buNone/>
              <a:defRPr sz="1760" b="1"/>
            </a:lvl6pPr>
            <a:lvl7pPr marL="3018069" indent="0">
              <a:buNone/>
              <a:defRPr sz="1760" b="1"/>
            </a:lvl7pPr>
            <a:lvl8pPr marL="3521080" indent="0">
              <a:buNone/>
              <a:defRPr sz="1760" b="1"/>
            </a:lvl8pPr>
            <a:lvl9pPr marL="4024092" indent="0">
              <a:buNone/>
              <a:defRPr sz="17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673" y="2756163"/>
            <a:ext cx="4277480" cy="405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2FA3-0C6A-43A8-868D-F1E12035686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1CB9-B85B-49DC-BD34-F72D65CEAA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99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2FA3-0C6A-43A8-868D-F1E12035686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1CB9-B85B-49DC-BD34-F72D65CEAA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46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2FA3-0C6A-43A8-868D-F1E12035686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1CB9-B85B-49DC-BD34-F72D65CEAA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43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44" y="503026"/>
            <a:ext cx="3245120" cy="1760591"/>
          </a:xfrm>
        </p:spPr>
        <p:txBody>
          <a:bodyPr anchor="b"/>
          <a:lstStyle>
            <a:lvl1pPr>
              <a:defRPr sz="352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480" y="1086398"/>
            <a:ext cx="5093672" cy="5362116"/>
          </a:xfrm>
        </p:spPr>
        <p:txBody>
          <a:bodyPr/>
          <a:lstStyle>
            <a:lvl1pPr>
              <a:defRPr sz="3521"/>
            </a:lvl1pPr>
            <a:lvl2pPr>
              <a:defRPr sz="3081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044" y="2263617"/>
            <a:ext cx="3245120" cy="4193629"/>
          </a:xfrm>
        </p:spPr>
        <p:txBody>
          <a:bodyPr/>
          <a:lstStyle>
            <a:lvl1pPr marL="0" indent="0">
              <a:buNone/>
              <a:defRPr sz="1760"/>
            </a:lvl1pPr>
            <a:lvl2pPr marL="503011" indent="0">
              <a:buNone/>
              <a:defRPr sz="1540"/>
            </a:lvl2pPr>
            <a:lvl3pPr marL="1006023" indent="0">
              <a:buNone/>
              <a:defRPr sz="1320"/>
            </a:lvl3pPr>
            <a:lvl4pPr marL="1509034" indent="0">
              <a:buNone/>
              <a:defRPr sz="1100"/>
            </a:lvl4pPr>
            <a:lvl5pPr marL="2012046" indent="0">
              <a:buNone/>
              <a:defRPr sz="1100"/>
            </a:lvl5pPr>
            <a:lvl6pPr marL="2515057" indent="0">
              <a:buNone/>
              <a:defRPr sz="1100"/>
            </a:lvl6pPr>
            <a:lvl7pPr marL="3018069" indent="0">
              <a:buNone/>
              <a:defRPr sz="1100"/>
            </a:lvl7pPr>
            <a:lvl8pPr marL="3521080" indent="0">
              <a:buNone/>
              <a:defRPr sz="1100"/>
            </a:lvl8pPr>
            <a:lvl9pPr marL="40240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2FA3-0C6A-43A8-868D-F1E12035686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1CB9-B85B-49DC-BD34-F72D65CEAA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766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44" y="503026"/>
            <a:ext cx="3245120" cy="1760591"/>
          </a:xfrm>
        </p:spPr>
        <p:txBody>
          <a:bodyPr anchor="b"/>
          <a:lstStyle>
            <a:lvl1pPr>
              <a:defRPr sz="352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7480" y="1086398"/>
            <a:ext cx="5093672" cy="5362116"/>
          </a:xfrm>
        </p:spPr>
        <p:txBody>
          <a:bodyPr anchor="t"/>
          <a:lstStyle>
            <a:lvl1pPr marL="0" indent="0">
              <a:buNone/>
              <a:defRPr sz="3521"/>
            </a:lvl1pPr>
            <a:lvl2pPr marL="503011" indent="0">
              <a:buNone/>
              <a:defRPr sz="3081"/>
            </a:lvl2pPr>
            <a:lvl3pPr marL="1006023" indent="0">
              <a:buNone/>
              <a:defRPr sz="2640"/>
            </a:lvl3pPr>
            <a:lvl4pPr marL="1509034" indent="0">
              <a:buNone/>
              <a:defRPr sz="2200"/>
            </a:lvl4pPr>
            <a:lvl5pPr marL="2012046" indent="0">
              <a:buNone/>
              <a:defRPr sz="2200"/>
            </a:lvl5pPr>
            <a:lvl6pPr marL="2515057" indent="0">
              <a:buNone/>
              <a:defRPr sz="2200"/>
            </a:lvl6pPr>
            <a:lvl7pPr marL="3018069" indent="0">
              <a:buNone/>
              <a:defRPr sz="2200"/>
            </a:lvl7pPr>
            <a:lvl8pPr marL="3521080" indent="0">
              <a:buNone/>
              <a:defRPr sz="2200"/>
            </a:lvl8pPr>
            <a:lvl9pPr marL="4024092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044" y="2263617"/>
            <a:ext cx="3245120" cy="4193629"/>
          </a:xfrm>
        </p:spPr>
        <p:txBody>
          <a:bodyPr/>
          <a:lstStyle>
            <a:lvl1pPr marL="0" indent="0">
              <a:buNone/>
              <a:defRPr sz="1760"/>
            </a:lvl1pPr>
            <a:lvl2pPr marL="503011" indent="0">
              <a:buNone/>
              <a:defRPr sz="1540"/>
            </a:lvl2pPr>
            <a:lvl3pPr marL="1006023" indent="0">
              <a:buNone/>
              <a:defRPr sz="1320"/>
            </a:lvl3pPr>
            <a:lvl4pPr marL="1509034" indent="0">
              <a:buNone/>
              <a:defRPr sz="1100"/>
            </a:lvl4pPr>
            <a:lvl5pPr marL="2012046" indent="0">
              <a:buNone/>
              <a:defRPr sz="1100"/>
            </a:lvl5pPr>
            <a:lvl6pPr marL="2515057" indent="0">
              <a:buNone/>
              <a:defRPr sz="1100"/>
            </a:lvl6pPr>
            <a:lvl7pPr marL="3018069" indent="0">
              <a:buNone/>
              <a:defRPr sz="1100"/>
            </a:lvl7pPr>
            <a:lvl8pPr marL="3521080" indent="0">
              <a:buNone/>
              <a:defRPr sz="1100"/>
            </a:lvl8pPr>
            <a:lvl9pPr marL="40240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2FA3-0C6A-43A8-868D-F1E12035686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1CB9-B85B-49DC-BD34-F72D65CEAA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796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734" y="401724"/>
            <a:ext cx="8678108" cy="1458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734" y="2008610"/>
            <a:ext cx="8678108" cy="4787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733" y="6993459"/>
            <a:ext cx="2263854" cy="401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2FA3-0C6A-43A8-868D-F1E120356866}" type="datetimeFigureOut">
              <a:rPr lang="uk-UA" smtClean="0"/>
              <a:t>04.10.2018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2897" y="6993459"/>
            <a:ext cx="3395782" cy="401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5988" y="6993459"/>
            <a:ext cx="2263854" cy="401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1CB9-B85B-49DC-BD34-F72D65CEAA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850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6023" rtl="0" eaLnBrk="1" latinLnBrk="0" hangingPunct="1">
        <a:lnSpc>
          <a:spcPct val="90000"/>
        </a:lnSpc>
        <a:spcBef>
          <a:spcPct val="0"/>
        </a:spcBef>
        <a:buNone/>
        <a:defRPr sz="48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506" indent="-251506" algn="l" defTabSz="1006023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1" kern="1200">
          <a:solidFill>
            <a:schemeClr val="tx1"/>
          </a:solidFill>
          <a:latin typeface="+mn-lt"/>
          <a:ea typeface="+mn-ea"/>
          <a:cs typeface="+mn-cs"/>
        </a:defRPr>
      </a:lvl1pPr>
      <a:lvl2pPr marL="754517" indent="-251506" algn="l" defTabSz="1006023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529" indent="-251506" algn="l" defTabSz="1006023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540" indent="-251506" algn="l" defTabSz="1006023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551" indent="-251506" algn="l" defTabSz="1006023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563" indent="-251506" algn="l" defTabSz="1006023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9574" indent="-251506" algn="l" defTabSz="1006023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2586" indent="-251506" algn="l" defTabSz="1006023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5597" indent="-251506" algn="l" defTabSz="1006023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602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3011" algn="l" defTabSz="100602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6023" algn="l" defTabSz="100602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9034" algn="l" defTabSz="100602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2046" algn="l" defTabSz="100602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57" algn="l" defTabSz="100602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8069" algn="l" defTabSz="100602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1080" algn="l" defTabSz="100602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4092" algn="l" defTabSz="1006023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3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00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87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1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51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87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56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52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71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46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9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21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69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16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97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12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23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21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36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33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39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1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44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8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42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06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13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32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27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58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73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77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8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3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4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94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6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9"/>
            <a:ext cx="10061575" cy="7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47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3250</TotalTime>
  <Words>0</Words>
  <Application>Microsoft Office PowerPoint</Application>
  <PresentationFormat>Произвольный</PresentationFormat>
  <Paragraphs>0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RePack by Diakov</cp:lastModifiedBy>
  <cp:revision>20</cp:revision>
  <cp:lastPrinted>2018-10-04T15:41:22Z</cp:lastPrinted>
  <dcterms:created xsi:type="dcterms:W3CDTF">2017-06-16T10:45:23Z</dcterms:created>
  <dcterms:modified xsi:type="dcterms:W3CDTF">2018-10-04T15:41:29Z</dcterms:modified>
</cp:coreProperties>
</file>