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0" r:id="rId2"/>
    <p:sldId id="393" r:id="rId3"/>
    <p:sldId id="394" r:id="rId4"/>
    <p:sldId id="395" r:id="rId5"/>
    <p:sldId id="385" r:id="rId6"/>
    <p:sldId id="396" r:id="rId7"/>
    <p:sldId id="397" r:id="rId8"/>
    <p:sldId id="398" r:id="rId9"/>
    <p:sldId id="400" r:id="rId10"/>
    <p:sldId id="399" r:id="rId11"/>
    <p:sldId id="401" r:id="rId12"/>
    <p:sldId id="392" r:id="rId13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Vyshnevskiy" initials="IV" lastIdx="2" clrIdx="0">
    <p:extLst>
      <p:ext uri="{19B8F6BF-5375-455C-9EA6-DF929625EA0E}">
        <p15:presenceInfo xmlns:p15="http://schemas.microsoft.com/office/powerpoint/2012/main" userId="f9d1ede39d05f5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5"/>
    <a:srgbClr val="FF7979"/>
    <a:srgbClr val="7DC5FF"/>
    <a:srgbClr val="002F6C"/>
    <a:srgbClr val="5D417E"/>
    <a:srgbClr val="769535"/>
    <a:srgbClr val="9B2D2A"/>
    <a:srgbClr val="2C5D98"/>
    <a:srgbClr val="23AED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6380" autoAdjust="0"/>
  </p:normalViewPr>
  <p:slideViewPr>
    <p:cSldViewPr>
      <p:cViewPr varScale="1">
        <p:scale>
          <a:sx n="111" d="100"/>
          <a:sy n="111" d="100"/>
        </p:scale>
        <p:origin x="22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70" y="3753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C05E9-A2BA-41D8-826E-B81073C5DD34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9A51EBD-2FDC-420E-932A-C8415B9B9CCC}">
      <dgm:prSet phldrT="[Text]" custT="1"/>
      <dgm:spPr/>
      <dgm:t>
        <a:bodyPr/>
        <a:lstStyle/>
        <a:p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Підтримка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розвитку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ключових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секторів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шляхом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залучення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кредитних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ресурсів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фінансового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сектору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0B3A0C-4F1C-4D45-8B6F-E8DEE65B30C9}" type="parTrans" cxnId="{928BE3D9-AD92-4655-8D95-3827656670C5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40842-0634-4DC9-9C3B-6283D46FC83B}" type="sibTrans" cxnId="{928BE3D9-AD92-4655-8D95-3827656670C5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A349FC-288B-4B85-BC2C-D4EC772B86FA}">
      <dgm:prSet custT="1"/>
      <dgm:spPr/>
      <dgm:t>
        <a:bodyPr/>
        <a:lstStyle/>
        <a:p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Стимулювання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місцевих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фінансових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установ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до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надання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кредитів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для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розвитку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нових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секторів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або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секторів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з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недостатнім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доступом до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кредитування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або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позичальників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3172E-DE4E-46B2-90D7-D7C758EDA1EF}" type="parTrans" cxnId="{43AE03F3-EBCF-4C88-BB2A-8DC52B33BB0B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DFEA3B-700A-4576-925D-258C87BDCD29}" type="sibTrans" cxnId="{43AE03F3-EBCF-4C88-BB2A-8DC52B33BB0B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953431-C0D8-4E75-BD86-275928F306DF}">
      <dgm:prSet custT="1"/>
      <dgm:spPr/>
      <dgm:t>
        <a:bodyPr/>
        <a:lstStyle/>
        <a:p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Розвиток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спроможності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місцевих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2000" dirty="0" smtClean="0">
              <a:latin typeface="Arial" panose="020B0604020202020204" pitchFamily="34" charset="0"/>
              <a:cs typeface="Arial" panose="020B0604020202020204" pitchFamily="34" charset="0"/>
            </a:rPr>
            <a:t>фінансових установ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8FA7C1-AE6B-4104-924A-FE5E4B1C71A4}" type="parTrans" cxnId="{D14E4885-934E-4622-8391-FC01A92FA7E4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396752-F187-44D6-8CA5-3EA26302928E}" type="sibTrans" cxnId="{D14E4885-934E-4622-8391-FC01A92FA7E4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738006-76B0-4891-AC16-D1D23D59E3BE}" type="pres">
      <dgm:prSet presAssocID="{3ECC05E9-A2BA-41D8-826E-B81073C5DD3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700FA67-EDB9-466B-B908-B95B588DDDE2}" type="pres">
      <dgm:prSet presAssocID="{3ECC05E9-A2BA-41D8-826E-B81073C5DD34}" presName="Name1" presStyleCnt="0"/>
      <dgm:spPr/>
      <dgm:t>
        <a:bodyPr/>
        <a:lstStyle/>
        <a:p>
          <a:endParaRPr lang="en-US"/>
        </a:p>
      </dgm:t>
    </dgm:pt>
    <dgm:pt modelId="{6BB5A778-D199-4AA1-8314-6AA15D9F00FD}" type="pres">
      <dgm:prSet presAssocID="{3ECC05E9-A2BA-41D8-826E-B81073C5DD34}" presName="cycle" presStyleCnt="0"/>
      <dgm:spPr/>
      <dgm:t>
        <a:bodyPr/>
        <a:lstStyle/>
        <a:p>
          <a:endParaRPr lang="en-US"/>
        </a:p>
      </dgm:t>
    </dgm:pt>
    <dgm:pt modelId="{7CFB4623-D691-4312-A37B-E94F1811B8B8}" type="pres">
      <dgm:prSet presAssocID="{3ECC05E9-A2BA-41D8-826E-B81073C5DD34}" presName="srcNode" presStyleLbl="node1" presStyleIdx="0" presStyleCnt="3"/>
      <dgm:spPr/>
      <dgm:t>
        <a:bodyPr/>
        <a:lstStyle/>
        <a:p>
          <a:endParaRPr lang="en-US"/>
        </a:p>
      </dgm:t>
    </dgm:pt>
    <dgm:pt modelId="{AF80BB31-3C65-43BD-A381-EEC949669432}" type="pres">
      <dgm:prSet presAssocID="{3ECC05E9-A2BA-41D8-826E-B81073C5DD34}" presName="conn" presStyleLbl="parChTrans1D2" presStyleIdx="0" presStyleCnt="1"/>
      <dgm:spPr/>
      <dgm:t>
        <a:bodyPr/>
        <a:lstStyle/>
        <a:p>
          <a:endParaRPr lang="en-US"/>
        </a:p>
      </dgm:t>
    </dgm:pt>
    <dgm:pt modelId="{6ED311A4-08F1-43DE-AE18-48ACEAFE1EC7}" type="pres">
      <dgm:prSet presAssocID="{3ECC05E9-A2BA-41D8-826E-B81073C5DD34}" presName="extraNode" presStyleLbl="node1" presStyleIdx="0" presStyleCnt="3"/>
      <dgm:spPr/>
      <dgm:t>
        <a:bodyPr/>
        <a:lstStyle/>
        <a:p>
          <a:endParaRPr lang="en-US"/>
        </a:p>
      </dgm:t>
    </dgm:pt>
    <dgm:pt modelId="{922893A3-2DBF-41FC-A237-40E9A9E0C0F4}" type="pres">
      <dgm:prSet presAssocID="{3ECC05E9-A2BA-41D8-826E-B81073C5DD34}" presName="dstNode" presStyleLbl="node1" presStyleIdx="0" presStyleCnt="3"/>
      <dgm:spPr/>
      <dgm:t>
        <a:bodyPr/>
        <a:lstStyle/>
        <a:p>
          <a:endParaRPr lang="en-US"/>
        </a:p>
      </dgm:t>
    </dgm:pt>
    <dgm:pt modelId="{3B5998BF-41DA-478E-9DA6-BF3B29A6B957}" type="pres">
      <dgm:prSet presAssocID="{79A51EBD-2FDC-420E-932A-C8415B9B9CC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7549D-BC96-4D3D-9942-A480B5228DB3}" type="pres">
      <dgm:prSet presAssocID="{79A51EBD-2FDC-420E-932A-C8415B9B9CCC}" presName="accent_1" presStyleCnt="0"/>
      <dgm:spPr/>
      <dgm:t>
        <a:bodyPr/>
        <a:lstStyle/>
        <a:p>
          <a:endParaRPr lang="en-US"/>
        </a:p>
      </dgm:t>
    </dgm:pt>
    <dgm:pt modelId="{CB26EFDC-C06D-487B-9315-B41F61C25F3D}" type="pres">
      <dgm:prSet presAssocID="{79A51EBD-2FDC-420E-932A-C8415B9B9CCC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DF1905C2-4DB2-43D5-9875-81F586284D21}" type="pres">
      <dgm:prSet presAssocID="{55A349FC-288B-4B85-BC2C-D4EC772B86F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2C143-473B-44F2-95C1-A60D267FACE7}" type="pres">
      <dgm:prSet presAssocID="{55A349FC-288B-4B85-BC2C-D4EC772B86FA}" presName="accent_2" presStyleCnt="0"/>
      <dgm:spPr/>
      <dgm:t>
        <a:bodyPr/>
        <a:lstStyle/>
        <a:p>
          <a:endParaRPr lang="en-US"/>
        </a:p>
      </dgm:t>
    </dgm:pt>
    <dgm:pt modelId="{76CDC4DD-C930-460A-A00C-52D4000E82B9}" type="pres">
      <dgm:prSet presAssocID="{55A349FC-288B-4B85-BC2C-D4EC772B86FA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C1B84BB0-721D-4D39-BB8B-F5E57DC92D1A}" type="pres">
      <dgm:prSet presAssocID="{87953431-C0D8-4E75-BD86-275928F306D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7954A-E4D3-4828-B794-AFEE2FCAE79E}" type="pres">
      <dgm:prSet presAssocID="{87953431-C0D8-4E75-BD86-275928F306DF}" presName="accent_3" presStyleCnt="0"/>
      <dgm:spPr/>
      <dgm:t>
        <a:bodyPr/>
        <a:lstStyle/>
        <a:p>
          <a:endParaRPr lang="en-US"/>
        </a:p>
      </dgm:t>
    </dgm:pt>
    <dgm:pt modelId="{7B5847A1-131A-4B33-A8A3-66A53C5D5691}" type="pres">
      <dgm:prSet presAssocID="{87953431-C0D8-4E75-BD86-275928F306DF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D14E4885-934E-4622-8391-FC01A92FA7E4}" srcId="{3ECC05E9-A2BA-41D8-826E-B81073C5DD34}" destId="{87953431-C0D8-4E75-BD86-275928F306DF}" srcOrd="2" destOrd="0" parTransId="{568FA7C1-AE6B-4104-924A-FE5E4B1C71A4}" sibTransId="{53396752-F187-44D6-8CA5-3EA26302928E}"/>
    <dgm:cxn modelId="{43AE03F3-EBCF-4C88-BB2A-8DC52B33BB0B}" srcId="{3ECC05E9-A2BA-41D8-826E-B81073C5DD34}" destId="{55A349FC-288B-4B85-BC2C-D4EC772B86FA}" srcOrd="1" destOrd="0" parTransId="{0E93172E-DE4E-46B2-90D7-D7C758EDA1EF}" sibTransId="{86DFEA3B-700A-4576-925D-258C87BDCD29}"/>
    <dgm:cxn modelId="{928BE3D9-AD92-4655-8D95-3827656670C5}" srcId="{3ECC05E9-A2BA-41D8-826E-B81073C5DD34}" destId="{79A51EBD-2FDC-420E-932A-C8415B9B9CCC}" srcOrd="0" destOrd="0" parTransId="{A90B3A0C-4F1C-4D45-8B6F-E8DEE65B30C9}" sibTransId="{1EC40842-0634-4DC9-9C3B-6283D46FC83B}"/>
    <dgm:cxn modelId="{4C725A5F-5E07-4BE0-9DF5-F921C9139ED0}" type="presOf" srcId="{55A349FC-288B-4B85-BC2C-D4EC772B86FA}" destId="{DF1905C2-4DB2-43D5-9875-81F586284D21}" srcOrd="0" destOrd="0" presId="urn:microsoft.com/office/officeart/2008/layout/VerticalCurvedList"/>
    <dgm:cxn modelId="{96E1E28D-D589-48BF-93DD-50F3811776E3}" type="presOf" srcId="{79A51EBD-2FDC-420E-932A-C8415B9B9CCC}" destId="{3B5998BF-41DA-478E-9DA6-BF3B29A6B957}" srcOrd="0" destOrd="0" presId="urn:microsoft.com/office/officeart/2008/layout/VerticalCurvedList"/>
    <dgm:cxn modelId="{8A19F1E7-A146-406C-A455-0F0DD2A29CF0}" type="presOf" srcId="{3ECC05E9-A2BA-41D8-826E-B81073C5DD34}" destId="{08738006-76B0-4891-AC16-D1D23D59E3BE}" srcOrd="0" destOrd="0" presId="urn:microsoft.com/office/officeart/2008/layout/VerticalCurvedList"/>
    <dgm:cxn modelId="{FDC240CF-BEF7-437C-9C56-2EEB365AA771}" type="presOf" srcId="{87953431-C0D8-4E75-BD86-275928F306DF}" destId="{C1B84BB0-721D-4D39-BB8B-F5E57DC92D1A}" srcOrd="0" destOrd="0" presId="urn:microsoft.com/office/officeart/2008/layout/VerticalCurvedList"/>
    <dgm:cxn modelId="{D99EA1DC-04E7-464E-969E-7FE9020588DD}" type="presOf" srcId="{1EC40842-0634-4DC9-9C3B-6283D46FC83B}" destId="{AF80BB31-3C65-43BD-A381-EEC949669432}" srcOrd="0" destOrd="0" presId="urn:microsoft.com/office/officeart/2008/layout/VerticalCurvedList"/>
    <dgm:cxn modelId="{7686CFC0-A8A1-427E-8DE5-072319B1BA5B}" type="presParOf" srcId="{08738006-76B0-4891-AC16-D1D23D59E3BE}" destId="{2700FA67-EDB9-466B-B908-B95B588DDDE2}" srcOrd="0" destOrd="0" presId="urn:microsoft.com/office/officeart/2008/layout/VerticalCurvedList"/>
    <dgm:cxn modelId="{5D03181F-558C-4FCC-B855-1E4757F86C47}" type="presParOf" srcId="{2700FA67-EDB9-466B-B908-B95B588DDDE2}" destId="{6BB5A778-D199-4AA1-8314-6AA15D9F00FD}" srcOrd="0" destOrd="0" presId="urn:microsoft.com/office/officeart/2008/layout/VerticalCurvedList"/>
    <dgm:cxn modelId="{D84FC2C4-5C0A-4860-BFED-336C43BAAC8E}" type="presParOf" srcId="{6BB5A778-D199-4AA1-8314-6AA15D9F00FD}" destId="{7CFB4623-D691-4312-A37B-E94F1811B8B8}" srcOrd="0" destOrd="0" presId="urn:microsoft.com/office/officeart/2008/layout/VerticalCurvedList"/>
    <dgm:cxn modelId="{0923C3E0-765C-440B-842F-E41CCA02BCDA}" type="presParOf" srcId="{6BB5A778-D199-4AA1-8314-6AA15D9F00FD}" destId="{AF80BB31-3C65-43BD-A381-EEC949669432}" srcOrd="1" destOrd="0" presId="urn:microsoft.com/office/officeart/2008/layout/VerticalCurvedList"/>
    <dgm:cxn modelId="{59EBE959-9844-42DE-88E1-35BF85A99221}" type="presParOf" srcId="{6BB5A778-D199-4AA1-8314-6AA15D9F00FD}" destId="{6ED311A4-08F1-43DE-AE18-48ACEAFE1EC7}" srcOrd="2" destOrd="0" presId="urn:microsoft.com/office/officeart/2008/layout/VerticalCurvedList"/>
    <dgm:cxn modelId="{9DDB07D6-0D3A-4362-8CC4-0601D9C509DE}" type="presParOf" srcId="{6BB5A778-D199-4AA1-8314-6AA15D9F00FD}" destId="{922893A3-2DBF-41FC-A237-40E9A9E0C0F4}" srcOrd="3" destOrd="0" presId="urn:microsoft.com/office/officeart/2008/layout/VerticalCurvedList"/>
    <dgm:cxn modelId="{8CE2C688-0376-4F1C-B12B-76105D0B9A29}" type="presParOf" srcId="{2700FA67-EDB9-466B-B908-B95B588DDDE2}" destId="{3B5998BF-41DA-478E-9DA6-BF3B29A6B957}" srcOrd="1" destOrd="0" presId="urn:microsoft.com/office/officeart/2008/layout/VerticalCurvedList"/>
    <dgm:cxn modelId="{B0A1D953-782E-4C7F-B096-56F4EAAB1180}" type="presParOf" srcId="{2700FA67-EDB9-466B-B908-B95B588DDDE2}" destId="{4327549D-BC96-4D3D-9942-A480B5228DB3}" srcOrd="2" destOrd="0" presId="urn:microsoft.com/office/officeart/2008/layout/VerticalCurvedList"/>
    <dgm:cxn modelId="{29071FC0-1FD1-4D76-BE7D-8F63B048D50C}" type="presParOf" srcId="{4327549D-BC96-4D3D-9942-A480B5228DB3}" destId="{CB26EFDC-C06D-487B-9315-B41F61C25F3D}" srcOrd="0" destOrd="0" presId="urn:microsoft.com/office/officeart/2008/layout/VerticalCurvedList"/>
    <dgm:cxn modelId="{C905DCD3-D551-4CE8-8B5C-6EFA51ADC4B6}" type="presParOf" srcId="{2700FA67-EDB9-466B-B908-B95B588DDDE2}" destId="{DF1905C2-4DB2-43D5-9875-81F586284D21}" srcOrd="3" destOrd="0" presId="urn:microsoft.com/office/officeart/2008/layout/VerticalCurvedList"/>
    <dgm:cxn modelId="{AA503073-FD1D-4F66-ABEC-D537A9C3073D}" type="presParOf" srcId="{2700FA67-EDB9-466B-B908-B95B588DDDE2}" destId="{F002C143-473B-44F2-95C1-A60D267FACE7}" srcOrd="4" destOrd="0" presId="urn:microsoft.com/office/officeart/2008/layout/VerticalCurvedList"/>
    <dgm:cxn modelId="{92ACCEF4-206E-4DF1-9F31-AC93B5B1BE19}" type="presParOf" srcId="{F002C143-473B-44F2-95C1-A60D267FACE7}" destId="{76CDC4DD-C930-460A-A00C-52D4000E82B9}" srcOrd="0" destOrd="0" presId="urn:microsoft.com/office/officeart/2008/layout/VerticalCurvedList"/>
    <dgm:cxn modelId="{F723A6F3-C079-4AA2-844C-FB3F154772DF}" type="presParOf" srcId="{2700FA67-EDB9-466B-B908-B95B588DDDE2}" destId="{C1B84BB0-721D-4D39-BB8B-F5E57DC92D1A}" srcOrd="5" destOrd="0" presId="urn:microsoft.com/office/officeart/2008/layout/VerticalCurvedList"/>
    <dgm:cxn modelId="{CA0254C7-E3D9-4138-91AB-BF01E521F803}" type="presParOf" srcId="{2700FA67-EDB9-466B-B908-B95B588DDDE2}" destId="{B7A7954A-E4D3-4828-B794-AFEE2FCAE79E}" srcOrd="6" destOrd="0" presId="urn:microsoft.com/office/officeart/2008/layout/VerticalCurvedList"/>
    <dgm:cxn modelId="{9C4BADDA-C3DD-4591-A5DF-EDAF38122173}" type="presParOf" srcId="{B7A7954A-E4D3-4828-B794-AFEE2FCAE79E}" destId="{7B5847A1-131A-4B33-A8A3-66A53C5D56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5CC8E9-FB54-4E6A-9FAE-4325D66C4DA0}" type="doc">
      <dgm:prSet loTypeId="urn:microsoft.com/office/officeart/2005/8/layout/vList4" loCatId="picture" qsTypeId="urn:microsoft.com/office/officeart/2005/8/quickstyle/simple1" qsCatId="simple" csTypeId="urn:microsoft.com/office/officeart/2005/8/colors/accent0_2" csCatId="mainScheme" phldr="1"/>
      <dgm:spPr/>
    </dgm:pt>
    <dgm:pt modelId="{1ADBAB59-9248-4C06-B1BF-F3950D84A3B4}">
      <dgm:prSet phldrT="[Text]"/>
      <dgm:spPr/>
      <dgm:t>
        <a:bodyPr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Партнерство держави та приватного сектору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8757E3-1D46-4A8F-8164-C133F4A73A2B}" type="parTrans" cxnId="{AB706087-BD2A-4BE0-9EB9-41B7DDF7725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C5CDFF-9997-47DA-91F6-A7CC29974024}" type="sibTrans" cxnId="{AB706087-BD2A-4BE0-9EB9-41B7DDF7725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7D05A5-01FE-4858-9D83-544779D76BD7}">
      <dgm:prSet/>
      <dgm:spPr/>
      <dgm:t>
        <a:bodyPr/>
        <a:lstStyle/>
        <a:p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Розподіл ризиків (як правило, 50% на 50%)</a:t>
          </a:r>
          <a:endParaRPr lang="uk-U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5385AB-22C2-4A3A-8351-EDAA80B2F490}" type="parTrans" cxnId="{272D641C-A0E7-4E63-8F0C-7B12FB03321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9EA18-4463-44B8-80A6-6214EBE60D0A}" type="sibTrans" cxnId="{272D641C-A0E7-4E63-8F0C-7B12FB03321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991781-25F9-4314-A7EA-90B7451A1552}">
      <dgm:prSet/>
      <dgm:spPr/>
      <dgm:t>
        <a:bodyPr/>
        <a:lstStyle/>
        <a:p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Фінансовий партнер дотримується своєї внутрішньої політики при прийнятті кредитних рішень</a:t>
          </a:r>
          <a:endParaRPr lang="uk-U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6ECC23-0DF8-42AA-BA13-00D76BA86B5A}" type="parTrans" cxnId="{158DE8E6-23D4-4A25-BBFD-32F84ED5E10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926166-8CFA-4792-97C6-265ECFBEC4F7}" type="sibTrans" cxnId="{158DE8E6-23D4-4A25-BBFD-32F84ED5E10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17CF78-2EFA-474D-9753-0CAB048F9442}">
      <dgm:prSet/>
      <dgm:spPr/>
      <dgm:t>
        <a:bodyPr/>
        <a:lstStyle/>
        <a:p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Гарантії, забезпечені Казначейством США</a:t>
          </a:r>
          <a:endParaRPr lang="uk-U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D39D42-D300-4048-83F6-6C84D4FAFE60}" type="parTrans" cxnId="{3284E972-E6C8-448B-9E34-DF58AB80C84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D1F5A1-9194-46E9-9B8B-192DA0DDF180}" type="sibTrans" cxnId="{3284E972-E6C8-448B-9E34-DF58AB80C84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02DC11-EA19-4565-9C0C-1EBCABBCED20}">
      <dgm:prSet/>
      <dgm:spPr/>
      <dgm:t>
        <a:bodyPr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Гарантія є ефективнішою за наявності консультаційної підтримки</a:t>
          </a:r>
          <a:endParaRPr lang="uk-U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533C99-06C0-4F43-AD82-9D3A595B2D4E}" type="parTrans" cxnId="{AF6A2D71-D294-4038-B4E4-460FDAE7A48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ED2570-29C8-4384-8344-FA63C75797DD}" type="sibTrans" cxnId="{AF6A2D71-D294-4038-B4E4-460FDAE7A48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11EA5C-1BD2-43FF-96AC-70EB1D5FC8E0}">
      <dgm:prSet/>
      <dgm:spPr/>
      <dgm:t>
        <a:bodyPr/>
        <a:lstStyle/>
        <a:p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Приватний партнер надає свої ресурси, а USAID - гарантію</a:t>
          </a:r>
          <a:endParaRPr lang="uk-U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4F78F-B6AC-42CD-853C-2D9A631F5667}" type="sibTrans" cxnId="{C3CAB830-216D-467C-AD04-2A23DB01BB1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DA6DCB-9606-4415-A4D3-EFC3F68E9EAC}" type="parTrans" cxnId="{C3CAB830-216D-467C-AD04-2A23DB01BB1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B6AC16-4C9A-45FB-872B-633FD3496014}" type="pres">
      <dgm:prSet presAssocID="{F45CC8E9-FB54-4E6A-9FAE-4325D66C4DA0}" presName="linear" presStyleCnt="0">
        <dgm:presLayoutVars>
          <dgm:dir/>
          <dgm:resizeHandles val="exact"/>
        </dgm:presLayoutVars>
      </dgm:prSet>
      <dgm:spPr/>
    </dgm:pt>
    <dgm:pt modelId="{3DED535F-807A-4266-A651-98EF230BFE1A}" type="pres">
      <dgm:prSet presAssocID="{1ADBAB59-9248-4C06-B1BF-F3950D84A3B4}" presName="comp" presStyleCnt="0"/>
      <dgm:spPr/>
    </dgm:pt>
    <dgm:pt modelId="{E5B5AED1-51E8-4597-8D6A-A58B36B5CD47}" type="pres">
      <dgm:prSet presAssocID="{1ADBAB59-9248-4C06-B1BF-F3950D84A3B4}" presName="box" presStyleLbl="node1" presStyleIdx="0" presStyleCnt="6"/>
      <dgm:spPr/>
      <dgm:t>
        <a:bodyPr/>
        <a:lstStyle/>
        <a:p>
          <a:endParaRPr lang="en-US"/>
        </a:p>
      </dgm:t>
    </dgm:pt>
    <dgm:pt modelId="{FE22F0EC-B603-4099-BEE6-389EBF9F8E09}" type="pres">
      <dgm:prSet presAssocID="{1ADBAB59-9248-4C06-B1BF-F3950D84A3B4}" presName="img" presStyleLbl="fgImgPlace1" presStyleIdx="0" presStyleCnt="6"/>
      <dgm:spPr/>
    </dgm:pt>
    <dgm:pt modelId="{74D1DC4D-DB7B-44C2-AE9D-F2C1FFC68305}" type="pres">
      <dgm:prSet presAssocID="{1ADBAB59-9248-4C06-B1BF-F3950D84A3B4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3F844-83BC-4E48-A08A-A53CF4C69A78}" type="pres">
      <dgm:prSet presAssocID="{33C5CDFF-9997-47DA-91F6-A7CC29974024}" presName="spacer" presStyleCnt="0"/>
      <dgm:spPr/>
    </dgm:pt>
    <dgm:pt modelId="{65888ADF-C407-4DDC-BCD5-72EF213AB1B9}" type="pres">
      <dgm:prSet presAssocID="{F411EA5C-1BD2-43FF-96AC-70EB1D5FC8E0}" presName="comp" presStyleCnt="0"/>
      <dgm:spPr/>
    </dgm:pt>
    <dgm:pt modelId="{1FCCD8A9-58BB-40A9-8290-3F9831639C51}" type="pres">
      <dgm:prSet presAssocID="{F411EA5C-1BD2-43FF-96AC-70EB1D5FC8E0}" presName="box" presStyleLbl="node1" presStyleIdx="1" presStyleCnt="6"/>
      <dgm:spPr/>
      <dgm:t>
        <a:bodyPr/>
        <a:lstStyle/>
        <a:p>
          <a:endParaRPr lang="en-US"/>
        </a:p>
      </dgm:t>
    </dgm:pt>
    <dgm:pt modelId="{C5214B2B-CA82-49F2-A38D-734FDC303C88}" type="pres">
      <dgm:prSet presAssocID="{F411EA5C-1BD2-43FF-96AC-70EB1D5FC8E0}" presName="img" presStyleLbl="fgImgPlace1" presStyleIdx="1" presStyleCnt="6"/>
      <dgm:spPr/>
    </dgm:pt>
    <dgm:pt modelId="{18BE147C-3281-42D9-A3C7-66AC0C68D9E1}" type="pres">
      <dgm:prSet presAssocID="{F411EA5C-1BD2-43FF-96AC-70EB1D5FC8E0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C87B5-4287-49C5-9C09-A1B594A0786D}" type="pres">
      <dgm:prSet presAssocID="{61F4F78F-B6AC-42CD-853C-2D9A631F5667}" presName="spacer" presStyleCnt="0"/>
      <dgm:spPr/>
    </dgm:pt>
    <dgm:pt modelId="{FC8E2F7C-F03C-43CD-96BC-6CF97EC33063}" type="pres">
      <dgm:prSet presAssocID="{EB7D05A5-01FE-4858-9D83-544779D76BD7}" presName="comp" presStyleCnt="0"/>
      <dgm:spPr/>
    </dgm:pt>
    <dgm:pt modelId="{A0DDB4D5-129A-4FDA-AB5C-3C985A0B9FBE}" type="pres">
      <dgm:prSet presAssocID="{EB7D05A5-01FE-4858-9D83-544779D76BD7}" presName="box" presStyleLbl="node1" presStyleIdx="2" presStyleCnt="6"/>
      <dgm:spPr/>
      <dgm:t>
        <a:bodyPr/>
        <a:lstStyle/>
        <a:p>
          <a:endParaRPr lang="en-US"/>
        </a:p>
      </dgm:t>
    </dgm:pt>
    <dgm:pt modelId="{82272E6C-3A0D-4575-8794-52820B6062F3}" type="pres">
      <dgm:prSet presAssocID="{EB7D05A5-01FE-4858-9D83-544779D76BD7}" presName="img" presStyleLbl="fgImgPlace1" presStyleIdx="2" presStyleCnt="6"/>
      <dgm:spPr/>
    </dgm:pt>
    <dgm:pt modelId="{D763B2FE-E6F4-4992-A8D5-0A42E70C2239}" type="pres">
      <dgm:prSet presAssocID="{EB7D05A5-01FE-4858-9D83-544779D76BD7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974AC-9049-4B26-AC0C-877BFD4FD01E}" type="pres">
      <dgm:prSet presAssocID="{31B9EA18-4463-44B8-80A6-6214EBE60D0A}" presName="spacer" presStyleCnt="0"/>
      <dgm:spPr/>
    </dgm:pt>
    <dgm:pt modelId="{C587D3D3-A218-4DD7-BF59-6B953D723D22}" type="pres">
      <dgm:prSet presAssocID="{11991781-25F9-4314-A7EA-90B7451A1552}" presName="comp" presStyleCnt="0"/>
      <dgm:spPr/>
    </dgm:pt>
    <dgm:pt modelId="{2AFE6060-58F6-4205-9F34-779E886AE21D}" type="pres">
      <dgm:prSet presAssocID="{11991781-25F9-4314-A7EA-90B7451A1552}" presName="box" presStyleLbl="node1" presStyleIdx="3" presStyleCnt="6"/>
      <dgm:spPr/>
      <dgm:t>
        <a:bodyPr/>
        <a:lstStyle/>
        <a:p>
          <a:endParaRPr lang="en-US"/>
        </a:p>
      </dgm:t>
    </dgm:pt>
    <dgm:pt modelId="{5AA1C778-5E18-4638-84F6-80339804A3D3}" type="pres">
      <dgm:prSet presAssocID="{11991781-25F9-4314-A7EA-90B7451A1552}" presName="img" presStyleLbl="fgImgPlace1" presStyleIdx="3" presStyleCnt="6"/>
      <dgm:spPr/>
    </dgm:pt>
    <dgm:pt modelId="{6E7E8E6D-73B1-4469-BDFD-DFB78FCF942E}" type="pres">
      <dgm:prSet presAssocID="{11991781-25F9-4314-A7EA-90B7451A1552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A52B-F5DD-463F-BAF2-8A90EECDEFC1}" type="pres">
      <dgm:prSet presAssocID="{53926166-8CFA-4792-97C6-265ECFBEC4F7}" presName="spacer" presStyleCnt="0"/>
      <dgm:spPr/>
    </dgm:pt>
    <dgm:pt modelId="{12A2E0E4-57E0-4019-9E0F-684BAD02675C}" type="pres">
      <dgm:prSet presAssocID="{AC17CF78-2EFA-474D-9753-0CAB048F9442}" presName="comp" presStyleCnt="0"/>
      <dgm:spPr/>
    </dgm:pt>
    <dgm:pt modelId="{912F78D9-CF09-402A-86AF-09C20948FBD2}" type="pres">
      <dgm:prSet presAssocID="{AC17CF78-2EFA-474D-9753-0CAB048F9442}" presName="box" presStyleLbl="node1" presStyleIdx="4" presStyleCnt="6"/>
      <dgm:spPr/>
      <dgm:t>
        <a:bodyPr/>
        <a:lstStyle/>
        <a:p>
          <a:endParaRPr lang="en-US"/>
        </a:p>
      </dgm:t>
    </dgm:pt>
    <dgm:pt modelId="{F7719AF1-0BB7-47CC-8C65-1C19B12C33C5}" type="pres">
      <dgm:prSet presAssocID="{AC17CF78-2EFA-474D-9753-0CAB048F9442}" presName="img" presStyleLbl="fgImgPlace1" presStyleIdx="4" presStyleCnt="6"/>
      <dgm:spPr/>
    </dgm:pt>
    <dgm:pt modelId="{10882B89-21C1-4C90-B543-E22078E822E6}" type="pres">
      <dgm:prSet presAssocID="{AC17CF78-2EFA-474D-9753-0CAB048F9442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CCD33-43E4-473C-869E-FB99D2045A44}" type="pres">
      <dgm:prSet presAssocID="{29D1F5A1-9194-46E9-9B8B-192DA0DDF180}" presName="spacer" presStyleCnt="0"/>
      <dgm:spPr/>
    </dgm:pt>
    <dgm:pt modelId="{9DBB658B-5688-4551-AF0D-5825821AF991}" type="pres">
      <dgm:prSet presAssocID="{3602DC11-EA19-4565-9C0C-1EBCABBCED20}" presName="comp" presStyleCnt="0"/>
      <dgm:spPr/>
    </dgm:pt>
    <dgm:pt modelId="{4889B8A3-103E-467F-BBD7-9ED879757614}" type="pres">
      <dgm:prSet presAssocID="{3602DC11-EA19-4565-9C0C-1EBCABBCED20}" presName="box" presStyleLbl="node1" presStyleIdx="5" presStyleCnt="6"/>
      <dgm:spPr/>
      <dgm:t>
        <a:bodyPr/>
        <a:lstStyle/>
        <a:p>
          <a:endParaRPr lang="en-US"/>
        </a:p>
      </dgm:t>
    </dgm:pt>
    <dgm:pt modelId="{2646413E-1D31-425F-99F1-A7C7B071F54E}" type="pres">
      <dgm:prSet presAssocID="{3602DC11-EA19-4565-9C0C-1EBCABBCED20}" presName="img" presStyleLbl="fgImgPlace1" presStyleIdx="5" presStyleCnt="6"/>
      <dgm:spPr/>
    </dgm:pt>
    <dgm:pt modelId="{5D5FA0F9-A050-4641-B325-E14C7390F293}" type="pres">
      <dgm:prSet presAssocID="{3602DC11-EA19-4565-9C0C-1EBCABBCED20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84E972-E6C8-448B-9E34-DF58AB80C84A}" srcId="{F45CC8E9-FB54-4E6A-9FAE-4325D66C4DA0}" destId="{AC17CF78-2EFA-474D-9753-0CAB048F9442}" srcOrd="4" destOrd="0" parTransId="{4BD39D42-D300-4048-83F6-6C84D4FAFE60}" sibTransId="{29D1F5A1-9194-46E9-9B8B-192DA0DDF180}"/>
    <dgm:cxn modelId="{AF6A2D71-D294-4038-B4E4-460FDAE7A481}" srcId="{F45CC8E9-FB54-4E6A-9FAE-4325D66C4DA0}" destId="{3602DC11-EA19-4565-9C0C-1EBCABBCED20}" srcOrd="5" destOrd="0" parTransId="{94533C99-06C0-4F43-AD82-9D3A595B2D4E}" sibTransId="{C0ED2570-29C8-4384-8344-FA63C75797DD}"/>
    <dgm:cxn modelId="{BEC6A08C-07DB-4CBC-AA71-335995DDB2D3}" type="presOf" srcId="{AC17CF78-2EFA-474D-9753-0CAB048F9442}" destId="{10882B89-21C1-4C90-B543-E22078E822E6}" srcOrd="1" destOrd="0" presId="urn:microsoft.com/office/officeart/2005/8/layout/vList4"/>
    <dgm:cxn modelId="{AB706087-BD2A-4BE0-9EB9-41B7DDF77256}" srcId="{F45CC8E9-FB54-4E6A-9FAE-4325D66C4DA0}" destId="{1ADBAB59-9248-4C06-B1BF-F3950D84A3B4}" srcOrd="0" destOrd="0" parTransId="{2B8757E3-1D46-4A8F-8164-C133F4A73A2B}" sibTransId="{33C5CDFF-9997-47DA-91F6-A7CC29974024}"/>
    <dgm:cxn modelId="{A6DCEC2D-8C96-4B3C-85EB-70496647BA36}" type="presOf" srcId="{1ADBAB59-9248-4C06-B1BF-F3950D84A3B4}" destId="{E5B5AED1-51E8-4597-8D6A-A58B36B5CD47}" srcOrd="0" destOrd="0" presId="urn:microsoft.com/office/officeart/2005/8/layout/vList4"/>
    <dgm:cxn modelId="{9F427D52-958C-4801-9572-0FB3143BFD78}" type="presOf" srcId="{11991781-25F9-4314-A7EA-90B7451A1552}" destId="{6E7E8E6D-73B1-4469-BDFD-DFB78FCF942E}" srcOrd="1" destOrd="0" presId="urn:microsoft.com/office/officeart/2005/8/layout/vList4"/>
    <dgm:cxn modelId="{3DE4B3C1-6C1B-4906-811E-0347A8145FA0}" type="presOf" srcId="{3602DC11-EA19-4565-9C0C-1EBCABBCED20}" destId="{4889B8A3-103E-467F-BBD7-9ED879757614}" srcOrd="0" destOrd="0" presId="urn:microsoft.com/office/officeart/2005/8/layout/vList4"/>
    <dgm:cxn modelId="{F22437DF-1718-4F7F-BB87-5F58E690DC6F}" type="presOf" srcId="{F45CC8E9-FB54-4E6A-9FAE-4325D66C4DA0}" destId="{0FB6AC16-4C9A-45FB-872B-633FD3496014}" srcOrd="0" destOrd="0" presId="urn:microsoft.com/office/officeart/2005/8/layout/vList4"/>
    <dgm:cxn modelId="{3344A50F-D4E6-463C-A583-68B5EE2A4E41}" type="presOf" srcId="{EB7D05A5-01FE-4858-9D83-544779D76BD7}" destId="{A0DDB4D5-129A-4FDA-AB5C-3C985A0B9FBE}" srcOrd="0" destOrd="0" presId="urn:microsoft.com/office/officeart/2005/8/layout/vList4"/>
    <dgm:cxn modelId="{DF317D35-EBF9-4B7E-B164-F3A54488C3BA}" type="presOf" srcId="{1ADBAB59-9248-4C06-B1BF-F3950D84A3B4}" destId="{74D1DC4D-DB7B-44C2-AE9D-F2C1FFC68305}" srcOrd="1" destOrd="0" presId="urn:microsoft.com/office/officeart/2005/8/layout/vList4"/>
    <dgm:cxn modelId="{849DCF3E-9C50-4AA9-A766-FC4741AF73F2}" type="presOf" srcId="{F411EA5C-1BD2-43FF-96AC-70EB1D5FC8E0}" destId="{18BE147C-3281-42D9-A3C7-66AC0C68D9E1}" srcOrd="1" destOrd="0" presId="urn:microsoft.com/office/officeart/2005/8/layout/vList4"/>
    <dgm:cxn modelId="{272D641C-A0E7-4E63-8F0C-7B12FB03321C}" srcId="{F45CC8E9-FB54-4E6A-9FAE-4325D66C4DA0}" destId="{EB7D05A5-01FE-4858-9D83-544779D76BD7}" srcOrd="2" destOrd="0" parTransId="{325385AB-22C2-4A3A-8351-EDAA80B2F490}" sibTransId="{31B9EA18-4463-44B8-80A6-6214EBE60D0A}"/>
    <dgm:cxn modelId="{4E6F71CE-D43C-4C02-8A82-EEF43AD85F96}" type="presOf" srcId="{EB7D05A5-01FE-4858-9D83-544779D76BD7}" destId="{D763B2FE-E6F4-4992-A8D5-0A42E70C2239}" srcOrd="1" destOrd="0" presId="urn:microsoft.com/office/officeart/2005/8/layout/vList4"/>
    <dgm:cxn modelId="{37CA7F1D-53B4-40E0-8513-480577C81D07}" type="presOf" srcId="{11991781-25F9-4314-A7EA-90B7451A1552}" destId="{2AFE6060-58F6-4205-9F34-779E886AE21D}" srcOrd="0" destOrd="0" presId="urn:microsoft.com/office/officeart/2005/8/layout/vList4"/>
    <dgm:cxn modelId="{EA5CD41D-5ECC-4732-9803-0F8C6E8E61E9}" type="presOf" srcId="{3602DC11-EA19-4565-9C0C-1EBCABBCED20}" destId="{5D5FA0F9-A050-4641-B325-E14C7390F293}" srcOrd="1" destOrd="0" presId="urn:microsoft.com/office/officeart/2005/8/layout/vList4"/>
    <dgm:cxn modelId="{158DE8E6-23D4-4A25-BBFD-32F84ED5E10A}" srcId="{F45CC8E9-FB54-4E6A-9FAE-4325D66C4DA0}" destId="{11991781-25F9-4314-A7EA-90B7451A1552}" srcOrd="3" destOrd="0" parTransId="{186ECC23-0DF8-42AA-BA13-00D76BA86B5A}" sibTransId="{53926166-8CFA-4792-97C6-265ECFBEC4F7}"/>
    <dgm:cxn modelId="{4ADB2EA8-88AB-43FB-A4E8-F018AE3F0BD5}" type="presOf" srcId="{F411EA5C-1BD2-43FF-96AC-70EB1D5FC8E0}" destId="{1FCCD8A9-58BB-40A9-8290-3F9831639C51}" srcOrd="0" destOrd="0" presId="urn:microsoft.com/office/officeart/2005/8/layout/vList4"/>
    <dgm:cxn modelId="{C3CAB830-216D-467C-AD04-2A23DB01BB13}" srcId="{F45CC8E9-FB54-4E6A-9FAE-4325D66C4DA0}" destId="{F411EA5C-1BD2-43FF-96AC-70EB1D5FC8E0}" srcOrd="1" destOrd="0" parTransId="{83DA6DCB-9606-4415-A4D3-EFC3F68E9EAC}" sibTransId="{61F4F78F-B6AC-42CD-853C-2D9A631F5667}"/>
    <dgm:cxn modelId="{38C5695C-4543-4764-95DF-39B78B0D154D}" type="presOf" srcId="{AC17CF78-2EFA-474D-9753-0CAB048F9442}" destId="{912F78D9-CF09-402A-86AF-09C20948FBD2}" srcOrd="0" destOrd="0" presId="urn:microsoft.com/office/officeart/2005/8/layout/vList4"/>
    <dgm:cxn modelId="{EE72E916-5B9E-41BD-AAC7-718E92FFAB21}" type="presParOf" srcId="{0FB6AC16-4C9A-45FB-872B-633FD3496014}" destId="{3DED535F-807A-4266-A651-98EF230BFE1A}" srcOrd="0" destOrd="0" presId="urn:microsoft.com/office/officeart/2005/8/layout/vList4"/>
    <dgm:cxn modelId="{C0C5B69F-62BF-474A-AC6D-A61A7ABF8705}" type="presParOf" srcId="{3DED535F-807A-4266-A651-98EF230BFE1A}" destId="{E5B5AED1-51E8-4597-8D6A-A58B36B5CD47}" srcOrd="0" destOrd="0" presId="urn:microsoft.com/office/officeart/2005/8/layout/vList4"/>
    <dgm:cxn modelId="{03197EDD-3BC0-4098-B54E-AC1538DD1E6D}" type="presParOf" srcId="{3DED535F-807A-4266-A651-98EF230BFE1A}" destId="{FE22F0EC-B603-4099-BEE6-389EBF9F8E09}" srcOrd="1" destOrd="0" presId="urn:microsoft.com/office/officeart/2005/8/layout/vList4"/>
    <dgm:cxn modelId="{EBEA5698-FC0E-4417-A0E1-B3F4CCF569AF}" type="presParOf" srcId="{3DED535F-807A-4266-A651-98EF230BFE1A}" destId="{74D1DC4D-DB7B-44C2-AE9D-F2C1FFC68305}" srcOrd="2" destOrd="0" presId="urn:microsoft.com/office/officeart/2005/8/layout/vList4"/>
    <dgm:cxn modelId="{923F88D7-CE27-4DD5-8532-7086E42A21D8}" type="presParOf" srcId="{0FB6AC16-4C9A-45FB-872B-633FD3496014}" destId="{0F73F844-83BC-4E48-A08A-A53CF4C69A78}" srcOrd="1" destOrd="0" presId="urn:microsoft.com/office/officeart/2005/8/layout/vList4"/>
    <dgm:cxn modelId="{148C0E0F-4F29-4A64-8FA3-58D37BFC9A98}" type="presParOf" srcId="{0FB6AC16-4C9A-45FB-872B-633FD3496014}" destId="{65888ADF-C407-4DDC-BCD5-72EF213AB1B9}" srcOrd="2" destOrd="0" presId="urn:microsoft.com/office/officeart/2005/8/layout/vList4"/>
    <dgm:cxn modelId="{2AACBCA6-84D8-4CDC-9972-3A84809A276C}" type="presParOf" srcId="{65888ADF-C407-4DDC-BCD5-72EF213AB1B9}" destId="{1FCCD8A9-58BB-40A9-8290-3F9831639C51}" srcOrd="0" destOrd="0" presId="urn:microsoft.com/office/officeart/2005/8/layout/vList4"/>
    <dgm:cxn modelId="{539B2FE8-CA7B-41F4-83FE-F0E737C9913E}" type="presParOf" srcId="{65888ADF-C407-4DDC-BCD5-72EF213AB1B9}" destId="{C5214B2B-CA82-49F2-A38D-734FDC303C88}" srcOrd="1" destOrd="0" presId="urn:microsoft.com/office/officeart/2005/8/layout/vList4"/>
    <dgm:cxn modelId="{DFD6FA2A-0D21-4127-B11A-4A483597CFA7}" type="presParOf" srcId="{65888ADF-C407-4DDC-BCD5-72EF213AB1B9}" destId="{18BE147C-3281-42D9-A3C7-66AC0C68D9E1}" srcOrd="2" destOrd="0" presId="urn:microsoft.com/office/officeart/2005/8/layout/vList4"/>
    <dgm:cxn modelId="{B334689F-2043-434E-8485-B1A18ABAC3E8}" type="presParOf" srcId="{0FB6AC16-4C9A-45FB-872B-633FD3496014}" destId="{037C87B5-4287-49C5-9C09-A1B594A0786D}" srcOrd="3" destOrd="0" presId="urn:microsoft.com/office/officeart/2005/8/layout/vList4"/>
    <dgm:cxn modelId="{C3C68C20-4311-4129-BBDA-B2B7AC309FCE}" type="presParOf" srcId="{0FB6AC16-4C9A-45FB-872B-633FD3496014}" destId="{FC8E2F7C-F03C-43CD-96BC-6CF97EC33063}" srcOrd="4" destOrd="0" presId="urn:microsoft.com/office/officeart/2005/8/layout/vList4"/>
    <dgm:cxn modelId="{AB66B0A8-A0AC-43B7-9194-01A352112E64}" type="presParOf" srcId="{FC8E2F7C-F03C-43CD-96BC-6CF97EC33063}" destId="{A0DDB4D5-129A-4FDA-AB5C-3C985A0B9FBE}" srcOrd="0" destOrd="0" presId="urn:microsoft.com/office/officeart/2005/8/layout/vList4"/>
    <dgm:cxn modelId="{C8C691D7-A52A-462B-8FDA-58E04E950404}" type="presParOf" srcId="{FC8E2F7C-F03C-43CD-96BC-6CF97EC33063}" destId="{82272E6C-3A0D-4575-8794-52820B6062F3}" srcOrd="1" destOrd="0" presId="urn:microsoft.com/office/officeart/2005/8/layout/vList4"/>
    <dgm:cxn modelId="{902B8742-4B25-4A47-9FBE-16652F8B2322}" type="presParOf" srcId="{FC8E2F7C-F03C-43CD-96BC-6CF97EC33063}" destId="{D763B2FE-E6F4-4992-A8D5-0A42E70C2239}" srcOrd="2" destOrd="0" presId="urn:microsoft.com/office/officeart/2005/8/layout/vList4"/>
    <dgm:cxn modelId="{EE30B947-E043-4C5F-ACC3-2F25D817BE59}" type="presParOf" srcId="{0FB6AC16-4C9A-45FB-872B-633FD3496014}" destId="{AEF974AC-9049-4B26-AC0C-877BFD4FD01E}" srcOrd="5" destOrd="0" presId="urn:microsoft.com/office/officeart/2005/8/layout/vList4"/>
    <dgm:cxn modelId="{DF83A830-B307-4697-817F-1E9315C2B072}" type="presParOf" srcId="{0FB6AC16-4C9A-45FB-872B-633FD3496014}" destId="{C587D3D3-A218-4DD7-BF59-6B953D723D22}" srcOrd="6" destOrd="0" presId="urn:microsoft.com/office/officeart/2005/8/layout/vList4"/>
    <dgm:cxn modelId="{8428C950-46F9-4D7B-A64D-E97FDE938CF5}" type="presParOf" srcId="{C587D3D3-A218-4DD7-BF59-6B953D723D22}" destId="{2AFE6060-58F6-4205-9F34-779E886AE21D}" srcOrd="0" destOrd="0" presId="urn:microsoft.com/office/officeart/2005/8/layout/vList4"/>
    <dgm:cxn modelId="{92112481-3E41-48B5-8B66-744DB6CC9AC3}" type="presParOf" srcId="{C587D3D3-A218-4DD7-BF59-6B953D723D22}" destId="{5AA1C778-5E18-4638-84F6-80339804A3D3}" srcOrd="1" destOrd="0" presId="urn:microsoft.com/office/officeart/2005/8/layout/vList4"/>
    <dgm:cxn modelId="{2C5F10D6-87F7-4F50-B158-3E5FCAD66DAF}" type="presParOf" srcId="{C587D3D3-A218-4DD7-BF59-6B953D723D22}" destId="{6E7E8E6D-73B1-4469-BDFD-DFB78FCF942E}" srcOrd="2" destOrd="0" presId="urn:microsoft.com/office/officeart/2005/8/layout/vList4"/>
    <dgm:cxn modelId="{833FBC90-6447-4B3C-8EC7-8A2B4D4059A3}" type="presParOf" srcId="{0FB6AC16-4C9A-45FB-872B-633FD3496014}" destId="{62D7A52B-F5DD-463F-BAF2-8A90EECDEFC1}" srcOrd="7" destOrd="0" presId="urn:microsoft.com/office/officeart/2005/8/layout/vList4"/>
    <dgm:cxn modelId="{98331AAD-C403-4A75-95D4-EAD45632E326}" type="presParOf" srcId="{0FB6AC16-4C9A-45FB-872B-633FD3496014}" destId="{12A2E0E4-57E0-4019-9E0F-684BAD02675C}" srcOrd="8" destOrd="0" presId="urn:microsoft.com/office/officeart/2005/8/layout/vList4"/>
    <dgm:cxn modelId="{C77DD6EC-223C-457B-B6D3-86971ED048A8}" type="presParOf" srcId="{12A2E0E4-57E0-4019-9E0F-684BAD02675C}" destId="{912F78D9-CF09-402A-86AF-09C20948FBD2}" srcOrd="0" destOrd="0" presId="urn:microsoft.com/office/officeart/2005/8/layout/vList4"/>
    <dgm:cxn modelId="{4B9D50C0-9738-4AD0-B4A7-7A73DA42CBBC}" type="presParOf" srcId="{12A2E0E4-57E0-4019-9E0F-684BAD02675C}" destId="{F7719AF1-0BB7-47CC-8C65-1C19B12C33C5}" srcOrd="1" destOrd="0" presId="urn:microsoft.com/office/officeart/2005/8/layout/vList4"/>
    <dgm:cxn modelId="{38B50BCB-DEC2-484E-8362-E69DA5235FF9}" type="presParOf" srcId="{12A2E0E4-57E0-4019-9E0F-684BAD02675C}" destId="{10882B89-21C1-4C90-B543-E22078E822E6}" srcOrd="2" destOrd="0" presId="urn:microsoft.com/office/officeart/2005/8/layout/vList4"/>
    <dgm:cxn modelId="{99B3208E-4B0C-4855-BC93-DCBE83567E41}" type="presParOf" srcId="{0FB6AC16-4C9A-45FB-872B-633FD3496014}" destId="{674CCD33-43E4-473C-869E-FB99D2045A44}" srcOrd="9" destOrd="0" presId="urn:microsoft.com/office/officeart/2005/8/layout/vList4"/>
    <dgm:cxn modelId="{E9414A83-115D-4B33-87D6-F3D95B54ED7E}" type="presParOf" srcId="{0FB6AC16-4C9A-45FB-872B-633FD3496014}" destId="{9DBB658B-5688-4551-AF0D-5825821AF991}" srcOrd="10" destOrd="0" presId="urn:microsoft.com/office/officeart/2005/8/layout/vList4"/>
    <dgm:cxn modelId="{C30429D0-30F2-46C8-AD36-1488DB3A3A5D}" type="presParOf" srcId="{9DBB658B-5688-4551-AF0D-5825821AF991}" destId="{4889B8A3-103E-467F-BBD7-9ED879757614}" srcOrd="0" destOrd="0" presId="urn:microsoft.com/office/officeart/2005/8/layout/vList4"/>
    <dgm:cxn modelId="{F5EA1718-EDAF-43E8-801B-F85B51E72BBA}" type="presParOf" srcId="{9DBB658B-5688-4551-AF0D-5825821AF991}" destId="{2646413E-1D31-425F-99F1-A7C7B071F54E}" srcOrd="1" destOrd="0" presId="urn:microsoft.com/office/officeart/2005/8/layout/vList4"/>
    <dgm:cxn modelId="{0A0933B9-29BC-4FF9-93AE-33F01AEC2E65}" type="presParOf" srcId="{9DBB658B-5688-4551-AF0D-5825821AF991}" destId="{5D5FA0F9-A050-4641-B325-E14C7390F29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D02009-514B-49B6-808A-03903654B61B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54BD89D-C220-4B7D-8946-DF4EBBC1780F}">
      <dgm:prSet phldrT="[Text]" custT="1"/>
      <dgm:spPr/>
      <dgm:t>
        <a:bodyPr/>
        <a:lstStyle/>
        <a:p>
          <a:r>
            <a:rPr lang="ru-RU" sz="2800" smtClean="0">
              <a:latin typeface="Arial" panose="020B0604020202020204" pitchFamily="34" charset="0"/>
              <a:cs typeface="Arial" panose="020B0604020202020204" pitchFamily="34" charset="0"/>
            </a:rPr>
            <a:t>Стимулювання кредитування шляхом зниження вимог до застави</a:t>
          </a:r>
          <a:endParaRPr lang="en-US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22021-B087-4BEA-8FB0-D0FA226BA6FC}" type="parTrans" cxnId="{4EAD3B2C-28FD-4FEF-8E19-09012A3914D5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A96725-B794-4F00-A955-6FD265DDE5F6}" type="sibTrans" cxnId="{4EAD3B2C-28FD-4FEF-8E19-09012A3914D5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29801B-74FF-4D9F-B2D6-4DE2F3325DDB}">
      <dgm:prSet phldrT="[Text]" custT="1"/>
      <dgm:spPr/>
      <dgm:t>
        <a:bodyPr/>
        <a:lstStyle/>
        <a:p>
          <a:r>
            <a:rPr lang="ru-RU" sz="2800" smtClean="0">
              <a:latin typeface="Arial" panose="020B0604020202020204" pitchFamily="34" charset="0"/>
              <a:cs typeface="Arial" panose="020B0604020202020204" pitchFamily="34" charset="0"/>
            </a:rPr>
            <a:t>Кредитування нових категорій позичальників</a:t>
          </a:r>
          <a:endParaRPr lang="en-US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A75508-B7CE-4139-B934-3F22C98C67C1}" type="parTrans" cxnId="{D24D719B-20FE-4564-BFC5-B6E8C7ED13F4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7927E3-3E79-4693-B434-2A795805F69F}" type="sibTrans" cxnId="{D24D719B-20FE-4564-BFC5-B6E8C7ED13F4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EA7A77-471C-4A2F-B622-8E0475E05C15}">
      <dgm:prSet phldrT="[Text]" custT="1"/>
      <dgm:spPr/>
      <dgm:t>
        <a:bodyPr/>
        <a:lstStyle/>
        <a:p>
          <a:r>
            <a:rPr lang="ru-RU" sz="2800" smtClean="0">
              <a:latin typeface="Arial" panose="020B0604020202020204" pitchFamily="34" charset="0"/>
              <a:cs typeface="Arial" panose="020B0604020202020204" pitchFamily="34" charset="0"/>
            </a:rPr>
            <a:t>Кредитування позичальників, які вважаються ризикованими</a:t>
          </a:r>
          <a:endParaRPr lang="en-US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3D71EA-60BC-4195-8192-0900CEBCF77B}" type="parTrans" cxnId="{0D523FD2-EFBE-47B1-8D62-A93141A038E4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644E4-A47C-4A6E-B0BD-C9F9C899D74F}" type="sibTrans" cxnId="{0D523FD2-EFBE-47B1-8D62-A93141A038E4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992210-C34B-495E-B718-088C0906C5A4}">
      <dgm:prSet phldrT="[Text]" custT="1"/>
      <dgm:spPr/>
      <dgm:t>
        <a:bodyPr/>
        <a:lstStyle/>
        <a:p>
          <a:r>
            <a:rPr lang="ru-RU" sz="2800" smtClean="0">
              <a:latin typeface="Arial" panose="020B0604020202020204" pitchFamily="34" charset="0"/>
              <a:cs typeface="Arial" panose="020B0604020202020204" pitchFamily="34" charset="0"/>
            </a:rPr>
            <a:t>Збільшення строків кредитування</a:t>
          </a:r>
          <a:endParaRPr lang="en-US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988880-F3EA-497C-AC91-24E5697B049C}" type="parTrans" cxnId="{F9E94392-2053-4FE9-B1E8-F3E6CF80AB44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BDB823-666E-4455-8E63-959E608FD2C5}" type="sibTrans" cxnId="{F9E94392-2053-4FE9-B1E8-F3E6CF80AB44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4C5F97-5F40-4BE5-A9BC-39466DE17947}">
      <dgm:prSet phldrT="[Text]" custT="1"/>
      <dgm:spPr/>
      <dgm:t>
        <a:bodyPr/>
        <a:lstStyle/>
        <a:p>
          <a:r>
            <a:rPr lang="ru-RU" sz="2800" smtClean="0">
              <a:latin typeface="Arial" panose="020B0604020202020204" pitchFamily="34" charset="0"/>
              <a:cs typeface="Arial" panose="020B0604020202020204" pitchFamily="34" charset="0"/>
            </a:rPr>
            <a:t>Демонстраційний ефект для інших фінансових установ</a:t>
          </a:r>
          <a:endParaRPr lang="en-US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A1A662-902A-43CD-998E-62DA359C028F}" type="parTrans" cxnId="{D1ADA8EE-DA19-45C8-8250-E2036C84EB7F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24963E-09B1-4D70-A6FB-18971B9FF349}" type="sibTrans" cxnId="{D1ADA8EE-DA19-45C8-8250-E2036C84EB7F}">
      <dgm:prSet/>
      <dgm:spPr/>
      <dgm:t>
        <a:bodyPr/>
        <a:lstStyle/>
        <a:p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5D42C5-F82A-405B-ABF6-2F144C69751D}" type="pres">
      <dgm:prSet presAssocID="{1BD02009-514B-49B6-808A-03903654B61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F67F93-B18D-4EDE-A660-CE2AB78654F9}" type="pres">
      <dgm:prSet presAssocID="{554BD89D-C220-4B7D-8946-DF4EBBC1780F}" presName="comp" presStyleCnt="0"/>
      <dgm:spPr/>
    </dgm:pt>
    <dgm:pt modelId="{D765D3C9-6CC1-457F-8065-0651F4BCEE20}" type="pres">
      <dgm:prSet presAssocID="{554BD89D-C220-4B7D-8946-DF4EBBC1780F}" presName="box" presStyleLbl="node1" presStyleIdx="0" presStyleCnt="5"/>
      <dgm:spPr/>
      <dgm:t>
        <a:bodyPr/>
        <a:lstStyle/>
        <a:p>
          <a:endParaRPr lang="en-US"/>
        </a:p>
      </dgm:t>
    </dgm:pt>
    <dgm:pt modelId="{BCF3D94B-8EDD-45D9-80A2-9892D3747547}" type="pres">
      <dgm:prSet presAssocID="{554BD89D-C220-4B7D-8946-DF4EBBC1780F}" presName="img" presStyleLbl="fgImgPlace1" presStyleIdx="0" presStyleCnt="5"/>
      <dgm:spPr/>
    </dgm:pt>
    <dgm:pt modelId="{1004CBEC-A66B-4938-AB33-0900F3B8DDF2}" type="pres">
      <dgm:prSet presAssocID="{554BD89D-C220-4B7D-8946-DF4EBBC1780F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55CC2-9D0D-46EA-A3C7-23F07CCA6F79}" type="pres">
      <dgm:prSet presAssocID="{D7A96725-B794-4F00-A955-6FD265DDE5F6}" presName="spacer" presStyleCnt="0"/>
      <dgm:spPr/>
    </dgm:pt>
    <dgm:pt modelId="{BCAF377C-F92C-4A57-AA24-D6CB8A6CA717}" type="pres">
      <dgm:prSet presAssocID="{6E29801B-74FF-4D9F-B2D6-4DE2F3325DDB}" presName="comp" presStyleCnt="0"/>
      <dgm:spPr/>
    </dgm:pt>
    <dgm:pt modelId="{2ADF7B38-F2EC-437C-B465-960F8B6FD295}" type="pres">
      <dgm:prSet presAssocID="{6E29801B-74FF-4D9F-B2D6-4DE2F3325DDB}" presName="box" presStyleLbl="node1" presStyleIdx="1" presStyleCnt="5"/>
      <dgm:spPr/>
      <dgm:t>
        <a:bodyPr/>
        <a:lstStyle/>
        <a:p>
          <a:endParaRPr lang="en-US"/>
        </a:p>
      </dgm:t>
    </dgm:pt>
    <dgm:pt modelId="{3FC15E51-08A2-4F75-A012-AD82ADC0F767}" type="pres">
      <dgm:prSet presAssocID="{6E29801B-74FF-4D9F-B2D6-4DE2F3325DDB}" presName="img" presStyleLbl="fgImgPlace1" presStyleIdx="1" presStyleCnt="5"/>
      <dgm:spPr/>
    </dgm:pt>
    <dgm:pt modelId="{9F3D236E-6508-4AC8-9E5E-11C18800B49D}" type="pres">
      <dgm:prSet presAssocID="{6E29801B-74FF-4D9F-B2D6-4DE2F3325DDB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26735-52D0-4F7A-B021-2009E6682573}" type="pres">
      <dgm:prSet presAssocID="{247927E3-3E79-4693-B434-2A795805F69F}" presName="spacer" presStyleCnt="0"/>
      <dgm:spPr/>
    </dgm:pt>
    <dgm:pt modelId="{E265C647-A4E6-4CED-868B-98ABD77448CD}" type="pres">
      <dgm:prSet presAssocID="{73EA7A77-471C-4A2F-B622-8E0475E05C15}" presName="comp" presStyleCnt="0"/>
      <dgm:spPr/>
    </dgm:pt>
    <dgm:pt modelId="{F317763E-BFEB-42A4-88BF-5E14E3D70100}" type="pres">
      <dgm:prSet presAssocID="{73EA7A77-471C-4A2F-B622-8E0475E05C15}" presName="box" presStyleLbl="node1" presStyleIdx="2" presStyleCnt="5"/>
      <dgm:spPr/>
      <dgm:t>
        <a:bodyPr/>
        <a:lstStyle/>
        <a:p>
          <a:endParaRPr lang="en-US"/>
        </a:p>
      </dgm:t>
    </dgm:pt>
    <dgm:pt modelId="{FB0A813E-DE0A-454D-A48A-8731280C017E}" type="pres">
      <dgm:prSet presAssocID="{73EA7A77-471C-4A2F-B622-8E0475E05C15}" presName="img" presStyleLbl="fgImgPlace1" presStyleIdx="2" presStyleCnt="5"/>
      <dgm:spPr/>
    </dgm:pt>
    <dgm:pt modelId="{67651DD1-D55E-41D1-9C81-2231572A3C92}" type="pres">
      <dgm:prSet presAssocID="{73EA7A77-471C-4A2F-B622-8E0475E05C15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5D1ED-82F4-44C7-811F-5AD7BB017272}" type="pres">
      <dgm:prSet presAssocID="{FA3644E4-A47C-4A6E-B0BD-C9F9C899D74F}" presName="spacer" presStyleCnt="0"/>
      <dgm:spPr/>
    </dgm:pt>
    <dgm:pt modelId="{E8AD12D5-ACBB-40F4-8707-53E58B44ADAC}" type="pres">
      <dgm:prSet presAssocID="{76992210-C34B-495E-B718-088C0906C5A4}" presName="comp" presStyleCnt="0"/>
      <dgm:spPr/>
    </dgm:pt>
    <dgm:pt modelId="{EE76A028-F257-470A-9905-76994C99390A}" type="pres">
      <dgm:prSet presAssocID="{76992210-C34B-495E-B718-088C0906C5A4}" presName="box" presStyleLbl="node1" presStyleIdx="3" presStyleCnt="5"/>
      <dgm:spPr/>
      <dgm:t>
        <a:bodyPr/>
        <a:lstStyle/>
        <a:p>
          <a:endParaRPr lang="en-US"/>
        </a:p>
      </dgm:t>
    </dgm:pt>
    <dgm:pt modelId="{8BE349F8-04D8-4AB2-B6EE-BDB355968F6A}" type="pres">
      <dgm:prSet presAssocID="{76992210-C34B-495E-B718-088C0906C5A4}" presName="img" presStyleLbl="fgImgPlace1" presStyleIdx="3" presStyleCnt="5"/>
      <dgm:spPr/>
    </dgm:pt>
    <dgm:pt modelId="{1A7437B5-9F72-4678-B302-C3DF00351EB5}" type="pres">
      <dgm:prSet presAssocID="{76992210-C34B-495E-B718-088C0906C5A4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A0F4B-EDE1-47ED-8C77-3E0B56C97CE8}" type="pres">
      <dgm:prSet presAssocID="{8DBDB823-666E-4455-8E63-959E608FD2C5}" presName="spacer" presStyleCnt="0"/>
      <dgm:spPr/>
    </dgm:pt>
    <dgm:pt modelId="{80B8CC23-CC6C-4C4A-A49B-1A200455585A}" type="pres">
      <dgm:prSet presAssocID="{F94C5F97-5F40-4BE5-A9BC-39466DE17947}" presName="comp" presStyleCnt="0"/>
      <dgm:spPr/>
    </dgm:pt>
    <dgm:pt modelId="{E179A05E-6BAD-4974-9366-324205E48479}" type="pres">
      <dgm:prSet presAssocID="{F94C5F97-5F40-4BE5-A9BC-39466DE17947}" presName="box" presStyleLbl="node1" presStyleIdx="4" presStyleCnt="5"/>
      <dgm:spPr/>
      <dgm:t>
        <a:bodyPr/>
        <a:lstStyle/>
        <a:p>
          <a:endParaRPr lang="en-US"/>
        </a:p>
      </dgm:t>
    </dgm:pt>
    <dgm:pt modelId="{85521A27-98D7-43EA-874C-1B627076A0E2}" type="pres">
      <dgm:prSet presAssocID="{F94C5F97-5F40-4BE5-A9BC-39466DE17947}" presName="img" presStyleLbl="fgImgPlace1" presStyleIdx="4" presStyleCnt="5"/>
      <dgm:spPr/>
    </dgm:pt>
    <dgm:pt modelId="{B556B132-9A82-4D96-96A9-366A53A7379A}" type="pres">
      <dgm:prSet presAssocID="{F94C5F97-5F40-4BE5-A9BC-39466DE17947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523FD2-EFBE-47B1-8D62-A93141A038E4}" srcId="{1BD02009-514B-49B6-808A-03903654B61B}" destId="{73EA7A77-471C-4A2F-B622-8E0475E05C15}" srcOrd="2" destOrd="0" parTransId="{DC3D71EA-60BC-4195-8192-0900CEBCF77B}" sibTransId="{FA3644E4-A47C-4A6E-B0BD-C9F9C899D74F}"/>
    <dgm:cxn modelId="{69818EE7-0BDD-40F8-BAD2-F9BC8CA0F580}" type="presOf" srcId="{73EA7A77-471C-4A2F-B622-8E0475E05C15}" destId="{67651DD1-D55E-41D1-9C81-2231572A3C92}" srcOrd="1" destOrd="0" presId="urn:microsoft.com/office/officeart/2005/8/layout/vList4"/>
    <dgm:cxn modelId="{537AFF60-29DB-444F-A43F-1EC34A678833}" type="presOf" srcId="{F94C5F97-5F40-4BE5-A9BC-39466DE17947}" destId="{B556B132-9A82-4D96-96A9-366A53A7379A}" srcOrd="1" destOrd="0" presId="urn:microsoft.com/office/officeart/2005/8/layout/vList4"/>
    <dgm:cxn modelId="{1ADE5415-0766-463F-B08D-8A6ED83A306D}" type="presOf" srcId="{554BD89D-C220-4B7D-8946-DF4EBBC1780F}" destId="{D765D3C9-6CC1-457F-8065-0651F4BCEE20}" srcOrd="0" destOrd="0" presId="urn:microsoft.com/office/officeart/2005/8/layout/vList4"/>
    <dgm:cxn modelId="{D24D719B-20FE-4564-BFC5-B6E8C7ED13F4}" srcId="{1BD02009-514B-49B6-808A-03903654B61B}" destId="{6E29801B-74FF-4D9F-B2D6-4DE2F3325DDB}" srcOrd="1" destOrd="0" parTransId="{FEA75508-B7CE-4139-B934-3F22C98C67C1}" sibTransId="{247927E3-3E79-4693-B434-2A795805F69F}"/>
    <dgm:cxn modelId="{4D8F9A1C-5916-40B3-99A0-3968049F6E84}" type="presOf" srcId="{1BD02009-514B-49B6-808A-03903654B61B}" destId="{3E5D42C5-F82A-405B-ABF6-2F144C69751D}" srcOrd="0" destOrd="0" presId="urn:microsoft.com/office/officeart/2005/8/layout/vList4"/>
    <dgm:cxn modelId="{EE1804A0-646A-4A60-85F2-B110A8E9BF1B}" type="presOf" srcId="{73EA7A77-471C-4A2F-B622-8E0475E05C15}" destId="{F317763E-BFEB-42A4-88BF-5E14E3D70100}" srcOrd="0" destOrd="0" presId="urn:microsoft.com/office/officeart/2005/8/layout/vList4"/>
    <dgm:cxn modelId="{E114039D-7EDC-4610-B6FC-F538838C21ED}" type="presOf" srcId="{76992210-C34B-495E-B718-088C0906C5A4}" destId="{EE76A028-F257-470A-9905-76994C99390A}" srcOrd="0" destOrd="0" presId="urn:microsoft.com/office/officeart/2005/8/layout/vList4"/>
    <dgm:cxn modelId="{2FC2BF04-F333-4B4F-AB8D-8E0D1AE5EAA5}" type="presOf" srcId="{6E29801B-74FF-4D9F-B2D6-4DE2F3325DDB}" destId="{9F3D236E-6508-4AC8-9E5E-11C18800B49D}" srcOrd="1" destOrd="0" presId="urn:microsoft.com/office/officeart/2005/8/layout/vList4"/>
    <dgm:cxn modelId="{5C19E9DE-BBD0-4BC4-95A4-4207740496AD}" type="presOf" srcId="{76992210-C34B-495E-B718-088C0906C5A4}" destId="{1A7437B5-9F72-4678-B302-C3DF00351EB5}" srcOrd="1" destOrd="0" presId="urn:microsoft.com/office/officeart/2005/8/layout/vList4"/>
    <dgm:cxn modelId="{CFF71357-7CC4-452E-82C2-D56A51C405F4}" type="presOf" srcId="{6E29801B-74FF-4D9F-B2D6-4DE2F3325DDB}" destId="{2ADF7B38-F2EC-437C-B465-960F8B6FD295}" srcOrd="0" destOrd="0" presId="urn:microsoft.com/office/officeart/2005/8/layout/vList4"/>
    <dgm:cxn modelId="{DDDFFBF3-A75A-49AC-B3FB-8BBF775D5200}" type="presOf" srcId="{554BD89D-C220-4B7D-8946-DF4EBBC1780F}" destId="{1004CBEC-A66B-4938-AB33-0900F3B8DDF2}" srcOrd="1" destOrd="0" presId="urn:microsoft.com/office/officeart/2005/8/layout/vList4"/>
    <dgm:cxn modelId="{F9E94392-2053-4FE9-B1E8-F3E6CF80AB44}" srcId="{1BD02009-514B-49B6-808A-03903654B61B}" destId="{76992210-C34B-495E-B718-088C0906C5A4}" srcOrd="3" destOrd="0" parTransId="{E5988880-F3EA-497C-AC91-24E5697B049C}" sibTransId="{8DBDB823-666E-4455-8E63-959E608FD2C5}"/>
    <dgm:cxn modelId="{03062E7B-61C5-40DC-B990-F2BD9967C4D9}" type="presOf" srcId="{F94C5F97-5F40-4BE5-A9BC-39466DE17947}" destId="{E179A05E-6BAD-4974-9366-324205E48479}" srcOrd="0" destOrd="0" presId="urn:microsoft.com/office/officeart/2005/8/layout/vList4"/>
    <dgm:cxn modelId="{4EAD3B2C-28FD-4FEF-8E19-09012A3914D5}" srcId="{1BD02009-514B-49B6-808A-03903654B61B}" destId="{554BD89D-C220-4B7D-8946-DF4EBBC1780F}" srcOrd="0" destOrd="0" parTransId="{37B22021-B087-4BEA-8FB0-D0FA226BA6FC}" sibTransId="{D7A96725-B794-4F00-A955-6FD265DDE5F6}"/>
    <dgm:cxn modelId="{D1ADA8EE-DA19-45C8-8250-E2036C84EB7F}" srcId="{1BD02009-514B-49B6-808A-03903654B61B}" destId="{F94C5F97-5F40-4BE5-A9BC-39466DE17947}" srcOrd="4" destOrd="0" parTransId="{7BA1A662-902A-43CD-998E-62DA359C028F}" sibTransId="{1124963E-09B1-4D70-A6FB-18971B9FF349}"/>
    <dgm:cxn modelId="{305E81D8-6F74-4015-882A-3B34A4D2223C}" type="presParOf" srcId="{3E5D42C5-F82A-405B-ABF6-2F144C69751D}" destId="{53F67F93-B18D-4EDE-A660-CE2AB78654F9}" srcOrd="0" destOrd="0" presId="urn:microsoft.com/office/officeart/2005/8/layout/vList4"/>
    <dgm:cxn modelId="{D8D7744B-7BE6-4A13-A084-A950739DAF23}" type="presParOf" srcId="{53F67F93-B18D-4EDE-A660-CE2AB78654F9}" destId="{D765D3C9-6CC1-457F-8065-0651F4BCEE20}" srcOrd="0" destOrd="0" presId="urn:microsoft.com/office/officeart/2005/8/layout/vList4"/>
    <dgm:cxn modelId="{5AF136BF-A84D-4FD2-BA46-654568AF3E81}" type="presParOf" srcId="{53F67F93-B18D-4EDE-A660-CE2AB78654F9}" destId="{BCF3D94B-8EDD-45D9-80A2-9892D3747547}" srcOrd="1" destOrd="0" presId="urn:microsoft.com/office/officeart/2005/8/layout/vList4"/>
    <dgm:cxn modelId="{08E687ED-0B21-4700-A662-282E87DC5524}" type="presParOf" srcId="{53F67F93-B18D-4EDE-A660-CE2AB78654F9}" destId="{1004CBEC-A66B-4938-AB33-0900F3B8DDF2}" srcOrd="2" destOrd="0" presId="urn:microsoft.com/office/officeart/2005/8/layout/vList4"/>
    <dgm:cxn modelId="{662467ED-E21C-47F8-B183-29070D5A0D30}" type="presParOf" srcId="{3E5D42C5-F82A-405B-ABF6-2F144C69751D}" destId="{C2255CC2-9D0D-46EA-A3C7-23F07CCA6F79}" srcOrd="1" destOrd="0" presId="urn:microsoft.com/office/officeart/2005/8/layout/vList4"/>
    <dgm:cxn modelId="{82B16126-3E27-44CD-8FA5-25962DDEE6D0}" type="presParOf" srcId="{3E5D42C5-F82A-405B-ABF6-2F144C69751D}" destId="{BCAF377C-F92C-4A57-AA24-D6CB8A6CA717}" srcOrd="2" destOrd="0" presId="urn:microsoft.com/office/officeart/2005/8/layout/vList4"/>
    <dgm:cxn modelId="{F97DE314-6A22-45EE-AC7E-4387BB83A84E}" type="presParOf" srcId="{BCAF377C-F92C-4A57-AA24-D6CB8A6CA717}" destId="{2ADF7B38-F2EC-437C-B465-960F8B6FD295}" srcOrd="0" destOrd="0" presId="urn:microsoft.com/office/officeart/2005/8/layout/vList4"/>
    <dgm:cxn modelId="{1A950AA1-192E-481C-91A7-FF36D7BB73C9}" type="presParOf" srcId="{BCAF377C-F92C-4A57-AA24-D6CB8A6CA717}" destId="{3FC15E51-08A2-4F75-A012-AD82ADC0F767}" srcOrd="1" destOrd="0" presId="urn:microsoft.com/office/officeart/2005/8/layout/vList4"/>
    <dgm:cxn modelId="{05CEB618-2E92-46B1-92B5-BB8F9BEA9AD1}" type="presParOf" srcId="{BCAF377C-F92C-4A57-AA24-D6CB8A6CA717}" destId="{9F3D236E-6508-4AC8-9E5E-11C18800B49D}" srcOrd="2" destOrd="0" presId="urn:microsoft.com/office/officeart/2005/8/layout/vList4"/>
    <dgm:cxn modelId="{91A95489-89B8-4122-AA07-CF0AFDC6E8A4}" type="presParOf" srcId="{3E5D42C5-F82A-405B-ABF6-2F144C69751D}" destId="{03726735-52D0-4F7A-B021-2009E6682573}" srcOrd="3" destOrd="0" presId="urn:microsoft.com/office/officeart/2005/8/layout/vList4"/>
    <dgm:cxn modelId="{39210839-A4CF-4572-918E-5B2049745874}" type="presParOf" srcId="{3E5D42C5-F82A-405B-ABF6-2F144C69751D}" destId="{E265C647-A4E6-4CED-868B-98ABD77448CD}" srcOrd="4" destOrd="0" presId="urn:microsoft.com/office/officeart/2005/8/layout/vList4"/>
    <dgm:cxn modelId="{5474B994-FDEF-495B-A170-26AF73DD254B}" type="presParOf" srcId="{E265C647-A4E6-4CED-868B-98ABD77448CD}" destId="{F317763E-BFEB-42A4-88BF-5E14E3D70100}" srcOrd="0" destOrd="0" presId="urn:microsoft.com/office/officeart/2005/8/layout/vList4"/>
    <dgm:cxn modelId="{7D107D75-27AF-4125-B1AC-1D449350261F}" type="presParOf" srcId="{E265C647-A4E6-4CED-868B-98ABD77448CD}" destId="{FB0A813E-DE0A-454D-A48A-8731280C017E}" srcOrd="1" destOrd="0" presId="urn:microsoft.com/office/officeart/2005/8/layout/vList4"/>
    <dgm:cxn modelId="{12DFE7C0-CD9A-4959-B95F-788B77FB8AA6}" type="presParOf" srcId="{E265C647-A4E6-4CED-868B-98ABD77448CD}" destId="{67651DD1-D55E-41D1-9C81-2231572A3C92}" srcOrd="2" destOrd="0" presId="urn:microsoft.com/office/officeart/2005/8/layout/vList4"/>
    <dgm:cxn modelId="{881E7D19-8659-422C-A0D8-02BB32AF98AA}" type="presParOf" srcId="{3E5D42C5-F82A-405B-ABF6-2F144C69751D}" destId="{CE85D1ED-82F4-44C7-811F-5AD7BB017272}" srcOrd="5" destOrd="0" presId="urn:microsoft.com/office/officeart/2005/8/layout/vList4"/>
    <dgm:cxn modelId="{E3E3B230-B0AA-496B-8D12-0A4DEBD556E0}" type="presParOf" srcId="{3E5D42C5-F82A-405B-ABF6-2F144C69751D}" destId="{E8AD12D5-ACBB-40F4-8707-53E58B44ADAC}" srcOrd="6" destOrd="0" presId="urn:microsoft.com/office/officeart/2005/8/layout/vList4"/>
    <dgm:cxn modelId="{BAF2C8F6-7FDD-46BE-A9D6-FB824DED1ACF}" type="presParOf" srcId="{E8AD12D5-ACBB-40F4-8707-53E58B44ADAC}" destId="{EE76A028-F257-470A-9905-76994C99390A}" srcOrd="0" destOrd="0" presId="urn:microsoft.com/office/officeart/2005/8/layout/vList4"/>
    <dgm:cxn modelId="{74BCE864-DF5E-4D8D-879C-9AB296DEA119}" type="presParOf" srcId="{E8AD12D5-ACBB-40F4-8707-53E58B44ADAC}" destId="{8BE349F8-04D8-4AB2-B6EE-BDB355968F6A}" srcOrd="1" destOrd="0" presId="urn:microsoft.com/office/officeart/2005/8/layout/vList4"/>
    <dgm:cxn modelId="{65BB3A29-A680-47CC-AF8A-4268A3BB76F2}" type="presParOf" srcId="{E8AD12D5-ACBB-40F4-8707-53E58B44ADAC}" destId="{1A7437B5-9F72-4678-B302-C3DF00351EB5}" srcOrd="2" destOrd="0" presId="urn:microsoft.com/office/officeart/2005/8/layout/vList4"/>
    <dgm:cxn modelId="{E9369376-7120-4544-BF8D-FCA975A0D051}" type="presParOf" srcId="{3E5D42C5-F82A-405B-ABF6-2F144C69751D}" destId="{D94A0F4B-EDE1-47ED-8C77-3E0B56C97CE8}" srcOrd="7" destOrd="0" presId="urn:microsoft.com/office/officeart/2005/8/layout/vList4"/>
    <dgm:cxn modelId="{280EF6E5-5FDF-440C-904C-858B79E64A3B}" type="presParOf" srcId="{3E5D42C5-F82A-405B-ABF6-2F144C69751D}" destId="{80B8CC23-CC6C-4C4A-A49B-1A200455585A}" srcOrd="8" destOrd="0" presId="urn:microsoft.com/office/officeart/2005/8/layout/vList4"/>
    <dgm:cxn modelId="{D0DAAA15-C8FA-43F7-A54B-586547E48BFA}" type="presParOf" srcId="{80B8CC23-CC6C-4C4A-A49B-1A200455585A}" destId="{E179A05E-6BAD-4974-9366-324205E48479}" srcOrd="0" destOrd="0" presId="urn:microsoft.com/office/officeart/2005/8/layout/vList4"/>
    <dgm:cxn modelId="{E40F7322-2780-44EF-8B67-B6C143388759}" type="presParOf" srcId="{80B8CC23-CC6C-4C4A-A49B-1A200455585A}" destId="{85521A27-98D7-43EA-874C-1B627076A0E2}" srcOrd="1" destOrd="0" presId="urn:microsoft.com/office/officeart/2005/8/layout/vList4"/>
    <dgm:cxn modelId="{A743A407-EDD0-4690-95C9-C8A4403D1FC0}" type="presParOf" srcId="{80B8CC23-CC6C-4C4A-A49B-1A200455585A}" destId="{B556B132-9A82-4D96-96A9-366A53A7379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15A66A-4705-47F0-9442-6C3138575CE7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D885411-DD87-4FE6-BA6F-11E38B59FEC2}">
      <dgm:prSet phldrT="[Text]"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Визначення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цілі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гарантії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83B236-B271-440E-A902-724756DCD7D0}" type="parTrans" cxnId="{2DBC284F-815E-4178-8A8D-B2AF4127E2E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0FEC88-F7D0-450A-84C0-3F1E1E594235}" type="sibTrans" cxnId="{2DBC284F-815E-4178-8A8D-B2AF4127E2E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14A9CF-8A33-4C19-8021-AFE0A1CD4533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Проведення аналізу ринку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5C9303-7D60-4461-92F9-36B117B90CA9}" type="parTrans" cxnId="{46024138-B3DD-4737-B975-2EC9E3863CF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BF0243-74FC-4D98-BEAA-9D74CFBCB8BB}" type="sibTrans" cxnId="{46024138-B3DD-4737-B975-2EC9E3863CF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C90AB0-6650-4F4F-8A0C-F6DA6E455053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Визначення потенційних партнерів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BA1D35-DFC6-48AB-9A2B-D459F1599515}" type="parTrans" cxnId="{FF5425CF-D21B-458C-B382-B526BACE3FA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C49322-C231-49C5-B649-CCEC8F9CA687}" type="sibTrans" cxnId="{FF5425CF-D21B-458C-B382-B526BACE3FA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4B1F4F-3548-4514-8D71-69C24E4BFA01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Оцінка ризиків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6F78B1-B57D-4F13-8BFA-5F2E4E3CD0B8}" type="parTrans" cxnId="{9F9F6426-73A7-43B3-A1DD-44C33343553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10F743-0701-4BB6-A648-826B74E19682}" type="sibTrans" cxnId="{9F9F6426-73A7-43B3-A1DD-44C33343553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428EF7-78EA-4DC5-949D-2968DE699779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Визначення розміру портфеля, суми гарантійної субсидії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C27915-FCD1-44A6-BC51-D7E70F427406}" type="parTrans" cxnId="{5C4AE606-8D68-45FE-9D28-06C4D1A4E81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7E0DEE-2A29-4770-A55F-3FBA9BCC6FCD}" type="sibTrans" cxnId="{5C4AE606-8D68-45FE-9D28-06C4D1A4E81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6CC5C2-4092-4902-B327-18DBD5707B95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Строки гарантії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7B5F84-1B07-4A0F-8AD7-DE6C7BF54938}" type="parTrans" cxnId="{54484911-A7C7-4D7F-8DD4-03B3AFB29A6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9BDD4F-A8B4-41EB-80DC-2779E40997D5}" type="sibTrans" cxnId="{54484911-A7C7-4D7F-8DD4-03B3AFB29A6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8976E7-49B1-4DD5-8AD8-E60C730D5C53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Визначення розміру гарантії (як правило, 50% портфеля)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0F2F1E-4A47-4CFD-87B2-ABE3E850F980}" type="parTrans" cxnId="{DAA9A128-A658-4814-BDA9-495B738C78C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AFE05F-E13A-4284-BD94-66B48E93364D}" type="sibTrans" cxnId="{DAA9A128-A658-4814-BDA9-495B738C78C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374C43-F087-4145-84A3-F5C7DC9FBEDA}">
      <dgm:prSet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Визначення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розміру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комісій</a:t>
          </a:r>
          <a:endParaRPr lang="en-US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(початкова та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поточна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89D01B-7810-4442-A645-36FEA8F927BD}" type="parTrans" cxnId="{37B4BB65-7186-46E8-A8CF-3CC2809310A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4C0A18-6155-4895-82B2-4B4E9E00BDC9}" type="sibTrans" cxnId="{37B4BB65-7186-46E8-A8CF-3CC2809310A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19533-0AC7-409D-BB27-77B9FA86FFED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Визначення категорії позичальників, розміру індивідуального кредиту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E228A9-5118-4256-9FB9-E6005481D696}" type="parTrans" cxnId="{A8ECD29B-EC0F-4433-B298-E2A70F92D3C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DD7980-3AF1-4686-B886-17D44645B665}" type="sibTrans" cxnId="{A8ECD29B-EC0F-4433-B298-E2A70F92D3C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E1B61-D458-4CB7-AB10-B90D0A35E12A}" type="pres">
      <dgm:prSet presAssocID="{DB15A66A-4705-47F0-9442-6C3138575CE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7D10A33-202A-4208-8928-DD9CA16A42D6}" type="pres">
      <dgm:prSet presAssocID="{CD885411-DD87-4FE6-BA6F-11E38B59FEC2}" presName="compNode" presStyleCnt="0"/>
      <dgm:spPr/>
    </dgm:pt>
    <dgm:pt modelId="{A57F938A-AD59-40D9-B000-80292F33DD5F}" type="pres">
      <dgm:prSet presAssocID="{CD885411-DD87-4FE6-BA6F-11E38B59FEC2}" presName="dummyConnPt" presStyleCnt="0"/>
      <dgm:spPr/>
    </dgm:pt>
    <dgm:pt modelId="{E365274B-5AE2-4481-9465-1630A2A4E92E}" type="pres">
      <dgm:prSet presAssocID="{CD885411-DD87-4FE6-BA6F-11E38B59FEC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B723F-213F-43F7-AC6B-0BB557C62F9E}" type="pres">
      <dgm:prSet presAssocID="{1E0FEC88-F7D0-450A-84C0-3F1E1E594235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CDFBAB92-DE33-46AA-916D-E5EF4463B922}" type="pres">
      <dgm:prSet presAssocID="{8114A9CF-8A33-4C19-8021-AFE0A1CD4533}" presName="compNode" presStyleCnt="0"/>
      <dgm:spPr/>
    </dgm:pt>
    <dgm:pt modelId="{78AE745F-4363-4B74-825B-49B7EB4283C6}" type="pres">
      <dgm:prSet presAssocID="{8114A9CF-8A33-4C19-8021-AFE0A1CD4533}" presName="dummyConnPt" presStyleCnt="0"/>
      <dgm:spPr/>
    </dgm:pt>
    <dgm:pt modelId="{5620771F-1AFE-419C-B7EA-9AE473098935}" type="pres">
      <dgm:prSet presAssocID="{8114A9CF-8A33-4C19-8021-AFE0A1CD453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E184E-70BD-43E3-B0DF-793CE9A10794}" type="pres">
      <dgm:prSet presAssocID="{C0BF0243-74FC-4D98-BEAA-9D74CFBCB8BB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F49BE85D-FAE4-4FCA-895D-8D0A7116FEC1}" type="pres">
      <dgm:prSet presAssocID="{79C90AB0-6650-4F4F-8A0C-F6DA6E455053}" presName="compNode" presStyleCnt="0"/>
      <dgm:spPr/>
    </dgm:pt>
    <dgm:pt modelId="{F8E52E1A-CCCC-4041-8FFB-2EADB8CFAA85}" type="pres">
      <dgm:prSet presAssocID="{79C90AB0-6650-4F4F-8A0C-F6DA6E455053}" presName="dummyConnPt" presStyleCnt="0"/>
      <dgm:spPr/>
    </dgm:pt>
    <dgm:pt modelId="{DFA06B12-FDCA-4983-8889-FAA36AED5E64}" type="pres">
      <dgm:prSet presAssocID="{79C90AB0-6650-4F4F-8A0C-F6DA6E45505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4B2BE-0183-484B-9202-4868BF6815CD}" type="pres">
      <dgm:prSet presAssocID="{4BC49322-C231-49C5-B649-CCEC8F9CA687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0A2CFF79-ABDB-4BB1-B636-E57BDE615A5B}" type="pres">
      <dgm:prSet presAssocID="{4F4B1F4F-3548-4514-8D71-69C24E4BFA01}" presName="compNode" presStyleCnt="0"/>
      <dgm:spPr/>
    </dgm:pt>
    <dgm:pt modelId="{45A31995-8CB6-4D88-97C2-2B8837056A2B}" type="pres">
      <dgm:prSet presAssocID="{4F4B1F4F-3548-4514-8D71-69C24E4BFA01}" presName="dummyConnPt" presStyleCnt="0"/>
      <dgm:spPr/>
    </dgm:pt>
    <dgm:pt modelId="{8E0A09BC-D97B-4157-826E-2DC153015EB1}" type="pres">
      <dgm:prSet presAssocID="{4F4B1F4F-3548-4514-8D71-69C24E4BFA0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441D8-6564-48FC-9414-70B6D6349013}" type="pres">
      <dgm:prSet presAssocID="{E710F743-0701-4BB6-A648-826B74E19682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21782C7B-36EC-45E2-A678-5600271B5FE1}" type="pres">
      <dgm:prSet presAssocID="{EA428EF7-78EA-4DC5-949D-2968DE699779}" presName="compNode" presStyleCnt="0"/>
      <dgm:spPr/>
    </dgm:pt>
    <dgm:pt modelId="{980EC848-69F5-4DF7-96D3-87E3CA17F455}" type="pres">
      <dgm:prSet presAssocID="{EA428EF7-78EA-4DC5-949D-2968DE699779}" presName="dummyConnPt" presStyleCnt="0"/>
      <dgm:spPr/>
    </dgm:pt>
    <dgm:pt modelId="{A24BC106-2389-46AE-AEB2-D347CB6DB337}" type="pres">
      <dgm:prSet presAssocID="{EA428EF7-78EA-4DC5-949D-2968DE69977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3F0B8-FD01-4C91-BB00-44CF4FC6CC89}" type="pres">
      <dgm:prSet presAssocID="{FF7E0DEE-2A29-4770-A55F-3FBA9BCC6FCD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C5A997CF-9AD7-4B69-BCAA-763BB78E6C6B}" type="pres">
      <dgm:prSet presAssocID="{C06CC5C2-4092-4902-B327-18DBD5707B95}" presName="compNode" presStyleCnt="0"/>
      <dgm:spPr/>
    </dgm:pt>
    <dgm:pt modelId="{9829E368-E1B9-49D8-8BFF-020DB2A19A2D}" type="pres">
      <dgm:prSet presAssocID="{C06CC5C2-4092-4902-B327-18DBD5707B95}" presName="dummyConnPt" presStyleCnt="0"/>
      <dgm:spPr/>
    </dgm:pt>
    <dgm:pt modelId="{D7447182-87AE-4C6C-87C4-7855780EA7E8}" type="pres">
      <dgm:prSet presAssocID="{C06CC5C2-4092-4902-B327-18DBD5707B9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37485-4C5C-4958-AD18-6D06447863B3}" type="pres">
      <dgm:prSet presAssocID="{1E9BDD4F-A8B4-41EB-80DC-2779E40997D5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4BB93296-53C9-446B-BB35-2A611C89C3B9}" type="pres">
      <dgm:prSet presAssocID="{BE8976E7-49B1-4DD5-8AD8-E60C730D5C53}" presName="compNode" presStyleCnt="0"/>
      <dgm:spPr/>
    </dgm:pt>
    <dgm:pt modelId="{070380DA-8F11-4A82-96AC-E6B9A5ABBBC0}" type="pres">
      <dgm:prSet presAssocID="{BE8976E7-49B1-4DD5-8AD8-E60C730D5C53}" presName="dummyConnPt" presStyleCnt="0"/>
      <dgm:spPr/>
    </dgm:pt>
    <dgm:pt modelId="{5A97D0C8-2881-46DA-AC0C-958E79D19E46}" type="pres">
      <dgm:prSet presAssocID="{BE8976E7-49B1-4DD5-8AD8-E60C730D5C5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FC280-D734-4A5A-9234-6BB1F66FE450}" type="pres">
      <dgm:prSet presAssocID="{E7AFE05F-E13A-4284-BD94-66B48E93364D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DA358593-CFA4-4360-A0E4-2EDDD4F95631}" type="pres">
      <dgm:prSet presAssocID="{A9374C43-F087-4145-84A3-F5C7DC9FBEDA}" presName="compNode" presStyleCnt="0"/>
      <dgm:spPr/>
    </dgm:pt>
    <dgm:pt modelId="{A8609549-284F-4DE6-B960-B90A67CC97E4}" type="pres">
      <dgm:prSet presAssocID="{A9374C43-F087-4145-84A3-F5C7DC9FBEDA}" presName="dummyConnPt" presStyleCnt="0"/>
      <dgm:spPr/>
    </dgm:pt>
    <dgm:pt modelId="{0C75E783-171A-4858-BC62-B0DDC7D175B4}" type="pres">
      <dgm:prSet presAssocID="{A9374C43-F087-4145-84A3-F5C7DC9FBED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CC3ED-5E25-4B44-BDE1-95DB4821DED7}" type="pres">
      <dgm:prSet presAssocID="{A34C0A18-6155-4895-82B2-4B4E9E00BDC9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C08AF061-03A1-46B2-BE61-E68358CC0C1D}" type="pres">
      <dgm:prSet presAssocID="{2EC19533-0AC7-409D-BB27-77B9FA86FFED}" presName="compNode" presStyleCnt="0"/>
      <dgm:spPr/>
    </dgm:pt>
    <dgm:pt modelId="{F1769C90-05F9-4152-8AB2-1D447B1A94EC}" type="pres">
      <dgm:prSet presAssocID="{2EC19533-0AC7-409D-BB27-77B9FA86FFED}" presName="dummyConnPt" presStyleCnt="0"/>
      <dgm:spPr/>
    </dgm:pt>
    <dgm:pt modelId="{F417D879-39A7-46ED-8B12-2FA6FD8BD660}" type="pres">
      <dgm:prSet presAssocID="{2EC19533-0AC7-409D-BB27-77B9FA86FFE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468778-FA50-41BC-95A4-2B50D2299492}" type="presOf" srcId="{BE8976E7-49B1-4DD5-8AD8-E60C730D5C53}" destId="{5A97D0C8-2881-46DA-AC0C-958E79D19E46}" srcOrd="0" destOrd="0" presId="urn:microsoft.com/office/officeart/2005/8/layout/bProcess4"/>
    <dgm:cxn modelId="{37B4BB65-7186-46E8-A8CF-3CC2809310A0}" srcId="{DB15A66A-4705-47F0-9442-6C3138575CE7}" destId="{A9374C43-F087-4145-84A3-F5C7DC9FBEDA}" srcOrd="7" destOrd="0" parTransId="{F689D01B-7810-4442-A645-36FEA8F927BD}" sibTransId="{A34C0A18-6155-4895-82B2-4B4E9E00BDC9}"/>
    <dgm:cxn modelId="{46024138-B3DD-4737-B975-2EC9E3863CFC}" srcId="{DB15A66A-4705-47F0-9442-6C3138575CE7}" destId="{8114A9CF-8A33-4C19-8021-AFE0A1CD4533}" srcOrd="1" destOrd="0" parTransId="{FA5C9303-7D60-4461-92F9-36B117B90CA9}" sibTransId="{C0BF0243-74FC-4D98-BEAA-9D74CFBCB8BB}"/>
    <dgm:cxn modelId="{FCE8F8E8-9046-4BA3-BA11-9399772A7C31}" type="presOf" srcId="{2EC19533-0AC7-409D-BB27-77B9FA86FFED}" destId="{F417D879-39A7-46ED-8B12-2FA6FD8BD660}" srcOrd="0" destOrd="0" presId="urn:microsoft.com/office/officeart/2005/8/layout/bProcess4"/>
    <dgm:cxn modelId="{77A9CE1F-87B7-4F4A-87D1-8FEACB2A881B}" type="presOf" srcId="{8114A9CF-8A33-4C19-8021-AFE0A1CD4533}" destId="{5620771F-1AFE-419C-B7EA-9AE473098935}" srcOrd="0" destOrd="0" presId="urn:microsoft.com/office/officeart/2005/8/layout/bProcess4"/>
    <dgm:cxn modelId="{A8ECD29B-EC0F-4433-B298-E2A70F92D3C2}" srcId="{DB15A66A-4705-47F0-9442-6C3138575CE7}" destId="{2EC19533-0AC7-409D-BB27-77B9FA86FFED}" srcOrd="8" destOrd="0" parTransId="{9AE228A9-5118-4256-9FB9-E6005481D696}" sibTransId="{49DD7980-3AF1-4686-B886-17D44645B665}"/>
    <dgm:cxn modelId="{09C972DF-750D-4F9A-B712-29ECC04E1FA8}" type="presOf" srcId="{E710F743-0701-4BB6-A648-826B74E19682}" destId="{1C7441D8-6564-48FC-9414-70B6D6349013}" srcOrd="0" destOrd="0" presId="urn:microsoft.com/office/officeart/2005/8/layout/bProcess4"/>
    <dgm:cxn modelId="{FF5425CF-D21B-458C-B382-B526BACE3FA6}" srcId="{DB15A66A-4705-47F0-9442-6C3138575CE7}" destId="{79C90AB0-6650-4F4F-8A0C-F6DA6E455053}" srcOrd="2" destOrd="0" parTransId="{12BA1D35-DFC6-48AB-9A2B-D459F1599515}" sibTransId="{4BC49322-C231-49C5-B649-CCEC8F9CA687}"/>
    <dgm:cxn modelId="{0832C49F-C184-4004-99E2-FD93DE9C1223}" type="presOf" srcId="{C0BF0243-74FC-4D98-BEAA-9D74CFBCB8BB}" destId="{7EAE184E-70BD-43E3-B0DF-793CE9A10794}" srcOrd="0" destOrd="0" presId="urn:microsoft.com/office/officeart/2005/8/layout/bProcess4"/>
    <dgm:cxn modelId="{5C39C75E-FB56-49FF-BA8B-D6428D6BCC43}" type="presOf" srcId="{79C90AB0-6650-4F4F-8A0C-F6DA6E455053}" destId="{DFA06B12-FDCA-4983-8889-FAA36AED5E64}" srcOrd="0" destOrd="0" presId="urn:microsoft.com/office/officeart/2005/8/layout/bProcess4"/>
    <dgm:cxn modelId="{EB0EE858-AEF7-4A93-951E-3071D9777A33}" type="presOf" srcId="{E7AFE05F-E13A-4284-BD94-66B48E93364D}" destId="{AE8FC280-D734-4A5A-9234-6BB1F66FE450}" srcOrd="0" destOrd="0" presId="urn:microsoft.com/office/officeart/2005/8/layout/bProcess4"/>
    <dgm:cxn modelId="{5C4AE606-8D68-45FE-9D28-06C4D1A4E813}" srcId="{DB15A66A-4705-47F0-9442-6C3138575CE7}" destId="{EA428EF7-78EA-4DC5-949D-2968DE699779}" srcOrd="4" destOrd="0" parTransId="{85C27915-FCD1-44A6-BC51-D7E70F427406}" sibTransId="{FF7E0DEE-2A29-4770-A55F-3FBA9BCC6FCD}"/>
    <dgm:cxn modelId="{B62EBD92-14C1-44A2-A508-3121A24FCF31}" type="presOf" srcId="{1E0FEC88-F7D0-450A-84C0-3F1E1E594235}" destId="{760B723F-213F-43F7-AC6B-0BB557C62F9E}" srcOrd="0" destOrd="0" presId="urn:microsoft.com/office/officeart/2005/8/layout/bProcess4"/>
    <dgm:cxn modelId="{354DEC55-BF06-4CC1-BE3A-BF1ECA6E7759}" type="presOf" srcId="{4F4B1F4F-3548-4514-8D71-69C24E4BFA01}" destId="{8E0A09BC-D97B-4157-826E-2DC153015EB1}" srcOrd="0" destOrd="0" presId="urn:microsoft.com/office/officeart/2005/8/layout/bProcess4"/>
    <dgm:cxn modelId="{2D23203B-21F2-4308-A345-457C76B7A125}" type="presOf" srcId="{CD885411-DD87-4FE6-BA6F-11E38B59FEC2}" destId="{E365274B-5AE2-4481-9465-1630A2A4E92E}" srcOrd="0" destOrd="0" presId="urn:microsoft.com/office/officeart/2005/8/layout/bProcess4"/>
    <dgm:cxn modelId="{2D503691-3C59-40F1-86E6-4DBFEF5C185E}" type="presOf" srcId="{A34C0A18-6155-4895-82B2-4B4E9E00BDC9}" destId="{98CCC3ED-5E25-4B44-BDE1-95DB4821DED7}" srcOrd="0" destOrd="0" presId="urn:microsoft.com/office/officeart/2005/8/layout/bProcess4"/>
    <dgm:cxn modelId="{973D0FF2-634A-4B18-8AC2-8978922DB83D}" type="presOf" srcId="{FF7E0DEE-2A29-4770-A55F-3FBA9BCC6FCD}" destId="{9FC3F0B8-FD01-4C91-BB00-44CF4FC6CC89}" srcOrd="0" destOrd="0" presId="urn:microsoft.com/office/officeart/2005/8/layout/bProcess4"/>
    <dgm:cxn modelId="{2DBC284F-815E-4178-8A8D-B2AF4127E2E9}" srcId="{DB15A66A-4705-47F0-9442-6C3138575CE7}" destId="{CD885411-DD87-4FE6-BA6F-11E38B59FEC2}" srcOrd="0" destOrd="0" parTransId="{1883B236-B271-440E-A902-724756DCD7D0}" sibTransId="{1E0FEC88-F7D0-450A-84C0-3F1E1E594235}"/>
    <dgm:cxn modelId="{F20A3AEF-DB2E-4DA8-958C-E05DE9C2708D}" type="presOf" srcId="{DB15A66A-4705-47F0-9442-6C3138575CE7}" destId="{D38E1B61-D458-4CB7-AB10-B90D0A35E12A}" srcOrd="0" destOrd="0" presId="urn:microsoft.com/office/officeart/2005/8/layout/bProcess4"/>
    <dgm:cxn modelId="{AE290506-6E4C-41C3-92FD-235DF235D595}" type="presOf" srcId="{EA428EF7-78EA-4DC5-949D-2968DE699779}" destId="{A24BC106-2389-46AE-AEB2-D347CB6DB337}" srcOrd="0" destOrd="0" presId="urn:microsoft.com/office/officeart/2005/8/layout/bProcess4"/>
    <dgm:cxn modelId="{DAA9A128-A658-4814-BDA9-495B738C78C7}" srcId="{DB15A66A-4705-47F0-9442-6C3138575CE7}" destId="{BE8976E7-49B1-4DD5-8AD8-E60C730D5C53}" srcOrd="6" destOrd="0" parTransId="{9C0F2F1E-4A47-4CFD-87B2-ABE3E850F980}" sibTransId="{E7AFE05F-E13A-4284-BD94-66B48E93364D}"/>
    <dgm:cxn modelId="{5E19D5F2-BCA7-4C78-B7F9-BCBE96883044}" type="presOf" srcId="{C06CC5C2-4092-4902-B327-18DBD5707B95}" destId="{D7447182-87AE-4C6C-87C4-7855780EA7E8}" srcOrd="0" destOrd="0" presId="urn:microsoft.com/office/officeart/2005/8/layout/bProcess4"/>
    <dgm:cxn modelId="{1524D7BD-F37B-4AA2-B954-AE466E0CFF3B}" type="presOf" srcId="{4BC49322-C231-49C5-B649-CCEC8F9CA687}" destId="{3E94B2BE-0183-484B-9202-4868BF6815CD}" srcOrd="0" destOrd="0" presId="urn:microsoft.com/office/officeart/2005/8/layout/bProcess4"/>
    <dgm:cxn modelId="{54484911-A7C7-4D7F-8DD4-03B3AFB29A62}" srcId="{DB15A66A-4705-47F0-9442-6C3138575CE7}" destId="{C06CC5C2-4092-4902-B327-18DBD5707B95}" srcOrd="5" destOrd="0" parTransId="{9F7B5F84-1B07-4A0F-8AD7-DE6C7BF54938}" sibTransId="{1E9BDD4F-A8B4-41EB-80DC-2779E40997D5}"/>
    <dgm:cxn modelId="{9F9F6426-73A7-43B3-A1DD-44C333435530}" srcId="{DB15A66A-4705-47F0-9442-6C3138575CE7}" destId="{4F4B1F4F-3548-4514-8D71-69C24E4BFA01}" srcOrd="3" destOrd="0" parTransId="{426F78B1-B57D-4F13-8BFA-5F2E4E3CD0B8}" sibTransId="{E710F743-0701-4BB6-A648-826B74E19682}"/>
    <dgm:cxn modelId="{51F3131C-68D3-4432-B251-13699C64F5E7}" type="presOf" srcId="{1E9BDD4F-A8B4-41EB-80DC-2779E40997D5}" destId="{77537485-4C5C-4958-AD18-6D06447863B3}" srcOrd="0" destOrd="0" presId="urn:microsoft.com/office/officeart/2005/8/layout/bProcess4"/>
    <dgm:cxn modelId="{11A69ABE-382D-4B73-9948-C9D98CAFE1C5}" type="presOf" srcId="{A9374C43-F087-4145-84A3-F5C7DC9FBEDA}" destId="{0C75E783-171A-4858-BC62-B0DDC7D175B4}" srcOrd="0" destOrd="0" presId="urn:microsoft.com/office/officeart/2005/8/layout/bProcess4"/>
    <dgm:cxn modelId="{6A0969D3-BF2C-4AA9-83A8-B1329F0C2A72}" type="presParOf" srcId="{D38E1B61-D458-4CB7-AB10-B90D0A35E12A}" destId="{07D10A33-202A-4208-8928-DD9CA16A42D6}" srcOrd="0" destOrd="0" presId="urn:microsoft.com/office/officeart/2005/8/layout/bProcess4"/>
    <dgm:cxn modelId="{3D3A7BB5-96FA-4415-B9BA-828FE8C3C776}" type="presParOf" srcId="{07D10A33-202A-4208-8928-DD9CA16A42D6}" destId="{A57F938A-AD59-40D9-B000-80292F33DD5F}" srcOrd="0" destOrd="0" presId="urn:microsoft.com/office/officeart/2005/8/layout/bProcess4"/>
    <dgm:cxn modelId="{E85B6ABD-7A25-465A-9475-BBC6722363DF}" type="presParOf" srcId="{07D10A33-202A-4208-8928-DD9CA16A42D6}" destId="{E365274B-5AE2-4481-9465-1630A2A4E92E}" srcOrd="1" destOrd="0" presId="urn:microsoft.com/office/officeart/2005/8/layout/bProcess4"/>
    <dgm:cxn modelId="{29C13907-0D0D-4225-B803-228677B44A0C}" type="presParOf" srcId="{D38E1B61-D458-4CB7-AB10-B90D0A35E12A}" destId="{760B723F-213F-43F7-AC6B-0BB557C62F9E}" srcOrd="1" destOrd="0" presId="urn:microsoft.com/office/officeart/2005/8/layout/bProcess4"/>
    <dgm:cxn modelId="{C6ED6105-7FD0-4B9C-94C7-8087F61E3EC6}" type="presParOf" srcId="{D38E1B61-D458-4CB7-AB10-B90D0A35E12A}" destId="{CDFBAB92-DE33-46AA-916D-E5EF4463B922}" srcOrd="2" destOrd="0" presId="urn:microsoft.com/office/officeart/2005/8/layout/bProcess4"/>
    <dgm:cxn modelId="{D3BCB970-1A9C-47F1-AFF3-349730667E54}" type="presParOf" srcId="{CDFBAB92-DE33-46AA-916D-E5EF4463B922}" destId="{78AE745F-4363-4B74-825B-49B7EB4283C6}" srcOrd="0" destOrd="0" presId="urn:microsoft.com/office/officeart/2005/8/layout/bProcess4"/>
    <dgm:cxn modelId="{8916A8B8-40C6-432C-9AFC-6C16E334EFD4}" type="presParOf" srcId="{CDFBAB92-DE33-46AA-916D-E5EF4463B922}" destId="{5620771F-1AFE-419C-B7EA-9AE473098935}" srcOrd="1" destOrd="0" presId="urn:microsoft.com/office/officeart/2005/8/layout/bProcess4"/>
    <dgm:cxn modelId="{F9DDFA5C-362B-460D-861E-553A725CB649}" type="presParOf" srcId="{D38E1B61-D458-4CB7-AB10-B90D0A35E12A}" destId="{7EAE184E-70BD-43E3-B0DF-793CE9A10794}" srcOrd="3" destOrd="0" presId="urn:microsoft.com/office/officeart/2005/8/layout/bProcess4"/>
    <dgm:cxn modelId="{8EA0613A-88D9-412D-B7DB-5A89B8463A42}" type="presParOf" srcId="{D38E1B61-D458-4CB7-AB10-B90D0A35E12A}" destId="{F49BE85D-FAE4-4FCA-895D-8D0A7116FEC1}" srcOrd="4" destOrd="0" presId="urn:microsoft.com/office/officeart/2005/8/layout/bProcess4"/>
    <dgm:cxn modelId="{8AE8104E-DF5F-4970-AE00-C41CD6BD862C}" type="presParOf" srcId="{F49BE85D-FAE4-4FCA-895D-8D0A7116FEC1}" destId="{F8E52E1A-CCCC-4041-8FFB-2EADB8CFAA85}" srcOrd="0" destOrd="0" presId="urn:microsoft.com/office/officeart/2005/8/layout/bProcess4"/>
    <dgm:cxn modelId="{9F2FEDCC-73DA-41E7-BBA8-C0E140FE290F}" type="presParOf" srcId="{F49BE85D-FAE4-4FCA-895D-8D0A7116FEC1}" destId="{DFA06B12-FDCA-4983-8889-FAA36AED5E64}" srcOrd="1" destOrd="0" presId="urn:microsoft.com/office/officeart/2005/8/layout/bProcess4"/>
    <dgm:cxn modelId="{C1895AEF-BD84-4252-BA7C-5F939C847F99}" type="presParOf" srcId="{D38E1B61-D458-4CB7-AB10-B90D0A35E12A}" destId="{3E94B2BE-0183-484B-9202-4868BF6815CD}" srcOrd="5" destOrd="0" presId="urn:microsoft.com/office/officeart/2005/8/layout/bProcess4"/>
    <dgm:cxn modelId="{6D43C9D5-4E9D-48F0-84CF-7D7452768AD0}" type="presParOf" srcId="{D38E1B61-D458-4CB7-AB10-B90D0A35E12A}" destId="{0A2CFF79-ABDB-4BB1-B636-E57BDE615A5B}" srcOrd="6" destOrd="0" presId="urn:microsoft.com/office/officeart/2005/8/layout/bProcess4"/>
    <dgm:cxn modelId="{0C92B33C-1593-42BE-88EA-9C86CDA4CAB9}" type="presParOf" srcId="{0A2CFF79-ABDB-4BB1-B636-E57BDE615A5B}" destId="{45A31995-8CB6-4D88-97C2-2B8837056A2B}" srcOrd="0" destOrd="0" presId="urn:microsoft.com/office/officeart/2005/8/layout/bProcess4"/>
    <dgm:cxn modelId="{C3978624-5CF7-4DB5-BDEB-D2C23C53590C}" type="presParOf" srcId="{0A2CFF79-ABDB-4BB1-B636-E57BDE615A5B}" destId="{8E0A09BC-D97B-4157-826E-2DC153015EB1}" srcOrd="1" destOrd="0" presId="urn:microsoft.com/office/officeart/2005/8/layout/bProcess4"/>
    <dgm:cxn modelId="{5EE359FE-F7ED-4527-94BB-F6127B5981B3}" type="presParOf" srcId="{D38E1B61-D458-4CB7-AB10-B90D0A35E12A}" destId="{1C7441D8-6564-48FC-9414-70B6D6349013}" srcOrd="7" destOrd="0" presId="urn:microsoft.com/office/officeart/2005/8/layout/bProcess4"/>
    <dgm:cxn modelId="{3F846536-623F-4DB1-A970-471A44EF33D8}" type="presParOf" srcId="{D38E1B61-D458-4CB7-AB10-B90D0A35E12A}" destId="{21782C7B-36EC-45E2-A678-5600271B5FE1}" srcOrd="8" destOrd="0" presId="urn:microsoft.com/office/officeart/2005/8/layout/bProcess4"/>
    <dgm:cxn modelId="{20B2131B-1A74-4604-8925-247DD9DED9BA}" type="presParOf" srcId="{21782C7B-36EC-45E2-A678-5600271B5FE1}" destId="{980EC848-69F5-4DF7-96D3-87E3CA17F455}" srcOrd="0" destOrd="0" presId="urn:microsoft.com/office/officeart/2005/8/layout/bProcess4"/>
    <dgm:cxn modelId="{3E1F57ED-D6A4-4DD1-99F2-8276A0DC98E4}" type="presParOf" srcId="{21782C7B-36EC-45E2-A678-5600271B5FE1}" destId="{A24BC106-2389-46AE-AEB2-D347CB6DB337}" srcOrd="1" destOrd="0" presId="urn:microsoft.com/office/officeart/2005/8/layout/bProcess4"/>
    <dgm:cxn modelId="{FE364C78-25A2-4183-9FE6-592B8A6D12D8}" type="presParOf" srcId="{D38E1B61-D458-4CB7-AB10-B90D0A35E12A}" destId="{9FC3F0B8-FD01-4C91-BB00-44CF4FC6CC89}" srcOrd="9" destOrd="0" presId="urn:microsoft.com/office/officeart/2005/8/layout/bProcess4"/>
    <dgm:cxn modelId="{E56256D5-06AD-4F52-AFD8-05F979878962}" type="presParOf" srcId="{D38E1B61-D458-4CB7-AB10-B90D0A35E12A}" destId="{C5A997CF-9AD7-4B69-BCAA-763BB78E6C6B}" srcOrd="10" destOrd="0" presId="urn:microsoft.com/office/officeart/2005/8/layout/bProcess4"/>
    <dgm:cxn modelId="{A177E163-6002-45B8-9A7F-47826694E33C}" type="presParOf" srcId="{C5A997CF-9AD7-4B69-BCAA-763BB78E6C6B}" destId="{9829E368-E1B9-49D8-8BFF-020DB2A19A2D}" srcOrd="0" destOrd="0" presId="urn:microsoft.com/office/officeart/2005/8/layout/bProcess4"/>
    <dgm:cxn modelId="{1A324D5B-131B-44D1-A453-087BB8C5DD7B}" type="presParOf" srcId="{C5A997CF-9AD7-4B69-BCAA-763BB78E6C6B}" destId="{D7447182-87AE-4C6C-87C4-7855780EA7E8}" srcOrd="1" destOrd="0" presId="urn:microsoft.com/office/officeart/2005/8/layout/bProcess4"/>
    <dgm:cxn modelId="{59846B33-B717-452E-925C-17F79CA39761}" type="presParOf" srcId="{D38E1B61-D458-4CB7-AB10-B90D0A35E12A}" destId="{77537485-4C5C-4958-AD18-6D06447863B3}" srcOrd="11" destOrd="0" presId="urn:microsoft.com/office/officeart/2005/8/layout/bProcess4"/>
    <dgm:cxn modelId="{068A77FF-FF3D-4F1F-9603-48BA0A418BE1}" type="presParOf" srcId="{D38E1B61-D458-4CB7-AB10-B90D0A35E12A}" destId="{4BB93296-53C9-446B-BB35-2A611C89C3B9}" srcOrd="12" destOrd="0" presId="urn:microsoft.com/office/officeart/2005/8/layout/bProcess4"/>
    <dgm:cxn modelId="{4AF98E8E-569B-4BFB-9501-1FCBD0D26C83}" type="presParOf" srcId="{4BB93296-53C9-446B-BB35-2A611C89C3B9}" destId="{070380DA-8F11-4A82-96AC-E6B9A5ABBBC0}" srcOrd="0" destOrd="0" presId="urn:microsoft.com/office/officeart/2005/8/layout/bProcess4"/>
    <dgm:cxn modelId="{43C7659F-4397-403B-A565-A245F02FA0ED}" type="presParOf" srcId="{4BB93296-53C9-446B-BB35-2A611C89C3B9}" destId="{5A97D0C8-2881-46DA-AC0C-958E79D19E46}" srcOrd="1" destOrd="0" presId="urn:microsoft.com/office/officeart/2005/8/layout/bProcess4"/>
    <dgm:cxn modelId="{CE273953-00AD-4DCA-B5EF-5E1129E16BDA}" type="presParOf" srcId="{D38E1B61-D458-4CB7-AB10-B90D0A35E12A}" destId="{AE8FC280-D734-4A5A-9234-6BB1F66FE450}" srcOrd="13" destOrd="0" presId="urn:microsoft.com/office/officeart/2005/8/layout/bProcess4"/>
    <dgm:cxn modelId="{DFD8FF19-A892-4738-B947-32C3CEA292D7}" type="presParOf" srcId="{D38E1B61-D458-4CB7-AB10-B90D0A35E12A}" destId="{DA358593-CFA4-4360-A0E4-2EDDD4F95631}" srcOrd="14" destOrd="0" presId="urn:microsoft.com/office/officeart/2005/8/layout/bProcess4"/>
    <dgm:cxn modelId="{5A67601C-14BA-4D53-AE5F-2BE3D57E8394}" type="presParOf" srcId="{DA358593-CFA4-4360-A0E4-2EDDD4F95631}" destId="{A8609549-284F-4DE6-B960-B90A67CC97E4}" srcOrd="0" destOrd="0" presId="urn:microsoft.com/office/officeart/2005/8/layout/bProcess4"/>
    <dgm:cxn modelId="{A8A87E1B-9DCE-4F4D-BC80-1FDA9B2C5115}" type="presParOf" srcId="{DA358593-CFA4-4360-A0E4-2EDDD4F95631}" destId="{0C75E783-171A-4858-BC62-B0DDC7D175B4}" srcOrd="1" destOrd="0" presId="urn:microsoft.com/office/officeart/2005/8/layout/bProcess4"/>
    <dgm:cxn modelId="{E62A3013-7006-4CF7-91D0-1BF35992D197}" type="presParOf" srcId="{D38E1B61-D458-4CB7-AB10-B90D0A35E12A}" destId="{98CCC3ED-5E25-4B44-BDE1-95DB4821DED7}" srcOrd="15" destOrd="0" presId="urn:microsoft.com/office/officeart/2005/8/layout/bProcess4"/>
    <dgm:cxn modelId="{65339563-7AD0-453E-87A0-5D3789334884}" type="presParOf" srcId="{D38E1B61-D458-4CB7-AB10-B90D0A35E12A}" destId="{C08AF061-03A1-46B2-BE61-E68358CC0C1D}" srcOrd="16" destOrd="0" presId="urn:microsoft.com/office/officeart/2005/8/layout/bProcess4"/>
    <dgm:cxn modelId="{88A065DB-334C-4281-9ECA-7B41D125855A}" type="presParOf" srcId="{C08AF061-03A1-46B2-BE61-E68358CC0C1D}" destId="{F1769C90-05F9-4152-8AB2-1D447B1A94EC}" srcOrd="0" destOrd="0" presId="urn:microsoft.com/office/officeart/2005/8/layout/bProcess4"/>
    <dgm:cxn modelId="{DF9841C1-7629-4B89-BB3D-47A6E88CCE7C}" type="presParOf" srcId="{C08AF061-03A1-46B2-BE61-E68358CC0C1D}" destId="{F417D879-39A7-46ED-8B12-2FA6FD8BD66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9AF080-6F32-4BC3-83FB-286DD5B3F2E9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4987704A-E865-44B4-BDD9-9890B097BAA5}">
      <dgm:prSet phldrT="[Text]"/>
      <dgm:spPr/>
      <dgm:t>
        <a:bodyPr/>
        <a:lstStyle/>
        <a:p>
          <a:r>
            <a:rPr lang="ru-RU" b="1" dirty="0" err="1" smtClean="0">
              <a:latin typeface="Arial" panose="020B0604020202020204" pitchFamily="34" charset="0"/>
              <a:cs typeface="Arial" panose="020B0604020202020204" pitchFamily="34" charset="0"/>
            </a:rPr>
            <a:t>Наявність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можливостей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у </a:t>
          </a:r>
          <a:r>
            <a:rPr lang="ru-RU" b="1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фінансової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установи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11FCB6-8651-49FB-A731-ED03D12EC965}" type="parTrans" cxnId="{503A13B1-208D-430F-A2A5-79CC9135C4D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03936-8F52-4D96-880C-3183E7FE6C19}" type="sibTrans" cxnId="{503A13B1-208D-430F-A2A5-79CC9135C4D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21E4EE-F0BA-41D2-961B-F22CAAC9CC30}">
      <dgm:prSet phldrT="[Text]"/>
      <dgm:spPr/>
      <dgm:t>
        <a:bodyPr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Відповідність цілей фінансової установи та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USAID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249296-F959-4AAC-8C4C-46198DD1E378}" type="parTrans" cxnId="{CA06E898-1FA4-49B0-8869-29F11F674F3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CE4CD2-4B51-44A3-A5CC-3E3B1B411387}" type="sibTrans" cxnId="{CA06E898-1FA4-49B0-8869-29F11F674F3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1D7F21-4616-4087-A35E-60FB1E08E936}">
      <dgm:prSet phldrT="[Text]"/>
      <dgm:spPr/>
      <dgm:t>
        <a:bodyPr/>
        <a:lstStyle/>
        <a:p>
          <a:r>
            <a:rPr lang="ru-RU" b="1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Фінансовий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стан </a:t>
          </a:r>
          <a:r>
            <a:rPr lang="ru-RU" b="1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фінансової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установи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F0C15B-E262-4458-9AEA-780518043A78}" type="parTrans" cxnId="{FE1EDF4C-9997-4141-B3FC-18446533086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89E122-E276-4899-9CBB-A69FC0052ED6}" type="sibTrans" cxnId="{FE1EDF4C-9997-4141-B3FC-18446533086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A826CC-05E4-487D-AFF4-AA353DD726A3}">
      <dgm:prSet phldrT="[Text]"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Хороша </a:t>
          </a:r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історія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C77A73-33D3-4C08-8586-7E7472501A4F}" type="parTrans" cxnId="{02D38BA8-EAD8-4B1B-A78B-72E27BB6843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A5D39D-B363-4935-AC15-0BAB7B22A98F}" type="sibTrans" cxnId="{02D38BA8-EAD8-4B1B-A78B-72E27BB6843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34F47E-5822-48E4-B6FD-C1984610CFD6}">
      <dgm:prSet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Власні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ресурси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D3ED4-322E-4453-855C-51634A5D154D}" type="parTrans" cxnId="{283247B9-494B-4AD3-BDF4-C2BF4B25D91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BB27BD-4460-4A89-9766-BEE203808A68}" type="sibTrans" cxnId="{283247B9-494B-4AD3-BDF4-C2BF4B25D91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92CD51-9F99-453B-A7BA-8142901F361B}">
      <dgm:prSet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Процедури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прийняття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рішень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D0CAE8-10B2-4484-98CC-1AF1F8DF4144}" type="parTrans" cxnId="{02D1BD7F-46FA-437E-A6AA-3CD47A281F1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D20F1-3071-472C-8E53-26DFE9259449}" type="sibTrans" cxnId="{02D1BD7F-46FA-437E-A6AA-3CD47A281F1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E82422-8D2B-41FC-8A10-E951D17806C5}">
      <dgm:prSet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Якісне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корпоративне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управляння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59C8D8-F13D-4240-BC53-DA6C12E6F429}" type="parTrans" cxnId="{F3D870CB-0D9A-4FD8-A0CF-3EEE09037B8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21E835-4659-4AAA-80DC-A7B266EF04F0}" type="sibTrans" cxnId="{F3D870CB-0D9A-4FD8-A0CF-3EEE09037B8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8C630-1055-4FCD-B910-18B0EB9C6ABE}">
      <dgm:prSet/>
      <dgm:spPr/>
      <dgm:t>
        <a:bodyPr/>
        <a:lstStyle/>
        <a:p>
          <a:r>
            <a:rPr lang="uk-UA" b="1" dirty="0" smtClean="0">
              <a:latin typeface="Arial" panose="020B0604020202020204" pitchFamily="34" charset="0"/>
              <a:cs typeface="Arial" panose="020B0604020202020204" pitchFamily="34" charset="0"/>
            </a:rPr>
            <a:t>Розвинена мережа відділень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B8F2DF-2585-4FE0-9CE0-4A70BE7772BA}" type="parTrans" cxnId="{A30B71B3-5C2F-4793-9A7C-E0964C7F5CB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68901-B9FF-46A7-8C7E-B7DFEE736471}" type="sibTrans" cxnId="{A30B71B3-5C2F-4793-9A7C-E0964C7F5CB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E0D6B0-DB1C-4B0F-A64A-A2AC5ED00D0C}">
      <dgm:prSet phldrT="[Text]"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Прибутковість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ліквідність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526E51-28CE-47D4-ACFC-2CC936AE0A54}" type="parTrans" cxnId="{C7D101B8-8F7B-48AC-BB20-0DE61C99C6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8A16D8-0F60-46BE-A63F-C491CA5647D3}" type="sibTrans" cxnId="{C7D101B8-8F7B-48AC-BB20-0DE61C99C6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C9A0A-F99E-455B-A884-7501445B73E9}">
      <dgm:prSet phldrT="[Text]"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Ефективне управління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1D781-3494-47C7-BD51-87F11EB7AC71}" type="parTrans" cxnId="{9327AF5B-F296-407A-AE22-21E1F78718B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5E0686-7050-42BF-A08C-3245B0CC4740}" type="sibTrans" cxnId="{9327AF5B-F296-407A-AE22-21E1F78718B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1713C0-553B-4956-84C4-939EBC39F26B}" type="pres">
      <dgm:prSet presAssocID="{C59AF080-6F32-4BC3-83FB-286DD5B3F2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9D2B3F-D4C2-4225-A548-1CEA037A84A4}" type="pres">
      <dgm:prSet presAssocID="{4987704A-E865-44B4-BDD9-9890B097BA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CB997-2486-4C9B-BAF2-F201AE605FAA}" type="pres">
      <dgm:prSet presAssocID="{4987704A-E865-44B4-BDD9-9890B097BAA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44878-6BB0-454D-8F9A-8CC02BD6ACE3}" type="pres">
      <dgm:prSet presAssocID="{221D7F21-4616-4087-A35E-60FB1E08E93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CE519-429B-4264-8068-B73A26F4D6B1}" type="pres">
      <dgm:prSet presAssocID="{221D7F21-4616-4087-A35E-60FB1E08E93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B4C22-FB2D-4FF1-B250-23F90AB6BC89}" type="pres">
      <dgm:prSet presAssocID="{A5F8C630-1055-4FCD-B910-18B0EB9C6A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075F7E-845E-41B0-9C55-C872FA794612}" type="presOf" srcId="{B7E82422-8D2B-41FC-8A10-E951D17806C5}" destId="{711CB997-2486-4C9B-BAF2-F201AE605FAA}" srcOrd="0" destOrd="3" presId="urn:microsoft.com/office/officeart/2005/8/layout/vList2"/>
    <dgm:cxn modelId="{EB356721-713A-4B57-A10A-A43F27AB9049}" type="presOf" srcId="{4987704A-E865-44B4-BDD9-9890B097BAA5}" destId="{C09D2B3F-D4C2-4225-A548-1CEA037A84A4}" srcOrd="0" destOrd="0" presId="urn:microsoft.com/office/officeart/2005/8/layout/vList2"/>
    <dgm:cxn modelId="{283247B9-494B-4AD3-BDF4-C2BF4B25D91C}" srcId="{4987704A-E865-44B4-BDD9-9890B097BAA5}" destId="{4034F47E-5822-48E4-B6FD-C1984610CFD6}" srcOrd="1" destOrd="0" parTransId="{29ED3ED4-322E-4453-855C-51634A5D154D}" sibTransId="{25BB27BD-4460-4A89-9766-BEE203808A68}"/>
    <dgm:cxn modelId="{02D1BD7F-46FA-437E-A6AA-3CD47A281F15}" srcId="{4987704A-E865-44B4-BDD9-9890B097BAA5}" destId="{F792CD51-9F99-453B-A7BA-8142901F361B}" srcOrd="2" destOrd="0" parTransId="{85D0CAE8-10B2-4484-98CC-1AF1F8DF4144}" sibTransId="{DEFD20F1-3071-472C-8E53-26DFE9259449}"/>
    <dgm:cxn modelId="{9327AF5B-F296-407A-AE22-21E1F78718B6}" srcId="{221D7F21-4616-4087-A35E-60FB1E08E936}" destId="{930C9A0A-F99E-455B-A884-7501445B73E9}" srcOrd="2" destOrd="0" parTransId="{2081D781-3494-47C7-BD51-87F11EB7AC71}" sibTransId="{F45E0686-7050-42BF-A08C-3245B0CC4740}"/>
    <dgm:cxn modelId="{D4484C19-2E03-413F-A907-C7929C6DF0C5}" type="presOf" srcId="{F792CD51-9F99-453B-A7BA-8142901F361B}" destId="{711CB997-2486-4C9B-BAF2-F201AE605FAA}" srcOrd="0" destOrd="2" presId="urn:microsoft.com/office/officeart/2005/8/layout/vList2"/>
    <dgm:cxn modelId="{C48644C1-338E-4451-9530-1E2C1781BB76}" type="presOf" srcId="{4034F47E-5822-48E4-B6FD-C1984610CFD6}" destId="{711CB997-2486-4C9B-BAF2-F201AE605FAA}" srcOrd="0" destOrd="1" presId="urn:microsoft.com/office/officeart/2005/8/layout/vList2"/>
    <dgm:cxn modelId="{E35396A5-6AC2-4C3C-8C94-F9668A1BD856}" type="presOf" srcId="{9321E4EE-F0BA-41D2-961B-F22CAAC9CC30}" destId="{711CB997-2486-4C9B-BAF2-F201AE605FAA}" srcOrd="0" destOrd="0" presId="urn:microsoft.com/office/officeart/2005/8/layout/vList2"/>
    <dgm:cxn modelId="{F3D870CB-0D9A-4FD8-A0CF-3EEE09037B8D}" srcId="{4987704A-E865-44B4-BDD9-9890B097BAA5}" destId="{B7E82422-8D2B-41FC-8A10-E951D17806C5}" srcOrd="3" destOrd="0" parTransId="{7E59C8D8-F13D-4240-BC53-DA6C12E6F429}" sibTransId="{6321E835-4659-4AAA-80DC-A7B266EF04F0}"/>
    <dgm:cxn modelId="{F42AD4F9-6001-4249-873A-E65379014FBE}" type="presOf" srcId="{A5F8C630-1055-4FCD-B910-18B0EB9C6ABE}" destId="{97AB4C22-FB2D-4FF1-B250-23F90AB6BC89}" srcOrd="0" destOrd="0" presId="urn:microsoft.com/office/officeart/2005/8/layout/vList2"/>
    <dgm:cxn modelId="{A30B71B3-5C2F-4793-9A7C-E0964C7F5CB4}" srcId="{C59AF080-6F32-4BC3-83FB-286DD5B3F2E9}" destId="{A5F8C630-1055-4FCD-B910-18B0EB9C6ABE}" srcOrd="2" destOrd="0" parTransId="{CDB8F2DF-2585-4FE0-9CE0-4A70BE7772BA}" sibTransId="{B4468901-B9FF-46A7-8C7E-B7DFEE736471}"/>
    <dgm:cxn modelId="{4B8A83A4-9345-4D11-A2C3-AE7AAAA37937}" type="presOf" srcId="{95A826CC-05E4-487D-AFF4-AA353DD726A3}" destId="{17BCE519-429B-4264-8068-B73A26F4D6B1}" srcOrd="0" destOrd="0" presId="urn:microsoft.com/office/officeart/2005/8/layout/vList2"/>
    <dgm:cxn modelId="{5CDCB196-4970-434E-9798-163621311C41}" type="presOf" srcId="{4EE0D6B0-DB1C-4B0F-A64A-A2AC5ED00D0C}" destId="{17BCE519-429B-4264-8068-B73A26F4D6B1}" srcOrd="0" destOrd="1" presId="urn:microsoft.com/office/officeart/2005/8/layout/vList2"/>
    <dgm:cxn modelId="{C7D101B8-8F7B-48AC-BB20-0DE61C99C646}" srcId="{221D7F21-4616-4087-A35E-60FB1E08E936}" destId="{4EE0D6B0-DB1C-4B0F-A64A-A2AC5ED00D0C}" srcOrd="1" destOrd="0" parTransId="{AB526E51-28CE-47D4-ACFC-2CC936AE0A54}" sibTransId="{328A16D8-0F60-46BE-A63F-C491CA5647D3}"/>
    <dgm:cxn modelId="{02D38BA8-EAD8-4B1B-A78B-72E27BB6843B}" srcId="{221D7F21-4616-4087-A35E-60FB1E08E936}" destId="{95A826CC-05E4-487D-AFF4-AA353DD726A3}" srcOrd="0" destOrd="0" parTransId="{E0C77A73-33D3-4C08-8586-7E7472501A4F}" sibTransId="{0DA5D39D-B363-4935-AC15-0BAB7B22A98F}"/>
    <dgm:cxn modelId="{CA06E898-1FA4-49B0-8869-29F11F674F35}" srcId="{4987704A-E865-44B4-BDD9-9890B097BAA5}" destId="{9321E4EE-F0BA-41D2-961B-F22CAAC9CC30}" srcOrd="0" destOrd="0" parTransId="{99249296-F959-4AAC-8C4C-46198DD1E378}" sibTransId="{BDCE4CD2-4B51-44A3-A5CC-3E3B1B411387}"/>
    <dgm:cxn modelId="{503A13B1-208D-430F-A2A5-79CC9135C4DD}" srcId="{C59AF080-6F32-4BC3-83FB-286DD5B3F2E9}" destId="{4987704A-E865-44B4-BDD9-9890B097BAA5}" srcOrd="0" destOrd="0" parTransId="{F811FCB6-8651-49FB-A731-ED03D12EC965}" sibTransId="{76303936-8F52-4D96-880C-3183E7FE6C19}"/>
    <dgm:cxn modelId="{441B7D4B-6B11-4C43-9E97-C26BC3A346DC}" type="presOf" srcId="{930C9A0A-F99E-455B-A884-7501445B73E9}" destId="{17BCE519-429B-4264-8068-B73A26F4D6B1}" srcOrd="0" destOrd="2" presId="urn:microsoft.com/office/officeart/2005/8/layout/vList2"/>
    <dgm:cxn modelId="{156DD8F4-CB9D-4363-96F7-631B51DCEE2C}" type="presOf" srcId="{221D7F21-4616-4087-A35E-60FB1E08E936}" destId="{F8A44878-6BB0-454D-8F9A-8CC02BD6ACE3}" srcOrd="0" destOrd="0" presId="urn:microsoft.com/office/officeart/2005/8/layout/vList2"/>
    <dgm:cxn modelId="{FE1EDF4C-9997-4141-B3FC-18446533086A}" srcId="{C59AF080-6F32-4BC3-83FB-286DD5B3F2E9}" destId="{221D7F21-4616-4087-A35E-60FB1E08E936}" srcOrd="1" destOrd="0" parTransId="{43F0C15B-E262-4458-9AEA-780518043A78}" sibTransId="{3689E122-E276-4899-9CBB-A69FC0052ED6}"/>
    <dgm:cxn modelId="{2993D7D3-C850-46C0-B328-A1F4A769B18A}" type="presOf" srcId="{C59AF080-6F32-4BC3-83FB-286DD5B3F2E9}" destId="{2D1713C0-553B-4956-84C4-939EBC39F26B}" srcOrd="0" destOrd="0" presId="urn:microsoft.com/office/officeart/2005/8/layout/vList2"/>
    <dgm:cxn modelId="{1D029A0B-6D54-47B7-8B05-D36AED432062}" type="presParOf" srcId="{2D1713C0-553B-4956-84C4-939EBC39F26B}" destId="{C09D2B3F-D4C2-4225-A548-1CEA037A84A4}" srcOrd="0" destOrd="0" presId="urn:microsoft.com/office/officeart/2005/8/layout/vList2"/>
    <dgm:cxn modelId="{1FAA46E2-8C5B-4A28-A57A-02D797FD0CA1}" type="presParOf" srcId="{2D1713C0-553B-4956-84C4-939EBC39F26B}" destId="{711CB997-2486-4C9B-BAF2-F201AE605FAA}" srcOrd="1" destOrd="0" presId="urn:microsoft.com/office/officeart/2005/8/layout/vList2"/>
    <dgm:cxn modelId="{B69FF2A7-6CCB-4088-A5BE-D2669A49C87D}" type="presParOf" srcId="{2D1713C0-553B-4956-84C4-939EBC39F26B}" destId="{F8A44878-6BB0-454D-8F9A-8CC02BD6ACE3}" srcOrd="2" destOrd="0" presId="urn:microsoft.com/office/officeart/2005/8/layout/vList2"/>
    <dgm:cxn modelId="{6CCAEDEA-CD8B-4C0C-8AF0-89F59CB9FE00}" type="presParOf" srcId="{2D1713C0-553B-4956-84C4-939EBC39F26B}" destId="{17BCE519-429B-4264-8068-B73A26F4D6B1}" srcOrd="3" destOrd="0" presId="urn:microsoft.com/office/officeart/2005/8/layout/vList2"/>
    <dgm:cxn modelId="{0806F33F-EF7F-4702-9FCD-7E2CB41224E4}" type="presParOf" srcId="{2D1713C0-553B-4956-84C4-939EBC39F26B}" destId="{97AB4C22-FB2D-4FF1-B250-23F90AB6BC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5C9816-6463-4412-8CE7-56E58B566B53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</dgm:pt>
    <dgm:pt modelId="{7A1F5AC3-3400-4778-97FA-CE622EFDF7CA}">
      <dgm:prSet phldrT="[Text]"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Схвалення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договору Кредитною Радою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USAID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05A634-5750-4060-ACC1-326A2F8BA4B6}" type="parTrans" cxnId="{9C8122FF-78CA-41DD-8051-2FA4FF3D8DC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613DAA-2DE7-4D39-909E-55AFA9596C3B}" type="sibTrans" cxnId="{9C8122FF-78CA-41DD-8051-2FA4FF3D8DC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17E25E-4195-45CA-930F-417BB2D79E42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Розробка та схвалення річних цільових показників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FCA85E-3E12-4612-8EF5-7FEBF0BB6564}" type="parTrans" cxnId="{1D81807C-B645-4E99-99BC-E1FAB6A0A89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24E4D4-8CBF-4BCD-88FD-4393C648F725}" type="sibTrans" cxnId="{1D81807C-B645-4E99-99BC-E1FAB6A0A89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290179-4221-4D02-9F0A-8DA1EB48F572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Підписання договору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73FB1-85A8-410D-91C6-7D0DFE555A94}" type="parTrans" cxnId="{6DDC69FE-0AFB-492B-8825-FFE0198DFC0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E4F29F-0008-46FA-AFE6-37702A9CB24E}" type="sibTrans" cxnId="{6DDC69FE-0AFB-492B-8825-FFE0198DFC0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5A98E4-7051-4BD2-9C43-927606E01C29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Оплата партнером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початкової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комісії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за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використання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гарантії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B6E554-B919-4AFC-A42F-0511B3B90248}" type="parTrans" cxnId="{7936C409-4FE8-4E54-959A-DD1E1181CE5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AEF074-B9F5-4765-8976-3C83F7827496}" type="sibTrans" cxnId="{7936C409-4FE8-4E54-959A-DD1E1181CE5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C4EBA9-443E-4055-B70E-68D852A89078}" type="pres">
      <dgm:prSet presAssocID="{F75C9816-6463-4412-8CE7-56E58B566B53}" presName="outerComposite" presStyleCnt="0">
        <dgm:presLayoutVars>
          <dgm:chMax val="5"/>
          <dgm:dir/>
          <dgm:resizeHandles val="exact"/>
        </dgm:presLayoutVars>
      </dgm:prSet>
      <dgm:spPr/>
    </dgm:pt>
    <dgm:pt modelId="{67EEE819-DF5E-498D-B1FC-68DDB2FA17F7}" type="pres">
      <dgm:prSet presAssocID="{F75C9816-6463-4412-8CE7-56E58B566B53}" presName="dummyMaxCanvas" presStyleCnt="0">
        <dgm:presLayoutVars/>
      </dgm:prSet>
      <dgm:spPr/>
    </dgm:pt>
    <dgm:pt modelId="{B2D5C671-51A3-49F7-AA76-6E3C98E7134C}" type="pres">
      <dgm:prSet presAssocID="{F75C9816-6463-4412-8CE7-56E58B566B5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74CBE-2E19-484E-948B-CDF6256288FD}" type="pres">
      <dgm:prSet presAssocID="{F75C9816-6463-4412-8CE7-56E58B566B5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3AEE5-52F7-4C3A-9B06-B10EE3317124}" type="pres">
      <dgm:prSet presAssocID="{F75C9816-6463-4412-8CE7-56E58B566B5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05124-205A-404A-A885-D05E368F3155}" type="pres">
      <dgm:prSet presAssocID="{F75C9816-6463-4412-8CE7-56E58B566B5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192F9-9304-4AAC-8008-9F11DA37D9D5}" type="pres">
      <dgm:prSet presAssocID="{F75C9816-6463-4412-8CE7-56E58B566B5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07314-D1A3-4780-BDC8-2B9F8D284FFD}" type="pres">
      <dgm:prSet presAssocID="{F75C9816-6463-4412-8CE7-56E58B566B5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37E23-C176-4926-A3CD-878295023981}" type="pres">
      <dgm:prSet presAssocID="{F75C9816-6463-4412-8CE7-56E58B566B5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69F60-CBD6-434A-B797-4A09A9BFAB33}" type="pres">
      <dgm:prSet presAssocID="{F75C9816-6463-4412-8CE7-56E58B566B5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DD2A0-586D-40F1-8876-D8DDC56C7DF4}" type="pres">
      <dgm:prSet presAssocID="{F75C9816-6463-4412-8CE7-56E58B566B5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E4F73-589A-4097-83AB-FAF07D8693AC}" type="pres">
      <dgm:prSet presAssocID="{F75C9816-6463-4412-8CE7-56E58B566B5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0743B-1801-41DB-B0E8-02D66BB9C0CF}" type="pres">
      <dgm:prSet presAssocID="{F75C9816-6463-4412-8CE7-56E58B566B5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AA329A-1665-4A35-BF2D-2AD7D1CEE3F6}" type="presOf" srcId="{7A1F5AC3-3400-4778-97FA-CE622EFDF7CA}" destId="{D7069F60-CBD6-434A-B797-4A09A9BFAB33}" srcOrd="1" destOrd="0" presId="urn:microsoft.com/office/officeart/2005/8/layout/vProcess5"/>
    <dgm:cxn modelId="{085F2F7B-349E-45ED-AD81-0324E74936A4}" type="presOf" srcId="{1224E4D4-8CBF-4BCD-88FD-4393C648F725}" destId="{23407314-D1A3-4780-BDC8-2B9F8D284FFD}" srcOrd="0" destOrd="0" presId="urn:microsoft.com/office/officeart/2005/8/layout/vProcess5"/>
    <dgm:cxn modelId="{C1D2675E-5E3D-446A-A669-9606F3BCECDC}" type="presOf" srcId="{F75C9816-6463-4412-8CE7-56E58B566B53}" destId="{DCC4EBA9-443E-4055-B70E-68D852A89078}" srcOrd="0" destOrd="0" presId="urn:microsoft.com/office/officeart/2005/8/layout/vProcess5"/>
    <dgm:cxn modelId="{6B60104C-268B-4F8F-8F03-5A95E86170A0}" type="presOf" srcId="{C417E25E-4195-45CA-930F-417BB2D79E42}" destId="{4AE74CBE-2E19-484E-948B-CDF6256288FD}" srcOrd="0" destOrd="0" presId="urn:microsoft.com/office/officeart/2005/8/layout/vProcess5"/>
    <dgm:cxn modelId="{923DD3C0-7299-4819-AE98-CB76330FB06C}" type="presOf" srcId="{57E4F29F-0008-46FA-AFE6-37702A9CB24E}" destId="{75F37E23-C176-4926-A3CD-878295023981}" srcOrd="0" destOrd="0" presId="urn:microsoft.com/office/officeart/2005/8/layout/vProcess5"/>
    <dgm:cxn modelId="{F34A077B-274D-4AC0-8A50-FF96352DE668}" type="presOf" srcId="{C417E25E-4195-45CA-930F-417BB2D79E42}" destId="{2F3DD2A0-586D-40F1-8876-D8DDC56C7DF4}" srcOrd="1" destOrd="0" presId="urn:microsoft.com/office/officeart/2005/8/layout/vProcess5"/>
    <dgm:cxn modelId="{7C6C5100-5208-405C-85D3-71CAFD701C3C}" type="presOf" srcId="{235A98E4-7051-4BD2-9C43-927606E01C29}" destId="{E5D0743B-1801-41DB-B0E8-02D66BB9C0CF}" srcOrd="1" destOrd="0" presId="urn:microsoft.com/office/officeart/2005/8/layout/vProcess5"/>
    <dgm:cxn modelId="{6DDC69FE-0AFB-492B-8825-FFE0198DFC08}" srcId="{F75C9816-6463-4412-8CE7-56E58B566B53}" destId="{F9290179-4221-4D02-9F0A-8DA1EB48F572}" srcOrd="2" destOrd="0" parTransId="{AC273FB1-85A8-410D-91C6-7D0DFE555A94}" sibTransId="{57E4F29F-0008-46FA-AFE6-37702A9CB24E}"/>
    <dgm:cxn modelId="{37912AD7-3B61-4BE0-A082-668A468CA403}" type="presOf" srcId="{7A1F5AC3-3400-4778-97FA-CE622EFDF7CA}" destId="{B2D5C671-51A3-49F7-AA76-6E3C98E7134C}" srcOrd="0" destOrd="0" presId="urn:microsoft.com/office/officeart/2005/8/layout/vProcess5"/>
    <dgm:cxn modelId="{9C8122FF-78CA-41DD-8051-2FA4FF3D8DC6}" srcId="{F75C9816-6463-4412-8CE7-56E58B566B53}" destId="{7A1F5AC3-3400-4778-97FA-CE622EFDF7CA}" srcOrd="0" destOrd="0" parTransId="{7B05A634-5750-4060-ACC1-326A2F8BA4B6}" sibTransId="{C1613DAA-2DE7-4D39-909E-55AFA9596C3B}"/>
    <dgm:cxn modelId="{0193E84B-1B33-4B6E-8973-84E63C6EE8E1}" type="presOf" srcId="{F9290179-4221-4D02-9F0A-8DA1EB48F572}" destId="{0B93AEE5-52F7-4C3A-9B06-B10EE3317124}" srcOrd="0" destOrd="0" presId="urn:microsoft.com/office/officeart/2005/8/layout/vProcess5"/>
    <dgm:cxn modelId="{66670CEC-EAA4-4C63-968F-D57B4B076DBD}" type="presOf" srcId="{C1613DAA-2DE7-4D39-909E-55AFA9596C3B}" destId="{0C6192F9-9304-4AAC-8008-9F11DA37D9D5}" srcOrd="0" destOrd="0" presId="urn:microsoft.com/office/officeart/2005/8/layout/vProcess5"/>
    <dgm:cxn modelId="{1D81807C-B645-4E99-99BC-E1FAB6A0A89A}" srcId="{F75C9816-6463-4412-8CE7-56E58B566B53}" destId="{C417E25E-4195-45CA-930F-417BB2D79E42}" srcOrd="1" destOrd="0" parTransId="{66FCA85E-3E12-4612-8EF5-7FEBF0BB6564}" sibTransId="{1224E4D4-8CBF-4BCD-88FD-4393C648F725}"/>
    <dgm:cxn modelId="{6F153A2A-0F59-497F-A6C3-5B4E966597B7}" type="presOf" srcId="{235A98E4-7051-4BD2-9C43-927606E01C29}" destId="{0F505124-205A-404A-A885-D05E368F3155}" srcOrd="0" destOrd="0" presId="urn:microsoft.com/office/officeart/2005/8/layout/vProcess5"/>
    <dgm:cxn modelId="{7936C409-4FE8-4E54-959A-DD1E1181CE59}" srcId="{F75C9816-6463-4412-8CE7-56E58B566B53}" destId="{235A98E4-7051-4BD2-9C43-927606E01C29}" srcOrd="3" destOrd="0" parTransId="{D7B6E554-B919-4AFC-A42F-0511B3B90248}" sibTransId="{CFAEF074-B9F5-4765-8976-3C83F7827496}"/>
    <dgm:cxn modelId="{D2BF285A-4EE8-41AA-90E7-C0B0988F0296}" type="presOf" srcId="{F9290179-4221-4D02-9F0A-8DA1EB48F572}" destId="{760E4F73-589A-4097-83AB-FAF07D8693AC}" srcOrd="1" destOrd="0" presId="urn:microsoft.com/office/officeart/2005/8/layout/vProcess5"/>
    <dgm:cxn modelId="{8CE3EF53-E310-42EE-9D25-1BE52AFD318F}" type="presParOf" srcId="{DCC4EBA9-443E-4055-B70E-68D852A89078}" destId="{67EEE819-DF5E-498D-B1FC-68DDB2FA17F7}" srcOrd="0" destOrd="0" presId="urn:microsoft.com/office/officeart/2005/8/layout/vProcess5"/>
    <dgm:cxn modelId="{A2A452EF-6202-4FE8-9743-270A645A2457}" type="presParOf" srcId="{DCC4EBA9-443E-4055-B70E-68D852A89078}" destId="{B2D5C671-51A3-49F7-AA76-6E3C98E7134C}" srcOrd="1" destOrd="0" presId="urn:microsoft.com/office/officeart/2005/8/layout/vProcess5"/>
    <dgm:cxn modelId="{159AAFFA-2704-47A6-B7CC-E571FB6A1EB2}" type="presParOf" srcId="{DCC4EBA9-443E-4055-B70E-68D852A89078}" destId="{4AE74CBE-2E19-484E-948B-CDF6256288FD}" srcOrd="2" destOrd="0" presId="urn:microsoft.com/office/officeart/2005/8/layout/vProcess5"/>
    <dgm:cxn modelId="{55508A6E-A758-4B7D-B2F9-21A2040091A6}" type="presParOf" srcId="{DCC4EBA9-443E-4055-B70E-68D852A89078}" destId="{0B93AEE5-52F7-4C3A-9B06-B10EE3317124}" srcOrd="3" destOrd="0" presId="urn:microsoft.com/office/officeart/2005/8/layout/vProcess5"/>
    <dgm:cxn modelId="{AEE81064-A94D-4754-B884-D3730201B846}" type="presParOf" srcId="{DCC4EBA9-443E-4055-B70E-68D852A89078}" destId="{0F505124-205A-404A-A885-D05E368F3155}" srcOrd="4" destOrd="0" presId="urn:microsoft.com/office/officeart/2005/8/layout/vProcess5"/>
    <dgm:cxn modelId="{39755AC3-9C69-4384-BB0F-7602E89ABD8A}" type="presParOf" srcId="{DCC4EBA9-443E-4055-B70E-68D852A89078}" destId="{0C6192F9-9304-4AAC-8008-9F11DA37D9D5}" srcOrd="5" destOrd="0" presId="urn:microsoft.com/office/officeart/2005/8/layout/vProcess5"/>
    <dgm:cxn modelId="{29669A68-3BD0-4B87-B651-ECC1FE083890}" type="presParOf" srcId="{DCC4EBA9-443E-4055-B70E-68D852A89078}" destId="{23407314-D1A3-4780-BDC8-2B9F8D284FFD}" srcOrd="6" destOrd="0" presId="urn:microsoft.com/office/officeart/2005/8/layout/vProcess5"/>
    <dgm:cxn modelId="{2F1ECA55-CED2-4337-A75F-FAC2C0014831}" type="presParOf" srcId="{DCC4EBA9-443E-4055-B70E-68D852A89078}" destId="{75F37E23-C176-4926-A3CD-878295023981}" srcOrd="7" destOrd="0" presId="urn:microsoft.com/office/officeart/2005/8/layout/vProcess5"/>
    <dgm:cxn modelId="{BD524FCA-8B73-4A63-8D6B-4679CFEB6147}" type="presParOf" srcId="{DCC4EBA9-443E-4055-B70E-68D852A89078}" destId="{D7069F60-CBD6-434A-B797-4A09A9BFAB33}" srcOrd="8" destOrd="0" presId="urn:microsoft.com/office/officeart/2005/8/layout/vProcess5"/>
    <dgm:cxn modelId="{3D5D5232-BDE1-48FE-AB83-A73404ED1570}" type="presParOf" srcId="{DCC4EBA9-443E-4055-B70E-68D852A89078}" destId="{2F3DD2A0-586D-40F1-8876-D8DDC56C7DF4}" srcOrd="9" destOrd="0" presId="urn:microsoft.com/office/officeart/2005/8/layout/vProcess5"/>
    <dgm:cxn modelId="{C64F5931-D3AA-481E-9545-0D0E578227D9}" type="presParOf" srcId="{DCC4EBA9-443E-4055-B70E-68D852A89078}" destId="{760E4F73-589A-4097-83AB-FAF07D8693AC}" srcOrd="10" destOrd="0" presId="urn:microsoft.com/office/officeart/2005/8/layout/vProcess5"/>
    <dgm:cxn modelId="{8E319147-8BBF-43F5-A047-3E024A5BAC90}" type="presParOf" srcId="{DCC4EBA9-443E-4055-B70E-68D852A89078}" destId="{E5D0743B-1801-41DB-B0E8-02D66BB9C0C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ABC561-0496-4882-8A9A-0A327CA5D8F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547EFE-5BD8-4594-BCAE-2D599021BC2D}">
      <dgm:prSet phldrT="[Text]"/>
      <dgm:spPr/>
      <dgm:t>
        <a:bodyPr/>
        <a:lstStyle/>
        <a:p>
          <a:r>
            <a:rPr lang="uk-UA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Партнер</a:t>
          </a:r>
          <a:endParaRPr lang="en-US" b="1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ED1A70-8020-45C9-9AAA-DA6D2B25C116}" type="parTrans" cxnId="{4AAD7EC7-9A5C-4570-9ACA-405D796AAB3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3B5558-20DC-460A-96FA-A867195DB753}" type="sibTrans" cxnId="{4AAD7EC7-9A5C-4570-9ACA-405D796AAB3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FC82E-FB3D-4145-BBD5-FA936F6B767B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US</a:t>
          </a:r>
          <a:r>
            <a:rPr 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AID</a:t>
          </a:r>
          <a:endParaRPr lang="en-US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083DD-6706-4651-B8A3-B5AB4590E6A3}" type="parTrans" cxnId="{7D753018-9397-43DB-B04E-FFBC59C8A14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B4D761-CA5D-4FA5-B051-4C41FD172D28}" type="sibTrans" cxnId="{7D753018-9397-43DB-B04E-FFBC59C8A14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3D1F86-5D10-42AA-9FD7-428B8E60524C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US</a:t>
          </a:r>
          <a:r>
            <a:rPr 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AID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0A9616-FCB5-4EDD-9051-E3465ABF2F06}" type="parTrans" cxnId="{563E724E-E1FF-465B-B6F4-2A61E96A453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3ADFC2-CC93-4FAC-B55D-296D639813C2}" type="sibTrans" cxnId="{563E724E-E1FF-465B-B6F4-2A61E96A453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E1042A-74DA-4FDB-B20E-89A271B54C81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US</a:t>
          </a:r>
          <a:r>
            <a:rPr 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AID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A0BC90-6D50-4E08-A237-5190E9C3B5EE}" type="parTrans" cxnId="{C492B3C9-AEAF-4AB5-8F60-AB06CC57FF2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1F46B2-C17D-47F0-A130-98803BEF73C2}" type="sibTrans" cxnId="{C492B3C9-AEAF-4AB5-8F60-AB06CC57FF2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AF2F46-08CB-4808-AE89-2DEFE3F86BDD}">
      <dgm:prSet phldrT="[Text]"/>
      <dgm:spPr/>
      <dgm:t>
        <a:bodyPr/>
        <a:lstStyle/>
        <a:p>
          <a:r>
            <a:rPr lang="uk-UA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Партнер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C9F23-608E-47BC-8BAD-2838FA21C214}" type="parTrans" cxnId="{6631C760-E82C-4D7B-8850-926CB54157B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95E932-0DED-4007-A3AD-63902E7467C2}" type="sibTrans" cxnId="{6631C760-E82C-4D7B-8850-926CB54157B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9E84CC-77C8-41F6-91C8-E8C4D619D33D}">
      <dgm:prSet phldrT="[Text]"/>
      <dgm:spPr/>
      <dgm:t>
        <a:bodyPr anchor="ctr"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регулярно вносить інформацію про видані під гарантію кредити в електронну систему моніторингу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6C7963-C3DA-4B86-BAE8-E7840FD03429}" type="parTrans" cxnId="{A9537401-7498-4F31-8015-8B9BBDF1A22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19A4E-09D5-451E-89B4-4C5D4930AEBB}" type="sibTrans" cxnId="{A9537401-7498-4F31-8015-8B9BBDF1A22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774119-E6C5-4DFB-B105-2C55E4407210}">
      <dgm:prSet phldrT="[Text]"/>
      <dgm:spPr/>
      <dgm:t>
        <a:bodyPr anchor="ctr"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 аналізує внесені дані та схвалює їх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452775-0A63-4A59-9593-D564F62F7D65}" type="parTrans" cxnId="{7F8299D8-F796-41D8-A49E-8183CB9152B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4ED9A0-93E7-45B7-BD1B-8D8D74F2B186}" type="sibTrans" cxnId="{7F8299D8-F796-41D8-A49E-8183CB9152B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EE8CB-0ECC-4060-895B-6FBEE2CE8409}">
      <dgm:prSet phldrT="[Text]"/>
      <dgm:spPr/>
      <dgm:t>
        <a:bodyPr anchor="ctr"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кожні півроку нараховує комісію за використання гарантії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BD7C9B-A666-4AF3-B77B-E354F2EEBC78}" type="parTrans" cxnId="{423F8ECF-0372-40CC-A9E7-132644E467F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AB7F31-0311-4657-9401-305C368FEF44}" type="sibTrans" cxnId="{423F8ECF-0372-40CC-A9E7-132644E467F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AF0EAB-E09D-47F5-95FD-A243A71ADDEB}">
      <dgm:prSet phldrT="[Text]"/>
      <dgm:spPr/>
      <dgm:t>
        <a:bodyPr anchor="ctr"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у разі дефолту за кредитом звертається до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USAID </a:t>
          </a:r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за компенсацією гарантованої суми (проценти не гарантуються)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99F2D0-0099-4B92-958D-5523739E8E36}" type="parTrans" cxnId="{D5970E15-C246-4FF4-923D-42564AE3CB9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2600E4-A6CB-427A-90BB-88AD6A9981CE}" type="sibTrans" cxnId="{D5970E15-C246-4FF4-923D-42564AE3CB9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44443C-63A7-42A0-850B-1365F959A1C2}">
      <dgm:prSet phldrT="[Text]"/>
      <dgm:spPr/>
      <dgm:t>
        <a:bodyPr anchor="ctr"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у разі поставлення під гарантію кредиту, який не відповідає умовам договору,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USAID </a:t>
          </a:r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відмовляє у компенсації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1DC217-9886-4A15-B2DD-62FFA105F662}" type="parTrans" cxnId="{1AD72F70-612A-43EA-9C32-5DC00645F3F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53B870-B148-40BC-805C-FD23988CEB2D}" type="sibTrans" cxnId="{1AD72F70-612A-43EA-9C32-5DC00645F3F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952604-1A68-4AF0-B49F-34BD0972C3AB}" type="pres">
      <dgm:prSet presAssocID="{D7ABC561-0496-4882-8A9A-0A327CA5D8F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49BC48-F89A-40A5-85B4-7D1F943AAADB}" type="pres">
      <dgm:prSet presAssocID="{DD547EFE-5BD8-4594-BCAE-2D599021BC2D}" presName="thickLine" presStyleLbl="alignNode1" presStyleIdx="0" presStyleCnt="5"/>
      <dgm:spPr/>
    </dgm:pt>
    <dgm:pt modelId="{D06A26A8-DA20-4C25-99BE-8D3FA9848258}" type="pres">
      <dgm:prSet presAssocID="{DD547EFE-5BD8-4594-BCAE-2D599021BC2D}" presName="horz1" presStyleCnt="0"/>
      <dgm:spPr/>
    </dgm:pt>
    <dgm:pt modelId="{9DAEFDEF-1EC4-4C95-B96B-30BAEF940646}" type="pres">
      <dgm:prSet presAssocID="{DD547EFE-5BD8-4594-BCAE-2D599021BC2D}" presName="tx1" presStyleLbl="revTx" presStyleIdx="0" presStyleCnt="10"/>
      <dgm:spPr/>
      <dgm:t>
        <a:bodyPr/>
        <a:lstStyle/>
        <a:p>
          <a:endParaRPr lang="en-US"/>
        </a:p>
      </dgm:t>
    </dgm:pt>
    <dgm:pt modelId="{F167A965-AB2D-4186-B455-88C7DF7A4213}" type="pres">
      <dgm:prSet presAssocID="{DD547EFE-5BD8-4594-BCAE-2D599021BC2D}" presName="vert1" presStyleCnt="0"/>
      <dgm:spPr/>
    </dgm:pt>
    <dgm:pt modelId="{DCB8B07A-AC87-470A-BA2F-71F2D4A819C7}" type="pres">
      <dgm:prSet presAssocID="{3A9E84CC-77C8-41F6-91C8-E8C4D619D33D}" presName="vertSpace2a" presStyleCnt="0"/>
      <dgm:spPr/>
    </dgm:pt>
    <dgm:pt modelId="{7C76A159-4DD8-4734-9FBF-76641DA99FB3}" type="pres">
      <dgm:prSet presAssocID="{3A9E84CC-77C8-41F6-91C8-E8C4D619D33D}" presName="horz2" presStyleCnt="0"/>
      <dgm:spPr/>
    </dgm:pt>
    <dgm:pt modelId="{1C7295E8-5818-4CA3-A363-448A8E15D08B}" type="pres">
      <dgm:prSet presAssocID="{3A9E84CC-77C8-41F6-91C8-E8C4D619D33D}" presName="horzSpace2" presStyleCnt="0"/>
      <dgm:spPr/>
    </dgm:pt>
    <dgm:pt modelId="{24E2E05E-F3BD-4CDD-BC26-E5A3F6EB03D0}" type="pres">
      <dgm:prSet presAssocID="{3A9E84CC-77C8-41F6-91C8-E8C4D619D33D}" presName="tx2" presStyleLbl="revTx" presStyleIdx="1" presStyleCnt="10"/>
      <dgm:spPr/>
      <dgm:t>
        <a:bodyPr/>
        <a:lstStyle/>
        <a:p>
          <a:endParaRPr lang="en-US"/>
        </a:p>
      </dgm:t>
    </dgm:pt>
    <dgm:pt modelId="{CBB97F21-E359-4D2C-B0FE-9691AD36D2F3}" type="pres">
      <dgm:prSet presAssocID="{3A9E84CC-77C8-41F6-91C8-E8C4D619D33D}" presName="vert2" presStyleCnt="0"/>
      <dgm:spPr/>
    </dgm:pt>
    <dgm:pt modelId="{7BB020ED-A1F6-44E6-8CB9-20BA82584CD8}" type="pres">
      <dgm:prSet presAssocID="{3A9E84CC-77C8-41F6-91C8-E8C4D619D33D}" presName="thinLine2b" presStyleLbl="callout" presStyleIdx="0" presStyleCnt="5"/>
      <dgm:spPr/>
    </dgm:pt>
    <dgm:pt modelId="{27207789-EAA2-4146-A793-B7A15782FA7B}" type="pres">
      <dgm:prSet presAssocID="{3A9E84CC-77C8-41F6-91C8-E8C4D619D33D}" presName="vertSpace2b" presStyleCnt="0"/>
      <dgm:spPr/>
    </dgm:pt>
    <dgm:pt modelId="{5C323E0A-0F70-4444-86C1-2D8F5C6D5A3D}" type="pres">
      <dgm:prSet presAssocID="{605FC82E-FB3D-4145-BBD5-FA936F6B767B}" presName="thickLine" presStyleLbl="alignNode1" presStyleIdx="1" presStyleCnt="5"/>
      <dgm:spPr/>
    </dgm:pt>
    <dgm:pt modelId="{7B0EE1BF-8456-4AB2-ABC5-558080DC1F05}" type="pres">
      <dgm:prSet presAssocID="{605FC82E-FB3D-4145-BBD5-FA936F6B767B}" presName="horz1" presStyleCnt="0"/>
      <dgm:spPr/>
    </dgm:pt>
    <dgm:pt modelId="{0FE72471-F201-4841-9612-BD5DA2562B04}" type="pres">
      <dgm:prSet presAssocID="{605FC82E-FB3D-4145-BBD5-FA936F6B767B}" presName="tx1" presStyleLbl="revTx" presStyleIdx="2" presStyleCnt="10"/>
      <dgm:spPr/>
      <dgm:t>
        <a:bodyPr/>
        <a:lstStyle/>
        <a:p>
          <a:endParaRPr lang="en-US"/>
        </a:p>
      </dgm:t>
    </dgm:pt>
    <dgm:pt modelId="{1A7A3B71-09FB-4069-8803-C48150995C99}" type="pres">
      <dgm:prSet presAssocID="{605FC82E-FB3D-4145-BBD5-FA936F6B767B}" presName="vert1" presStyleCnt="0"/>
      <dgm:spPr/>
    </dgm:pt>
    <dgm:pt modelId="{F1DCCE70-0989-4B84-A4CB-438624D43B6D}" type="pres">
      <dgm:prSet presAssocID="{FB774119-E6C5-4DFB-B105-2C55E4407210}" presName="vertSpace2a" presStyleCnt="0"/>
      <dgm:spPr/>
    </dgm:pt>
    <dgm:pt modelId="{14053B94-F0F8-462B-BD90-3C7A5C22555B}" type="pres">
      <dgm:prSet presAssocID="{FB774119-E6C5-4DFB-B105-2C55E4407210}" presName="horz2" presStyleCnt="0"/>
      <dgm:spPr/>
    </dgm:pt>
    <dgm:pt modelId="{1EAB7099-D35C-42A4-8337-3A98E613C2E3}" type="pres">
      <dgm:prSet presAssocID="{FB774119-E6C5-4DFB-B105-2C55E4407210}" presName="horzSpace2" presStyleCnt="0"/>
      <dgm:spPr/>
    </dgm:pt>
    <dgm:pt modelId="{F9494976-2C7D-439C-B785-6C81584534C3}" type="pres">
      <dgm:prSet presAssocID="{FB774119-E6C5-4DFB-B105-2C55E4407210}" presName="tx2" presStyleLbl="revTx" presStyleIdx="3" presStyleCnt="10"/>
      <dgm:spPr/>
      <dgm:t>
        <a:bodyPr/>
        <a:lstStyle/>
        <a:p>
          <a:endParaRPr lang="en-US"/>
        </a:p>
      </dgm:t>
    </dgm:pt>
    <dgm:pt modelId="{F175E7CD-3619-4182-B44D-83F9E7B6E1CC}" type="pres">
      <dgm:prSet presAssocID="{FB774119-E6C5-4DFB-B105-2C55E4407210}" presName="vert2" presStyleCnt="0"/>
      <dgm:spPr/>
    </dgm:pt>
    <dgm:pt modelId="{3FFAD8AA-0A4D-4884-9BBC-EAB05CE19B75}" type="pres">
      <dgm:prSet presAssocID="{FB774119-E6C5-4DFB-B105-2C55E4407210}" presName="thinLine2b" presStyleLbl="callout" presStyleIdx="1" presStyleCnt="5"/>
      <dgm:spPr/>
    </dgm:pt>
    <dgm:pt modelId="{63DEF6C3-41B4-4D9A-8C86-97165769D1EA}" type="pres">
      <dgm:prSet presAssocID="{FB774119-E6C5-4DFB-B105-2C55E4407210}" presName="vertSpace2b" presStyleCnt="0"/>
      <dgm:spPr/>
    </dgm:pt>
    <dgm:pt modelId="{366DB9F3-E9B3-4AF2-A2F8-48F6A34F2162}" type="pres">
      <dgm:prSet presAssocID="{95E1042A-74DA-4FDB-B20E-89A271B54C81}" presName="thickLine" presStyleLbl="alignNode1" presStyleIdx="2" presStyleCnt="5"/>
      <dgm:spPr/>
    </dgm:pt>
    <dgm:pt modelId="{E8C5607E-DB17-4BA6-A744-C5AFB8AFF6E2}" type="pres">
      <dgm:prSet presAssocID="{95E1042A-74DA-4FDB-B20E-89A271B54C81}" presName="horz1" presStyleCnt="0"/>
      <dgm:spPr/>
    </dgm:pt>
    <dgm:pt modelId="{BD83756B-D5B3-4DC5-B1AB-CC0356F6D43B}" type="pres">
      <dgm:prSet presAssocID="{95E1042A-74DA-4FDB-B20E-89A271B54C81}" presName="tx1" presStyleLbl="revTx" presStyleIdx="4" presStyleCnt="10"/>
      <dgm:spPr/>
      <dgm:t>
        <a:bodyPr/>
        <a:lstStyle/>
        <a:p>
          <a:endParaRPr lang="en-US"/>
        </a:p>
      </dgm:t>
    </dgm:pt>
    <dgm:pt modelId="{6F6A668A-A978-4FB7-99FE-7383E99B37F0}" type="pres">
      <dgm:prSet presAssocID="{95E1042A-74DA-4FDB-B20E-89A271B54C81}" presName="vert1" presStyleCnt="0"/>
      <dgm:spPr/>
    </dgm:pt>
    <dgm:pt modelId="{9377D619-4F99-4FF6-AA2D-DD94650DFE40}" type="pres">
      <dgm:prSet presAssocID="{019EE8CB-0ECC-4060-895B-6FBEE2CE8409}" presName="vertSpace2a" presStyleCnt="0"/>
      <dgm:spPr/>
    </dgm:pt>
    <dgm:pt modelId="{C447E94C-B4C5-4230-ADB5-EBE69A205D83}" type="pres">
      <dgm:prSet presAssocID="{019EE8CB-0ECC-4060-895B-6FBEE2CE8409}" presName="horz2" presStyleCnt="0"/>
      <dgm:spPr/>
    </dgm:pt>
    <dgm:pt modelId="{31F8E93E-1321-449C-A601-2D8E425B8C6C}" type="pres">
      <dgm:prSet presAssocID="{019EE8CB-0ECC-4060-895B-6FBEE2CE8409}" presName="horzSpace2" presStyleCnt="0"/>
      <dgm:spPr/>
    </dgm:pt>
    <dgm:pt modelId="{ED686655-DF2E-4FCE-B36C-453D75D42BF0}" type="pres">
      <dgm:prSet presAssocID="{019EE8CB-0ECC-4060-895B-6FBEE2CE8409}" presName="tx2" presStyleLbl="revTx" presStyleIdx="5" presStyleCnt="10"/>
      <dgm:spPr/>
      <dgm:t>
        <a:bodyPr/>
        <a:lstStyle/>
        <a:p>
          <a:endParaRPr lang="en-US"/>
        </a:p>
      </dgm:t>
    </dgm:pt>
    <dgm:pt modelId="{9AEBE765-9340-423C-89D3-EE18E58E0574}" type="pres">
      <dgm:prSet presAssocID="{019EE8CB-0ECC-4060-895B-6FBEE2CE8409}" presName="vert2" presStyleCnt="0"/>
      <dgm:spPr/>
    </dgm:pt>
    <dgm:pt modelId="{E05AE4CC-1621-4F39-AAD9-6CDC070DF26A}" type="pres">
      <dgm:prSet presAssocID="{019EE8CB-0ECC-4060-895B-6FBEE2CE8409}" presName="thinLine2b" presStyleLbl="callout" presStyleIdx="2" presStyleCnt="5"/>
      <dgm:spPr/>
    </dgm:pt>
    <dgm:pt modelId="{86CE0B0E-C356-49A4-B5FC-C83D6D29635C}" type="pres">
      <dgm:prSet presAssocID="{019EE8CB-0ECC-4060-895B-6FBEE2CE8409}" presName="vertSpace2b" presStyleCnt="0"/>
      <dgm:spPr/>
    </dgm:pt>
    <dgm:pt modelId="{6FE4C3D1-399F-455F-BF4D-B9AD2687C089}" type="pres">
      <dgm:prSet presAssocID="{97AF2F46-08CB-4808-AE89-2DEFE3F86BDD}" presName="thickLine" presStyleLbl="alignNode1" presStyleIdx="3" presStyleCnt="5"/>
      <dgm:spPr/>
    </dgm:pt>
    <dgm:pt modelId="{A5C73AF4-997B-4B3D-8AB8-420B7BB074F1}" type="pres">
      <dgm:prSet presAssocID="{97AF2F46-08CB-4808-AE89-2DEFE3F86BDD}" presName="horz1" presStyleCnt="0"/>
      <dgm:spPr/>
    </dgm:pt>
    <dgm:pt modelId="{C7A12590-29F2-4A33-B12C-AE126218FF18}" type="pres">
      <dgm:prSet presAssocID="{97AF2F46-08CB-4808-AE89-2DEFE3F86BDD}" presName="tx1" presStyleLbl="revTx" presStyleIdx="6" presStyleCnt="10"/>
      <dgm:spPr/>
      <dgm:t>
        <a:bodyPr/>
        <a:lstStyle/>
        <a:p>
          <a:endParaRPr lang="en-US"/>
        </a:p>
      </dgm:t>
    </dgm:pt>
    <dgm:pt modelId="{FDB44F22-03C4-4680-BC58-2BBF81B2FA49}" type="pres">
      <dgm:prSet presAssocID="{97AF2F46-08CB-4808-AE89-2DEFE3F86BDD}" presName="vert1" presStyleCnt="0"/>
      <dgm:spPr/>
    </dgm:pt>
    <dgm:pt modelId="{DF6F0D4C-7174-40B5-A3F2-5C5ED16B92F5}" type="pres">
      <dgm:prSet presAssocID="{F7AF0EAB-E09D-47F5-95FD-A243A71ADDEB}" presName="vertSpace2a" presStyleCnt="0"/>
      <dgm:spPr/>
    </dgm:pt>
    <dgm:pt modelId="{08E9E3AC-B042-44EF-92A1-920FCF5AEA3D}" type="pres">
      <dgm:prSet presAssocID="{F7AF0EAB-E09D-47F5-95FD-A243A71ADDEB}" presName="horz2" presStyleCnt="0"/>
      <dgm:spPr/>
    </dgm:pt>
    <dgm:pt modelId="{9DC93841-73D9-4D5D-8ABD-8B0F78460DB8}" type="pres">
      <dgm:prSet presAssocID="{F7AF0EAB-E09D-47F5-95FD-A243A71ADDEB}" presName="horzSpace2" presStyleCnt="0"/>
      <dgm:spPr/>
    </dgm:pt>
    <dgm:pt modelId="{1CE330D5-CC3E-42FC-96D3-C0781A69FE85}" type="pres">
      <dgm:prSet presAssocID="{F7AF0EAB-E09D-47F5-95FD-A243A71ADDEB}" presName="tx2" presStyleLbl="revTx" presStyleIdx="7" presStyleCnt="10"/>
      <dgm:spPr/>
      <dgm:t>
        <a:bodyPr/>
        <a:lstStyle/>
        <a:p>
          <a:endParaRPr lang="en-US"/>
        </a:p>
      </dgm:t>
    </dgm:pt>
    <dgm:pt modelId="{070C84C7-F18A-4733-A4EA-10B9A7C4322A}" type="pres">
      <dgm:prSet presAssocID="{F7AF0EAB-E09D-47F5-95FD-A243A71ADDEB}" presName="vert2" presStyleCnt="0"/>
      <dgm:spPr/>
    </dgm:pt>
    <dgm:pt modelId="{2DA0CD08-0769-4F61-BEB5-1049501E3422}" type="pres">
      <dgm:prSet presAssocID="{F7AF0EAB-E09D-47F5-95FD-A243A71ADDEB}" presName="thinLine2b" presStyleLbl="callout" presStyleIdx="3" presStyleCnt="5"/>
      <dgm:spPr/>
    </dgm:pt>
    <dgm:pt modelId="{F983BAF9-DB49-4FF9-B142-D33B326213BF}" type="pres">
      <dgm:prSet presAssocID="{F7AF0EAB-E09D-47F5-95FD-A243A71ADDEB}" presName="vertSpace2b" presStyleCnt="0"/>
      <dgm:spPr/>
    </dgm:pt>
    <dgm:pt modelId="{7A3F576E-F815-4D9C-A592-E22A14CA3D03}" type="pres">
      <dgm:prSet presAssocID="{B63D1F86-5D10-42AA-9FD7-428B8E60524C}" presName="thickLine" presStyleLbl="alignNode1" presStyleIdx="4" presStyleCnt="5"/>
      <dgm:spPr/>
    </dgm:pt>
    <dgm:pt modelId="{447211D8-A011-4992-917F-04A08CA66E68}" type="pres">
      <dgm:prSet presAssocID="{B63D1F86-5D10-42AA-9FD7-428B8E60524C}" presName="horz1" presStyleCnt="0"/>
      <dgm:spPr/>
    </dgm:pt>
    <dgm:pt modelId="{D40F1850-EC2B-4328-90BF-3323A6E027BE}" type="pres">
      <dgm:prSet presAssocID="{B63D1F86-5D10-42AA-9FD7-428B8E60524C}" presName="tx1" presStyleLbl="revTx" presStyleIdx="8" presStyleCnt="10"/>
      <dgm:spPr/>
      <dgm:t>
        <a:bodyPr/>
        <a:lstStyle/>
        <a:p>
          <a:endParaRPr lang="en-US"/>
        </a:p>
      </dgm:t>
    </dgm:pt>
    <dgm:pt modelId="{3CB9FE0F-195B-4C33-8645-9F5920C9EE50}" type="pres">
      <dgm:prSet presAssocID="{B63D1F86-5D10-42AA-9FD7-428B8E60524C}" presName="vert1" presStyleCnt="0"/>
      <dgm:spPr/>
    </dgm:pt>
    <dgm:pt modelId="{D916DFBD-BD34-4616-8AEC-8894E90A9C03}" type="pres">
      <dgm:prSet presAssocID="{8844443C-63A7-42A0-850B-1365F959A1C2}" presName="vertSpace2a" presStyleCnt="0"/>
      <dgm:spPr/>
    </dgm:pt>
    <dgm:pt modelId="{FD88B0DB-BBCE-4EE9-9791-1D4CA78E67EF}" type="pres">
      <dgm:prSet presAssocID="{8844443C-63A7-42A0-850B-1365F959A1C2}" presName="horz2" presStyleCnt="0"/>
      <dgm:spPr/>
    </dgm:pt>
    <dgm:pt modelId="{B49E8861-EEC9-4E2B-870B-144E8029ABDD}" type="pres">
      <dgm:prSet presAssocID="{8844443C-63A7-42A0-850B-1365F959A1C2}" presName="horzSpace2" presStyleCnt="0"/>
      <dgm:spPr/>
    </dgm:pt>
    <dgm:pt modelId="{713C699B-7E53-42EA-8091-839422F13B17}" type="pres">
      <dgm:prSet presAssocID="{8844443C-63A7-42A0-850B-1365F959A1C2}" presName="tx2" presStyleLbl="revTx" presStyleIdx="9" presStyleCnt="10"/>
      <dgm:spPr/>
      <dgm:t>
        <a:bodyPr/>
        <a:lstStyle/>
        <a:p>
          <a:endParaRPr lang="en-US"/>
        </a:p>
      </dgm:t>
    </dgm:pt>
    <dgm:pt modelId="{BAC66C73-DB0C-4665-827C-76D04D225588}" type="pres">
      <dgm:prSet presAssocID="{8844443C-63A7-42A0-850B-1365F959A1C2}" presName="vert2" presStyleCnt="0"/>
      <dgm:spPr/>
    </dgm:pt>
    <dgm:pt modelId="{126BC695-54BB-44E3-97BE-55425294BB80}" type="pres">
      <dgm:prSet presAssocID="{8844443C-63A7-42A0-850B-1365F959A1C2}" presName="thinLine2b" presStyleLbl="callout" presStyleIdx="4" presStyleCnt="5"/>
      <dgm:spPr/>
    </dgm:pt>
    <dgm:pt modelId="{88385084-42AA-4F3A-83AC-91DA51A9C9F6}" type="pres">
      <dgm:prSet presAssocID="{8844443C-63A7-42A0-850B-1365F959A1C2}" presName="vertSpace2b" presStyleCnt="0"/>
      <dgm:spPr/>
    </dgm:pt>
  </dgm:ptLst>
  <dgm:cxnLst>
    <dgm:cxn modelId="{7F8299D8-F796-41D8-A49E-8183CB9152B0}" srcId="{605FC82E-FB3D-4145-BBD5-FA936F6B767B}" destId="{FB774119-E6C5-4DFB-B105-2C55E4407210}" srcOrd="0" destOrd="0" parTransId="{AE452775-0A63-4A59-9593-D564F62F7D65}" sibTransId="{F64ED9A0-93E7-45B7-BD1B-8D8D74F2B186}"/>
    <dgm:cxn modelId="{7D753018-9397-43DB-B04E-FFBC59C8A14D}" srcId="{D7ABC561-0496-4882-8A9A-0A327CA5D8F7}" destId="{605FC82E-FB3D-4145-BBD5-FA936F6B767B}" srcOrd="1" destOrd="0" parTransId="{AC2083DD-6706-4651-B8A3-B5AB4590E6A3}" sibTransId="{A1B4D761-CA5D-4FA5-B051-4C41FD172D28}"/>
    <dgm:cxn modelId="{394A77BE-8ECD-45D0-A33D-7AFE03C64521}" type="presOf" srcId="{FB774119-E6C5-4DFB-B105-2C55E4407210}" destId="{F9494976-2C7D-439C-B785-6C81584534C3}" srcOrd="0" destOrd="0" presId="urn:microsoft.com/office/officeart/2008/layout/LinedList"/>
    <dgm:cxn modelId="{4B495AAE-8F6F-4290-8F5A-76B2EAC9ED70}" type="presOf" srcId="{DD547EFE-5BD8-4594-BCAE-2D599021BC2D}" destId="{9DAEFDEF-1EC4-4C95-B96B-30BAEF940646}" srcOrd="0" destOrd="0" presId="urn:microsoft.com/office/officeart/2008/layout/LinedList"/>
    <dgm:cxn modelId="{423F8ECF-0372-40CC-A9E7-132644E467F6}" srcId="{95E1042A-74DA-4FDB-B20E-89A271B54C81}" destId="{019EE8CB-0ECC-4060-895B-6FBEE2CE8409}" srcOrd="0" destOrd="0" parTransId="{A8BD7C9B-A666-4AF3-B77B-E354F2EEBC78}" sibTransId="{E9AB7F31-0311-4657-9401-305C368FEF44}"/>
    <dgm:cxn modelId="{1AD72F70-612A-43EA-9C32-5DC00645F3FF}" srcId="{B63D1F86-5D10-42AA-9FD7-428B8E60524C}" destId="{8844443C-63A7-42A0-850B-1365F959A1C2}" srcOrd="0" destOrd="0" parTransId="{601DC217-9886-4A15-B2DD-62FFA105F662}" sibTransId="{0853B870-B148-40BC-805C-FD23988CEB2D}"/>
    <dgm:cxn modelId="{BBB67ED0-ADBE-45F0-8FAD-A45C4B4126BA}" type="presOf" srcId="{D7ABC561-0496-4882-8A9A-0A327CA5D8F7}" destId="{0B952604-1A68-4AF0-B49F-34BD0972C3AB}" srcOrd="0" destOrd="0" presId="urn:microsoft.com/office/officeart/2008/layout/LinedList"/>
    <dgm:cxn modelId="{BAA45900-FA21-44B5-902A-2908F6D9F937}" type="presOf" srcId="{95E1042A-74DA-4FDB-B20E-89A271B54C81}" destId="{BD83756B-D5B3-4DC5-B1AB-CC0356F6D43B}" srcOrd="0" destOrd="0" presId="urn:microsoft.com/office/officeart/2008/layout/LinedList"/>
    <dgm:cxn modelId="{D98C9434-5E7B-44F1-9523-7D2569BCA2BD}" type="presOf" srcId="{8844443C-63A7-42A0-850B-1365F959A1C2}" destId="{713C699B-7E53-42EA-8091-839422F13B17}" srcOrd="0" destOrd="0" presId="urn:microsoft.com/office/officeart/2008/layout/LinedList"/>
    <dgm:cxn modelId="{6F4E4389-D8FA-41F6-A5D5-0C306FC7FBF1}" type="presOf" srcId="{97AF2F46-08CB-4808-AE89-2DEFE3F86BDD}" destId="{C7A12590-29F2-4A33-B12C-AE126218FF18}" srcOrd="0" destOrd="0" presId="urn:microsoft.com/office/officeart/2008/layout/LinedList"/>
    <dgm:cxn modelId="{D5970E15-C246-4FF4-923D-42564AE3CB9D}" srcId="{97AF2F46-08CB-4808-AE89-2DEFE3F86BDD}" destId="{F7AF0EAB-E09D-47F5-95FD-A243A71ADDEB}" srcOrd="0" destOrd="0" parTransId="{A399F2D0-0099-4B92-958D-5523739E8E36}" sibTransId="{742600E4-A6CB-427A-90BB-88AD6A9981CE}"/>
    <dgm:cxn modelId="{A9537401-7498-4F31-8015-8B9BBDF1A22F}" srcId="{DD547EFE-5BD8-4594-BCAE-2D599021BC2D}" destId="{3A9E84CC-77C8-41F6-91C8-E8C4D619D33D}" srcOrd="0" destOrd="0" parTransId="{616C7963-C3DA-4B86-BAE8-E7840FD03429}" sibTransId="{4C919A4E-09D5-451E-89B4-4C5D4930AEBB}"/>
    <dgm:cxn modelId="{563E724E-E1FF-465B-B6F4-2A61E96A453B}" srcId="{D7ABC561-0496-4882-8A9A-0A327CA5D8F7}" destId="{B63D1F86-5D10-42AA-9FD7-428B8E60524C}" srcOrd="4" destOrd="0" parTransId="{8B0A9616-FCB5-4EDD-9051-E3465ABF2F06}" sibTransId="{553ADFC2-CC93-4FAC-B55D-296D639813C2}"/>
    <dgm:cxn modelId="{4AAD7EC7-9A5C-4570-9ACA-405D796AAB3A}" srcId="{D7ABC561-0496-4882-8A9A-0A327CA5D8F7}" destId="{DD547EFE-5BD8-4594-BCAE-2D599021BC2D}" srcOrd="0" destOrd="0" parTransId="{EDED1A70-8020-45C9-9AAA-DA6D2B25C116}" sibTransId="{303B5558-20DC-460A-96FA-A867195DB753}"/>
    <dgm:cxn modelId="{6631C760-E82C-4D7B-8850-926CB54157BE}" srcId="{D7ABC561-0496-4882-8A9A-0A327CA5D8F7}" destId="{97AF2F46-08CB-4808-AE89-2DEFE3F86BDD}" srcOrd="3" destOrd="0" parTransId="{B1EC9F23-608E-47BC-8BAD-2838FA21C214}" sibTransId="{BF95E932-0DED-4007-A3AD-63902E7467C2}"/>
    <dgm:cxn modelId="{49DBDF50-D91F-4CFD-87EC-3008E26AF09E}" type="presOf" srcId="{F7AF0EAB-E09D-47F5-95FD-A243A71ADDEB}" destId="{1CE330D5-CC3E-42FC-96D3-C0781A69FE85}" srcOrd="0" destOrd="0" presId="urn:microsoft.com/office/officeart/2008/layout/LinedList"/>
    <dgm:cxn modelId="{0264EBE6-74F9-40ED-8A47-078AA23FFF36}" type="presOf" srcId="{3A9E84CC-77C8-41F6-91C8-E8C4D619D33D}" destId="{24E2E05E-F3BD-4CDD-BC26-E5A3F6EB03D0}" srcOrd="0" destOrd="0" presId="urn:microsoft.com/office/officeart/2008/layout/LinedList"/>
    <dgm:cxn modelId="{F6DFE6D5-E6ED-496B-95F4-EB07EDA9D1A0}" type="presOf" srcId="{605FC82E-FB3D-4145-BBD5-FA936F6B767B}" destId="{0FE72471-F201-4841-9612-BD5DA2562B04}" srcOrd="0" destOrd="0" presId="urn:microsoft.com/office/officeart/2008/layout/LinedList"/>
    <dgm:cxn modelId="{363189B0-EE0C-488C-A9BC-F28AE0AE93B0}" type="presOf" srcId="{019EE8CB-0ECC-4060-895B-6FBEE2CE8409}" destId="{ED686655-DF2E-4FCE-B36C-453D75D42BF0}" srcOrd="0" destOrd="0" presId="urn:microsoft.com/office/officeart/2008/layout/LinedList"/>
    <dgm:cxn modelId="{A216B075-7D7E-4F25-A1DC-CD3FB124A7D4}" type="presOf" srcId="{B63D1F86-5D10-42AA-9FD7-428B8E60524C}" destId="{D40F1850-EC2B-4328-90BF-3323A6E027BE}" srcOrd="0" destOrd="0" presId="urn:microsoft.com/office/officeart/2008/layout/LinedList"/>
    <dgm:cxn modelId="{C492B3C9-AEAF-4AB5-8F60-AB06CC57FF2A}" srcId="{D7ABC561-0496-4882-8A9A-0A327CA5D8F7}" destId="{95E1042A-74DA-4FDB-B20E-89A271B54C81}" srcOrd="2" destOrd="0" parTransId="{19A0BC90-6D50-4E08-A237-5190E9C3B5EE}" sibTransId="{A61F46B2-C17D-47F0-A130-98803BEF73C2}"/>
    <dgm:cxn modelId="{3045B774-C227-44CF-858F-CB82DC846002}" type="presParOf" srcId="{0B952604-1A68-4AF0-B49F-34BD0972C3AB}" destId="{5549BC48-F89A-40A5-85B4-7D1F943AAADB}" srcOrd="0" destOrd="0" presId="urn:microsoft.com/office/officeart/2008/layout/LinedList"/>
    <dgm:cxn modelId="{C1C25370-EF0B-470F-9758-2D4EBFE3AA60}" type="presParOf" srcId="{0B952604-1A68-4AF0-B49F-34BD0972C3AB}" destId="{D06A26A8-DA20-4C25-99BE-8D3FA9848258}" srcOrd="1" destOrd="0" presId="urn:microsoft.com/office/officeart/2008/layout/LinedList"/>
    <dgm:cxn modelId="{90697B1A-1DA5-426A-8612-8659F7169D6E}" type="presParOf" srcId="{D06A26A8-DA20-4C25-99BE-8D3FA9848258}" destId="{9DAEFDEF-1EC4-4C95-B96B-30BAEF940646}" srcOrd="0" destOrd="0" presId="urn:microsoft.com/office/officeart/2008/layout/LinedList"/>
    <dgm:cxn modelId="{7028B9AB-411C-46FB-B0F9-96F69EDE045B}" type="presParOf" srcId="{D06A26A8-DA20-4C25-99BE-8D3FA9848258}" destId="{F167A965-AB2D-4186-B455-88C7DF7A4213}" srcOrd="1" destOrd="0" presId="urn:microsoft.com/office/officeart/2008/layout/LinedList"/>
    <dgm:cxn modelId="{D17335FF-4ED9-4A08-BD2E-B9388890ED85}" type="presParOf" srcId="{F167A965-AB2D-4186-B455-88C7DF7A4213}" destId="{DCB8B07A-AC87-470A-BA2F-71F2D4A819C7}" srcOrd="0" destOrd="0" presId="urn:microsoft.com/office/officeart/2008/layout/LinedList"/>
    <dgm:cxn modelId="{FAE8992B-57D6-47B1-9A21-CD262A8FAF4F}" type="presParOf" srcId="{F167A965-AB2D-4186-B455-88C7DF7A4213}" destId="{7C76A159-4DD8-4734-9FBF-76641DA99FB3}" srcOrd="1" destOrd="0" presId="urn:microsoft.com/office/officeart/2008/layout/LinedList"/>
    <dgm:cxn modelId="{58716304-B8C5-45CB-9B73-979A58F92697}" type="presParOf" srcId="{7C76A159-4DD8-4734-9FBF-76641DA99FB3}" destId="{1C7295E8-5818-4CA3-A363-448A8E15D08B}" srcOrd="0" destOrd="0" presId="urn:microsoft.com/office/officeart/2008/layout/LinedList"/>
    <dgm:cxn modelId="{4BC12B02-9A44-4FE1-93D1-53A8AC124EAE}" type="presParOf" srcId="{7C76A159-4DD8-4734-9FBF-76641DA99FB3}" destId="{24E2E05E-F3BD-4CDD-BC26-E5A3F6EB03D0}" srcOrd="1" destOrd="0" presId="urn:microsoft.com/office/officeart/2008/layout/LinedList"/>
    <dgm:cxn modelId="{06836B7C-CA20-4F2F-83DF-B8AF65DF43C3}" type="presParOf" srcId="{7C76A159-4DD8-4734-9FBF-76641DA99FB3}" destId="{CBB97F21-E359-4D2C-B0FE-9691AD36D2F3}" srcOrd="2" destOrd="0" presId="urn:microsoft.com/office/officeart/2008/layout/LinedList"/>
    <dgm:cxn modelId="{AE3AB0BB-DA17-4508-B1AF-7CD3D686A0CF}" type="presParOf" srcId="{F167A965-AB2D-4186-B455-88C7DF7A4213}" destId="{7BB020ED-A1F6-44E6-8CB9-20BA82584CD8}" srcOrd="2" destOrd="0" presId="urn:microsoft.com/office/officeart/2008/layout/LinedList"/>
    <dgm:cxn modelId="{3E4C6B4D-6875-4873-9ECA-E8A30C71A025}" type="presParOf" srcId="{F167A965-AB2D-4186-B455-88C7DF7A4213}" destId="{27207789-EAA2-4146-A793-B7A15782FA7B}" srcOrd="3" destOrd="0" presId="urn:microsoft.com/office/officeart/2008/layout/LinedList"/>
    <dgm:cxn modelId="{2BBC834A-366B-4C5E-8F74-807F8BA18F1E}" type="presParOf" srcId="{0B952604-1A68-4AF0-B49F-34BD0972C3AB}" destId="{5C323E0A-0F70-4444-86C1-2D8F5C6D5A3D}" srcOrd="2" destOrd="0" presId="urn:microsoft.com/office/officeart/2008/layout/LinedList"/>
    <dgm:cxn modelId="{BA8FD0AC-ACF5-493D-9A47-6FEA46C8EB42}" type="presParOf" srcId="{0B952604-1A68-4AF0-B49F-34BD0972C3AB}" destId="{7B0EE1BF-8456-4AB2-ABC5-558080DC1F05}" srcOrd="3" destOrd="0" presId="urn:microsoft.com/office/officeart/2008/layout/LinedList"/>
    <dgm:cxn modelId="{952657A2-EA3C-45B6-BC25-A7A876DCD3B9}" type="presParOf" srcId="{7B0EE1BF-8456-4AB2-ABC5-558080DC1F05}" destId="{0FE72471-F201-4841-9612-BD5DA2562B04}" srcOrd="0" destOrd="0" presId="urn:microsoft.com/office/officeart/2008/layout/LinedList"/>
    <dgm:cxn modelId="{B2652CD5-4570-4618-BB14-B1875189FEDD}" type="presParOf" srcId="{7B0EE1BF-8456-4AB2-ABC5-558080DC1F05}" destId="{1A7A3B71-09FB-4069-8803-C48150995C99}" srcOrd="1" destOrd="0" presId="urn:microsoft.com/office/officeart/2008/layout/LinedList"/>
    <dgm:cxn modelId="{5440338D-7787-43C5-AD9D-5D348AEF567F}" type="presParOf" srcId="{1A7A3B71-09FB-4069-8803-C48150995C99}" destId="{F1DCCE70-0989-4B84-A4CB-438624D43B6D}" srcOrd="0" destOrd="0" presId="urn:microsoft.com/office/officeart/2008/layout/LinedList"/>
    <dgm:cxn modelId="{3EDA2493-36A5-4BB3-85C4-D8D58578E9DD}" type="presParOf" srcId="{1A7A3B71-09FB-4069-8803-C48150995C99}" destId="{14053B94-F0F8-462B-BD90-3C7A5C22555B}" srcOrd="1" destOrd="0" presId="urn:microsoft.com/office/officeart/2008/layout/LinedList"/>
    <dgm:cxn modelId="{0D41E934-6E84-4679-9887-5975E1A7085D}" type="presParOf" srcId="{14053B94-F0F8-462B-BD90-3C7A5C22555B}" destId="{1EAB7099-D35C-42A4-8337-3A98E613C2E3}" srcOrd="0" destOrd="0" presId="urn:microsoft.com/office/officeart/2008/layout/LinedList"/>
    <dgm:cxn modelId="{46EC0C4B-6154-4E27-A9F7-39352477E826}" type="presParOf" srcId="{14053B94-F0F8-462B-BD90-3C7A5C22555B}" destId="{F9494976-2C7D-439C-B785-6C81584534C3}" srcOrd="1" destOrd="0" presId="urn:microsoft.com/office/officeart/2008/layout/LinedList"/>
    <dgm:cxn modelId="{3ABCF9D0-352C-4074-A318-6C75356EB8D4}" type="presParOf" srcId="{14053B94-F0F8-462B-BD90-3C7A5C22555B}" destId="{F175E7CD-3619-4182-B44D-83F9E7B6E1CC}" srcOrd="2" destOrd="0" presId="urn:microsoft.com/office/officeart/2008/layout/LinedList"/>
    <dgm:cxn modelId="{2969017F-D74B-4EE2-A965-9681B1537F51}" type="presParOf" srcId="{1A7A3B71-09FB-4069-8803-C48150995C99}" destId="{3FFAD8AA-0A4D-4884-9BBC-EAB05CE19B75}" srcOrd="2" destOrd="0" presId="urn:microsoft.com/office/officeart/2008/layout/LinedList"/>
    <dgm:cxn modelId="{B21462B9-A3F5-4A86-A5A4-B989D7EC50DB}" type="presParOf" srcId="{1A7A3B71-09FB-4069-8803-C48150995C99}" destId="{63DEF6C3-41B4-4D9A-8C86-97165769D1EA}" srcOrd="3" destOrd="0" presId="urn:microsoft.com/office/officeart/2008/layout/LinedList"/>
    <dgm:cxn modelId="{28D1D9D5-28C6-434A-AD20-C8429BA192DC}" type="presParOf" srcId="{0B952604-1A68-4AF0-B49F-34BD0972C3AB}" destId="{366DB9F3-E9B3-4AF2-A2F8-48F6A34F2162}" srcOrd="4" destOrd="0" presId="urn:microsoft.com/office/officeart/2008/layout/LinedList"/>
    <dgm:cxn modelId="{1F7A564E-6B62-4143-88AF-ACC0EC46656B}" type="presParOf" srcId="{0B952604-1A68-4AF0-B49F-34BD0972C3AB}" destId="{E8C5607E-DB17-4BA6-A744-C5AFB8AFF6E2}" srcOrd="5" destOrd="0" presId="urn:microsoft.com/office/officeart/2008/layout/LinedList"/>
    <dgm:cxn modelId="{9AEF1BD8-57D7-47AC-A275-B6D86DC86B5B}" type="presParOf" srcId="{E8C5607E-DB17-4BA6-A744-C5AFB8AFF6E2}" destId="{BD83756B-D5B3-4DC5-B1AB-CC0356F6D43B}" srcOrd="0" destOrd="0" presId="urn:microsoft.com/office/officeart/2008/layout/LinedList"/>
    <dgm:cxn modelId="{F1BA85F5-34AF-4B3F-91C2-B355145728F4}" type="presParOf" srcId="{E8C5607E-DB17-4BA6-A744-C5AFB8AFF6E2}" destId="{6F6A668A-A978-4FB7-99FE-7383E99B37F0}" srcOrd="1" destOrd="0" presId="urn:microsoft.com/office/officeart/2008/layout/LinedList"/>
    <dgm:cxn modelId="{733C7FAF-E231-4985-877A-2C01BE122C85}" type="presParOf" srcId="{6F6A668A-A978-4FB7-99FE-7383E99B37F0}" destId="{9377D619-4F99-4FF6-AA2D-DD94650DFE40}" srcOrd="0" destOrd="0" presId="urn:microsoft.com/office/officeart/2008/layout/LinedList"/>
    <dgm:cxn modelId="{4E9D98B5-799F-47B5-82FB-A4461AF158DE}" type="presParOf" srcId="{6F6A668A-A978-4FB7-99FE-7383E99B37F0}" destId="{C447E94C-B4C5-4230-ADB5-EBE69A205D83}" srcOrd="1" destOrd="0" presId="urn:microsoft.com/office/officeart/2008/layout/LinedList"/>
    <dgm:cxn modelId="{6495BF6D-C9FA-4F79-8804-35181154B34E}" type="presParOf" srcId="{C447E94C-B4C5-4230-ADB5-EBE69A205D83}" destId="{31F8E93E-1321-449C-A601-2D8E425B8C6C}" srcOrd="0" destOrd="0" presId="urn:microsoft.com/office/officeart/2008/layout/LinedList"/>
    <dgm:cxn modelId="{F7AC9C74-8C09-4204-B1FA-BE0F829BE10C}" type="presParOf" srcId="{C447E94C-B4C5-4230-ADB5-EBE69A205D83}" destId="{ED686655-DF2E-4FCE-B36C-453D75D42BF0}" srcOrd="1" destOrd="0" presId="urn:microsoft.com/office/officeart/2008/layout/LinedList"/>
    <dgm:cxn modelId="{94B82C8B-5762-4D15-A05E-8C4FE038FF35}" type="presParOf" srcId="{C447E94C-B4C5-4230-ADB5-EBE69A205D83}" destId="{9AEBE765-9340-423C-89D3-EE18E58E0574}" srcOrd="2" destOrd="0" presId="urn:microsoft.com/office/officeart/2008/layout/LinedList"/>
    <dgm:cxn modelId="{1BA134B0-9993-475A-BADD-3B1E56485948}" type="presParOf" srcId="{6F6A668A-A978-4FB7-99FE-7383E99B37F0}" destId="{E05AE4CC-1621-4F39-AAD9-6CDC070DF26A}" srcOrd="2" destOrd="0" presId="urn:microsoft.com/office/officeart/2008/layout/LinedList"/>
    <dgm:cxn modelId="{48659A47-EBD9-4051-8443-9A2935E4E418}" type="presParOf" srcId="{6F6A668A-A978-4FB7-99FE-7383E99B37F0}" destId="{86CE0B0E-C356-49A4-B5FC-C83D6D29635C}" srcOrd="3" destOrd="0" presId="urn:microsoft.com/office/officeart/2008/layout/LinedList"/>
    <dgm:cxn modelId="{FE26AB0F-1A9D-4055-A500-B71C26D52F44}" type="presParOf" srcId="{0B952604-1A68-4AF0-B49F-34BD0972C3AB}" destId="{6FE4C3D1-399F-455F-BF4D-B9AD2687C089}" srcOrd="6" destOrd="0" presId="urn:microsoft.com/office/officeart/2008/layout/LinedList"/>
    <dgm:cxn modelId="{D45176BE-EE43-4417-8BB3-9EC79E2131DE}" type="presParOf" srcId="{0B952604-1A68-4AF0-B49F-34BD0972C3AB}" destId="{A5C73AF4-997B-4B3D-8AB8-420B7BB074F1}" srcOrd="7" destOrd="0" presId="urn:microsoft.com/office/officeart/2008/layout/LinedList"/>
    <dgm:cxn modelId="{821A46F1-A408-42D6-A2CE-5ACC183BAE4D}" type="presParOf" srcId="{A5C73AF4-997B-4B3D-8AB8-420B7BB074F1}" destId="{C7A12590-29F2-4A33-B12C-AE126218FF18}" srcOrd="0" destOrd="0" presId="urn:microsoft.com/office/officeart/2008/layout/LinedList"/>
    <dgm:cxn modelId="{1FDB1B14-FA90-4377-A321-EF6E4E704DAB}" type="presParOf" srcId="{A5C73AF4-997B-4B3D-8AB8-420B7BB074F1}" destId="{FDB44F22-03C4-4680-BC58-2BBF81B2FA49}" srcOrd="1" destOrd="0" presId="urn:microsoft.com/office/officeart/2008/layout/LinedList"/>
    <dgm:cxn modelId="{DFC91C6B-6254-41E4-BD89-D84C319546DD}" type="presParOf" srcId="{FDB44F22-03C4-4680-BC58-2BBF81B2FA49}" destId="{DF6F0D4C-7174-40B5-A3F2-5C5ED16B92F5}" srcOrd="0" destOrd="0" presId="urn:microsoft.com/office/officeart/2008/layout/LinedList"/>
    <dgm:cxn modelId="{DA880FC6-620C-4D83-874F-EF3D130A5158}" type="presParOf" srcId="{FDB44F22-03C4-4680-BC58-2BBF81B2FA49}" destId="{08E9E3AC-B042-44EF-92A1-920FCF5AEA3D}" srcOrd="1" destOrd="0" presId="urn:microsoft.com/office/officeart/2008/layout/LinedList"/>
    <dgm:cxn modelId="{976B37DA-1059-4C3B-9ABB-9EB09CDD5859}" type="presParOf" srcId="{08E9E3AC-B042-44EF-92A1-920FCF5AEA3D}" destId="{9DC93841-73D9-4D5D-8ABD-8B0F78460DB8}" srcOrd="0" destOrd="0" presId="urn:microsoft.com/office/officeart/2008/layout/LinedList"/>
    <dgm:cxn modelId="{C554DBE3-1C52-46BE-B65A-3FE842270652}" type="presParOf" srcId="{08E9E3AC-B042-44EF-92A1-920FCF5AEA3D}" destId="{1CE330D5-CC3E-42FC-96D3-C0781A69FE85}" srcOrd="1" destOrd="0" presId="urn:microsoft.com/office/officeart/2008/layout/LinedList"/>
    <dgm:cxn modelId="{A21FA9DB-D5B0-449D-A447-851A04E4171D}" type="presParOf" srcId="{08E9E3AC-B042-44EF-92A1-920FCF5AEA3D}" destId="{070C84C7-F18A-4733-A4EA-10B9A7C4322A}" srcOrd="2" destOrd="0" presId="urn:microsoft.com/office/officeart/2008/layout/LinedList"/>
    <dgm:cxn modelId="{E805391E-CD25-4D5E-A11A-184D2B4D2DF1}" type="presParOf" srcId="{FDB44F22-03C4-4680-BC58-2BBF81B2FA49}" destId="{2DA0CD08-0769-4F61-BEB5-1049501E3422}" srcOrd="2" destOrd="0" presId="urn:microsoft.com/office/officeart/2008/layout/LinedList"/>
    <dgm:cxn modelId="{B296209C-BA02-46A4-AFF1-7BA808876BFB}" type="presParOf" srcId="{FDB44F22-03C4-4680-BC58-2BBF81B2FA49}" destId="{F983BAF9-DB49-4FF9-B142-D33B326213BF}" srcOrd="3" destOrd="0" presId="urn:microsoft.com/office/officeart/2008/layout/LinedList"/>
    <dgm:cxn modelId="{26FF9273-A35B-499F-9A62-77F96EDE74E4}" type="presParOf" srcId="{0B952604-1A68-4AF0-B49F-34BD0972C3AB}" destId="{7A3F576E-F815-4D9C-A592-E22A14CA3D03}" srcOrd="8" destOrd="0" presId="urn:microsoft.com/office/officeart/2008/layout/LinedList"/>
    <dgm:cxn modelId="{3D25BC8E-3E46-4371-8630-91DAECD853F9}" type="presParOf" srcId="{0B952604-1A68-4AF0-B49F-34BD0972C3AB}" destId="{447211D8-A011-4992-917F-04A08CA66E68}" srcOrd="9" destOrd="0" presId="urn:microsoft.com/office/officeart/2008/layout/LinedList"/>
    <dgm:cxn modelId="{0647A754-3F96-4055-A36C-24D0503AD1A8}" type="presParOf" srcId="{447211D8-A011-4992-917F-04A08CA66E68}" destId="{D40F1850-EC2B-4328-90BF-3323A6E027BE}" srcOrd="0" destOrd="0" presId="urn:microsoft.com/office/officeart/2008/layout/LinedList"/>
    <dgm:cxn modelId="{A6E4D9C0-EAF6-4DD6-AFAB-5AC1C44C8713}" type="presParOf" srcId="{447211D8-A011-4992-917F-04A08CA66E68}" destId="{3CB9FE0F-195B-4C33-8645-9F5920C9EE50}" srcOrd="1" destOrd="0" presId="urn:microsoft.com/office/officeart/2008/layout/LinedList"/>
    <dgm:cxn modelId="{3FDB4BFB-4068-4A16-9B65-349C2053AE75}" type="presParOf" srcId="{3CB9FE0F-195B-4C33-8645-9F5920C9EE50}" destId="{D916DFBD-BD34-4616-8AEC-8894E90A9C03}" srcOrd="0" destOrd="0" presId="urn:microsoft.com/office/officeart/2008/layout/LinedList"/>
    <dgm:cxn modelId="{739966A9-055A-462F-BB4A-E116ADD2B24F}" type="presParOf" srcId="{3CB9FE0F-195B-4C33-8645-9F5920C9EE50}" destId="{FD88B0DB-BBCE-4EE9-9791-1D4CA78E67EF}" srcOrd="1" destOrd="0" presId="urn:microsoft.com/office/officeart/2008/layout/LinedList"/>
    <dgm:cxn modelId="{9A60BAA5-97A2-4AD7-8F25-6CE88AE4E08A}" type="presParOf" srcId="{FD88B0DB-BBCE-4EE9-9791-1D4CA78E67EF}" destId="{B49E8861-EEC9-4E2B-870B-144E8029ABDD}" srcOrd="0" destOrd="0" presId="urn:microsoft.com/office/officeart/2008/layout/LinedList"/>
    <dgm:cxn modelId="{40AEF424-191B-4E54-95B7-474BED515236}" type="presParOf" srcId="{FD88B0DB-BBCE-4EE9-9791-1D4CA78E67EF}" destId="{713C699B-7E53-42EA-8091-839422F13B17}" srcOrd="1" destOrd="0" presId="urn:microsoft.com/office/officeart/2008/layout/LinedList"/>
    <dgm:cxn modelId="{109A5694-8167-454F-BCBE-C4631F361E89}" type="presParOf" srcId="{FD88B0DB-BBCE-4EE9-9791-1D4CA78E67EF}" destId="{BAC66C73-DB0C-4665-827C-76D04D225588}" srcOrd="2" destOrd="0" presId="urn:microsoft.com/office/officeart/2008/layout/LinedList"/>
    <dgm:cxn modelId="{51DE5905-0CBF-4826-96B1-81B700372B39}" type="presParOf" srcId="{3CB9FE0F-195B-4C33-8645-9F5920C9EE50}" destId="{126BC695-54BB-44E3-97BE-55425294BB80}" srcOrd="2" destOrd="0" presId="urn:microsoft.com/office/officeart/2008/layout/LinedList"/>
    <dgm:cxn modelId="{A74EC802-EA1D-490D-A176-1FDFC2AD1AFE}" type="presParOf" srcId="{3CB9FE0F-195B-4C33-8645-9F5920C9EE50}" destId="{88385084-42AA-4F3A-83AC-91DA51A9C9F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6DF8FD-2478-4510-8C85-8FD3BE09D270}" type="doc">
      <dgm:prSet loTypeId="urn:microsoft.com/office/officeart/2005/8/layout/arrow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938F03-41EC-4B73-A6DC-6CC0211B968E}">
      <dgm:prSet phldrT="[Text]"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Низький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рівень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використання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гарантії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партнером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69F185-8DA9-49C0-ACEC-8F7A1098BE50}" type="parTrans" cxnId="{13B28144-C851-43C9-B797-160C2C3E209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2E1C22-18EB-4C0B-93BB-D63E04B2A7A0}" type="sibTrans" cxnId="{13B28144-C851-43C9-B797-160C2C3E209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64C4A-FBDB-448B-A5FE-3B99AE3E9755}">
      <dgm:prSet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Зовнішні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фактори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зміна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державної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політики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конкуренти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699F1-FA1A-44BC-867F-DFBFE3C3E08E}" type="parTrans" cxnId="{D4A81708-58A2-44F9-9498-330C59FBF90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6D1938-0E69-48BB-A2F9-7AE6F1184956}" type="sibTrans" cxnId="{D4A81708-58A2-44F9-9498-330C59FBF90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818EF3-2FC4-4B24-9D34-B250053BF755}" type="pres">
      <dgm:prSet presAssocID="{336DF8FD-2478-4510-8C85-8FD3BE09D27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F58A26-13A0-4869-965F-9855BEC90BB4}" type="pres">
      <dgm:prSet presAssocID="{336DF8FD-2478-4510-8C85-8FD3BE09D270}" presName="ribbon" presStyleLbl="node1" presStyleIdx="0" presStyleCnt="1"/>
      <dgm:spPr/>
    </dgm:pt>
    <dgm:pt modelId="{6709C7F3-2548-47B7-80E0-9C35E608B4B6}" type="pres">
      <dgm:prSet presAssocID="{336DF8FD-2478-4510-8C85-8FD3BE09D27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7F26F-7378-4775-962B-2947A807FCB2}" type="pres">
      <dgm:prSet presAssocID="{336DF8FD-2478-4510-8C85-8FD3BE09D27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B28144-C851-43C9-B797-160C2C3E209A}" srcId="{336DF8FD-2478-4510-8C85-8FD3BE09D270}" destId="{8E938F03-41EC-4B73-A6DC-6CC0211B968E}" srcOrd="0" destOrd="0" parTransId="{B769F185-8DA9-49C0-ACEC-8F7A1098BE50}" sibTransId="{1E2E1C22-18EB-4C0B-93BB-D63E04B2A7A0}"/>
    <dgm:cxn modelId="{D4A81708-58A2-44F9-9498-330C59FBF90D}" srcId="{336DF8FD-2478-4510-8C85-8FD3BE09D270}" destId="{BA064C4A-FBDB-448B-A5FE-3B99AE3E9755}" srcOrd="1" destOrd="0" parTransId="{137699F1-FA1A-44BC-867F-DFBFE3C3E08E}" sibTransId="{E06D1938-0E69-48BB-A2F9-7AE6F1184956}"/>
    <dgm:cxn modelId="{3B3C88CD-0A11-4962-80F2-D54613EA12F2}" type="presOf" srcId="{336DF8FD-2478-4510-8C85-8FD3BE09D270}" destId="{B7818EF3-2FC4-4B24-9D34-B250053BF755}" srcOrd="0" destOrd="0" presId="urn:microsoft.com/office/officeart/2005/8/layout/arrow6"/>
    <dgm:cxn modelId="{71AEEA85-9F54-492E-AF2D-4ADB423F540C}" type="presOf" srcId="{BA064C4A-FBDB-448B-A5FE-3B99AE3E9755}" destId="{BF77F26F-7378-4775-962B-2947A807FCB2}" srcOrd="0" destOrd="0" presId="urn:microsoft.com/office/officeart/2005/8/layout/arrow6"/>
    <dgm:cxn modelId="{8637E8C5-39F9-464D-86FB-ABB6BF76466E}" type="presOf" srcId="{8E938F03-41EC-4B73-A6DC-6CC0211B968E}" destId="{6709C7F3-2548-47B7-80E0-9C35E608B4B6}" srcOrd="0" destOrd="0" presId="urn:microsoft.com/office/officeart/2005/8/layout/arrow6"/>
    <dgm:cxn modelId="{94373502-473D-473E-A2FB-DA3F0C65F489}" type="presParOf" srcId="{B7818EF3-2FC4-4B24-9D34-B250053BF755}" destId="{CDF58A26-13A0-4869-965F-9855BEC90BB4}" srcOrd="0" destOrd="0" presId="urn:microsoft.com/office/officeart/2005/8/layout/arrow6"/>
    <dgm:cxn modelId="{20C3938C-F958-4503-8470-7BD72E4BCC6F}" type="presParOf" srcId="{B7818EF3-2FC4-4B24-9D34-B250053BF755}" destId="{6709C7F3-2548-47B7-80E0-9C35E608B4B6}" srcOrd="1" destOrd="0" presId="urn:microsoft.com/office/officeart/2005/8/layout/arrow6"/>
    <dgm:cxn modelId="{FDC5768F-2FCC-4FE9-AE34-6E37ED7839E8}" type="presParOf" srcId="{B7818EF3-2FC4-4B24-9D34-B250053BF755}" destId="{BF77F26F-7378-4775-962B-2947A807FCB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0BB31-3C65-43BD-A381-EEC949669432}">
      <dsp:nvSpPr>
        <dsp:cNvPr id="0" name=""/>
        <dsp:cNvSpPr/>
      </dsp:nvSpPr>
      <dsp:spPr>
        <a:xfrm>
          <a:off x="-4884512" y="-748522"/>
          <a:ext cx="5817525" cy="5817525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998BF-41DA-478E-9DA6-BF3B29A6B957}">
      <dsp:nvSpPr>
        <dsp:cNvPr id="0" name=""/>
        <dsp:cNvSpPr/>
      </dsp:nvSpPr>
      <dsp:spPr>
        <a:xfrm>
          <a:off x="600067" y="432048"/>
          <a:ext cx="10789966" cy="864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Підтримка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розвитку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ключових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секторів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шляхом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залучення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кредитних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ресурсів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фінансового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сектору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0067" y="432048"/>
        <a:ext cx="10789966" cy="864096"/>
      </dsp:txXfrm>
    </dsp:sp>
    <dsp:sp modelId="{CB26EFDC-C06D-487B-9315-B41F61C25F3D}">
      <dsp:nvSpPr>
        <dsp:cNvPr id="0" name=""/>
        <dsp:cNvSpPr/>
      </dsp:nvSpPr>
      <dsp:spPr>
        <a:xfrm>
          <a:off x="60007" y="324036"/>
          <a:ext cx="1080120" cy="10801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905C2-4DB2-43D5-9875-81F586284D21}">
      <dsp:nvSpPr>
        <dsp:cNvPr id="0" name=""/>
        <dsp:cNvSpPr/>
      </dsp:nvSpPr>
      <dsp:spPr>
        <a:xfrm>
          <a:off x="914166" y="1728192"/>
          <a:ext cx="10475867" cy="864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Стимулювання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місцевих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фінансових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установ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до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надання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кредитів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для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розвитку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нових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секторів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або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секторів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з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недостатнім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доступом до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кредитування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або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позичальників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4166" y="1728192"/>
        <a:ext cx="10475867" cy="864096"/>
      </dsp:txXfrm>
    </dsp:sp>
    <dsp:sp modelId="{76CDC4DD-C930-460A-A00C-52D4000E82B9}">
      <dsp:nvSpPr>
        <dsp:cNvPr id="0" name=""/>
        <dsp:cNvSpPr/>
      </dsp:nvSpPr>
      <dsp:spPr>
        <a:xfrm>
          <a:off x="374106" y="1620180"/>
          <a:ext cx="1080120" cy="10801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84BB0-721D-4D39-BB8B-F5E57DC92D1A}">
      <dsp:nvSpPr>
        <dsp:cNvPr id="0" name=""/>
        <dsp:cNvSpPr/>
      </dsp:nvSpPr>
      <dsp:spPr>
        <a:xfrm>
          <a:off x="600067" y="3024336"/>
          <a:ext cx="10789966" cy="864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Розвиток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спроможності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місцевих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фінансових установ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0067" y="3024336"/>
        <a:ext cx="10789966" cy="864096"/>
      </dsp:txXfrm>
    </dsp:sp>
    <dsp:sp modelId="{7B5847A1-131A-4B33-A8A3-66A53C5D5691}">
      <dsp:nvSpPr>
        <dsp:cNvPr id="0" name=""/>
        <dsp:cNvSpPr/>
      </dsp:nvSpPr>
      <dsp:spPr>
        <a:xfrm>
          <a:off x="60007" y="2916324"/>
          <a:ext cx="1080120" cy="10801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5AED1-51E8-4597-8D6A-A58B36B5CD47}">
      <dsp:nvSpPr>
        <dsp:cNvPr id="0" name=""/>
        <dsp:cNvSpPr/>
      </dsp:nvSpPr>
      <dsp:spPr>
        <a:xfrm>
          <a:off x="0" y="0"/>
          <a:ext cx="11665296" cy="749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Партнерство держави та приватного сектору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7988" y="0"/>
        <a:ext cx="9257307" cy="749288"/>
      </dsp:txXfrm>
    </dsp:sp>
    <dsp:sp modelId="{FE22F0EC-B603-4099-BEE6-389EBF9F8E09}">
      <dsp:nvSpPr>
        <dsp:cNvPr id="0" name=""/>
        <dsp:cNvSpPr/>
      </dsp:nvSpPr>
      <dsp:spPr>
        <a:xfrm>
          <a:off x="74928" y="74928"/>
          <a:ext cx="2333059" cy="59943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CD8A9-58BB-40A9-8290-3F9831639C51}">
      <dsp:nvSpPr>
        <dsp:cNvPr id="0" name=""/>
        <dsp:cNvSpPr/>
      </dsp:nvSpPr>
      <dsp:spPr>
        <a:xfrm>
          <a:off x="0" y="824217"/>
          <a:ext cx="11665296" cy="749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>
              <a:latin typeface="Arial" panose="020B0604020202020204" pitchFamily="34" charset="0"/>
              <a:cs typeface="Arial" panose="020B0604020202020204" pitchFamily="34" charset="0"/>
            </a:rPr>
            <a:t>Приватний партнер надає свої ресурси, а USAID - гарантію</a:t>
          </a:r>
          <a:endParaRPr lang="uk-UA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7988" y="824217"/>
        <a:ext cx="9257307" cy="749288"/>
      </dsp:txXfrm>
    </dsp:sp>
    <dsp:sp modelId="{C5214B2B-CA82-49F2-A38D-734FDC303C88}">
      <dsp:nvSpPr>
        <dsp:cNvPr id="0" name=""/>
        <dsp:cNvSpPr/>
      </dsp:nvSpPr>
      <dsp:spPr>
        <a:xfrm>
          <a:off x="74928" y="899146"/>
          <a:ext cx="2333059" cy="59943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DB4D5-129A-4FDA-AB5C-3C985A0B9FBE}">
      <dsp:nvSpPr>
        <dsp:cNvPr id="0" name=""/>
        <dsp:cNvSpPr/>
      </dsp:nvSpPr>
      <dsp:spPr>
        <a:xfrm>
          <a:off x="0" y="1648435"/>
          <a:ext cx="11665296" cy="749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>
              <a:latin typeface="Arial" panose="020B0604020202020204" pitchFamily="34" charset="0"/>
              <a:cs typeface="Arial" panose="020B0604020202020204" pitchFamily="34" charset="0"/>
            </a:rPr>
            <a:t>Розподіл ризиків (як правило, 50% на 50%)</a:t>
          </a:r>
          <a:endParaRPr lang="uk-UA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7988" y="1648435"/>
        <a:ext cx="9257307" cy="749288"/>
      </dsp:txXfrm>
    </dsp:sp>
    <dsp:sp modelId="{82272E6C-3A0D-4575-8794-52820B6062F3}">
      <dsp:nvSpPr>
        <dsp:cNvPr id="0" name=""/>
        <dsp:cNvSpPr/>
      </dsp:nvSpPr>
      <dsp:spPr>
        <a:xfrm>
          <a:off x="74928" y="1723364"/>
          <a:ext cx="2333059" cy="59943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E6060-58F6-4205-9F34-779E886AE21D}">
      <dsp:nvSpPr>
        <dsp:cNvPr id="0" name=""/>
        <dsp:cNvSpPr/>
      </dsp:nvSpPr>
      <dsp:spPr>
        <a:xfrm>
          <a:off x="0" y="2472653"/>
          <a:ext cx="11665296" cy="749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>
              <a:latin typeface="Arial" panose="020B0604020202020204" pitchFamily="34" charset="0"/>
              <a:cs typeface="Arial" panose="020B0604020202020204" pitchFamily="34" charset="0"/>
            </a:rPr>
            <a:t>Фінансовий партнер дотримується своєї внутрішньої політики при прийнятті кредитних рішень</a:t>
          </a:r>
          <a:endParaRPr lang="uk-UA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7988" y="2472653"/>
        <a:ext cx="9257307" cy="749288"/>
      </dsp:txXfrm>
    </dsp:sp>
    <dsp:sp modelId="{5AA1C778-5E18-4638-84F6-80339804A3D3}">
      <dsp:nvSpPr>
        <dsp:cNvPr id="0" name=""/>
        <dsp:cNvSpPr/>
      </dsp:nvSpPr>
      <dsp:spPr>
        <a:xfrm>
          <a:off x="74928" y="2547582"/>
          <a:ext cx="2333059" cy="59943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F78D9-CF09-402A-86AF-09C20948FBD2}">
      <dsp:nvSpPr>
        <dsp:cNvPr id="0" name=""/>
        <dsp:cNvSpPr/>
      </dsp:nvSpPr>
      <dsp:spPr>
        <a:xfrm>
          <a:off x="0" y="3296871"/>
          <a:ext cx="11665296" cy="749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>
              <a:latin typeface="Arial" panose="020B0604020202020204" pitchFamily="34" charset="0"/>
              <a:cs typeface="Arial" panose="020B0604020202020204" pitchFamily="34" charset="0"/>
            </a:rPr>
            <a:t>Гарантії, забезпечені Казначейством США</a:t>
          </a:r>
          <a:endParaRPr lang="uk-UA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7988" y="3296871"/>
        <a:ext cx="9257307" cy="749288"/>
      </dsp:txXfrm>
    </dsp:sp>
    <dsp:sp modelId="{F7719AF1-0BB7-47CC-8C65-1C19B12C33C5}">
      <dsp:nvSpPr>
        <dsp:cNvPr id="0" name=""/>
        <dsp:cNvSpPr/>
      </dsp:nvSpPr>
      <dsp:spPr>
        <a:xfrm>
          <a:off x="74928" y="3371799"/>
          <a:ext cx="2333059" cy="59943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9B8A3-103E-467F-BBD7-9ED879757614}">
      <dsp:nvSpPr>
        <dsp:cNvPr id="0" name=""/>
        <dsp:cNvSpPr/>
      </dsp:nvSpPr>
      <dsp:spPr>
        <a:xfrm>
          <a:off x="0" y="4121088"/>
          <a:ext cx="11665296" cy="749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Гарантія є ефективнішою за наявності консультаційної підтримки</a:t>
          </a:r>
          <a:endParaRPr lang="uk-UA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7988" y="4121088"/>
        <a:ext cx="9257307" cy="749288"/>
      </dsp:txXfrm>
    </dsp:sp>
    <dsp:sp modelId="{2646413E-1D31-425F-99F1-A7C7B071F54E}">
      <dsp:nvSpPr>
        <dsp:cNvPr id="0" name=""/>
        <dsp:cNvSpPr/>
      </dsp:nvSpPr>
      <dsp:spPr>
        <a:xfrm>
          <a:off x="74928" y="4196017"/>
          <a:ext cx="2333059" cy="59943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5D3C9-6CC1-457F-8065-0651F4BCEE20}">
      <dsp:nvSpPr>
        <dsp:cNvPr id="0" name=""/>
        <dsp:cNvSpPr/>
      </dsp:nvSpPr>
      <dsp:spPr>
        <a:xfrm>
          <a:off x="0" y="0"/>
          <a:ext cx="11809312" cy="9424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Arial" panose="020B0604020202020204" pitchFamily="34" charset="0"/>
              <a:cs typeface="Arial" panose="020B0604020202020204" pitchFamily="34" charset="0"/>
            </a:rPr>
            <a:t>Стимулювання кредитування шляхом зниження вимог до застави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6107" y="0"/>
        <a:ext cx="9353204" cy="942448"/>
      </dsp:txXfrm>
    </dsp:sp>
    <dsp:sp modelId="{BCF3D94B-8EDD-45D9-80A2-9892D3747547}">
      <dsp:nvSpPr>
        <dsp:cNvPr id="0" name=""/>
        <dsp:cNvSpPr/>
      </dsp:nvSpPr>
      <dsp:spPr>
        <a:xfrm>
          <a:off x="94244" y="94244"/>
          <a:ext cx="2361862" cy="753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F7B38-F2EC-437C-B465-960F8B6FD295}">
      <dsp:nvSpPr>
        <dsp:cNvPr id="0" name=""/>
        <dsp:cNvSpPr/>
      </dsp:nvSpPr>
      <dsp:spPr>
        <a:xfrm>
          <a:off x="0" y="1036692"/>
          <a:ext cx="11809312" cy="9424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Arial" panose="020B0604020202020204" pitchFamily="34" charset="0"/>
              <a:cs typeface="Arial" panose="020B0604020202020204" pitchFamily="34" charset="0"/>
            </a:rPr>
            <a:t>Кредитування нових категорій позичальників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6107" y="1036692"/>
        <a:ext cx="9353204" cy="942448"/>
      </dsp:txXfrm>
    </dsp:sp>
    <dsp:sp modelId="{3FC15E51-08A2-4F75-A012-AD82ADC0F767}">
      <dsp:nvSpPr>
        <dsp:cNvPr id="0" name=""/>
        <dsp:cNvSpPr/>
      </dsp:nvSpPr>
      <dsp:spPr>
        <a:xfrm>
          <a:off x="94244" y="1130937"/>
          <a:ext cx="2361862" cy="753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7763E-BFEB-42A4-88BF-5E14E3D70100}">
      <dsp:nvSpPr>
        <dsp:cNvPr id="0" name=""/>
        <dsp:cNvSpPr/>
      </dsp:nvSpPr>
      <dsp:spPr>
        <a:xfrm>
          <a:off x="0" y="2073385"/>
          <a:ext cx="11809312" cy="9424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Arial" panose="020B0604020202020204" pitchFamily="34" charset="0"/>
              <a:cs typeface="Arial" panose="020B0604020202020204" pitchFamily="34" charset="0"/>
            </a:rPr>
            <a:t>Кредитування позичальників, які вважаються ризикованими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6107" y="2073385"/>
        <a:ext cx="9353204" cy="942448"/>
      </dsp:txXfrm>
    </dsp:sp>
    <dsp:sp modelId="{FB0A813E-DE0A-454D-A48A-8731280C017E}">
      <dsp:nvSpPr>
        <dsp:cNvPr id="0" name=""/>
        <dsp:cNvSpPr/>
      </dsp:nvSpPr>
      <dsp:spPr>
        <a:xfrm>
          <a:off x="94244" y="2167630"/>
          <a:ext cx="2361862" cy="753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6A028-F257-470A-9905-76994C99390A}">
      <dsp:nvSpPr>
        <dsp:cNvPr id="0" name=""/>
        <dsp:cNvSpPr/>
      </dsp:nvSpPr>
      <dsp:spPr>
        <a:xfrm>
          <a:off x="0" y="3110078"/>
          <a:ext cx="11809312" cy="9424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Arial" panose="020B0604020202020204" pitchFamily="34" charset="0"/>
              <a:cs typeface="Arial" panose="020B0604020202020204" pitchFamily="34" charset="0"/>
            </a:rPr>
            <a:t>Збільшення строків кредитування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6107" y="3110078"/>
        <a:ext cx="9353204" cy="942448"/>
      </dsp:txXfrm>
    </dsp:sp>
    <dsp:sp modelId="{8BE349F8-04D8-4AB2-B6EE-BDB355968F6A}">
      <dsp:nvSpPr>
        <dsp:cNvPr id="0" name=""/>
        <dsp:cNvSpPr/>
      </dsp:nvSpPr>
      <dsp:spPr>
        <a:xfrm>
          <a:off x="94244" y="3204323"/>
          <a:ext cx="2361862" cy="753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9A05E-6BAD-4974-9366-324205E48479}">
      <dsp:nvSpPr>
        <dsp:cNvPr id="0" name=""/>
        <dsp:cNvSpPr/>
      </dsp:nvSpPr>
      <dsp:spPr>
        <a:xfrm>
          <a:off x="0" y="4146771"/>
          <a:ext cx="11809312" cy="9424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Arial" panose="020B0604020202020204" pitchFamily="34" charset="0"/>
              <a:cs typeface="Arial" panose="020B0604020202020204" pitchFamily="34" charset="0"/>
            </a:rPr>
            <a:t>Демонстраційний ефект для інших фінансових установ</a:t>
          </a: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6107" y="4146771"/>
        <a:ext cx="9353204" cy="942448"/>
      </dsp:txXfrm>
    </dsp:sp>
    <dsp:sp modelId="{85521A27-98D7-43EA-874C-1B627076A0E2}">
      <dsp:nvSpPr>
        <dsp:cNvPr id="0" name=""/>
        <dsp:cNvSpPr/>
      </dsp:nvSpPr>
      <dsp:spPr>
        <a:xfrm>
          <a:off x="94244" y="4241016"/>
          <a:ext cx="2361862" cy="753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B723F-213F-43F7-AC6B-0BB557C62F9E}">
      <dsp:nvSpPr>
        <dsp:cNvPr id="0" name=""/>
        <dsp:cNvSpPr/>
      </dsp:nvSpPr>
      <dsp:spPr>
        <a:xfrm rot="5400000">
          <a:off x="981231" y="1171985"/>
          <a:ext cx="1836987" cy="22133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5274B-5AE2-4481-9465-1630A2A4E92E}">
      <dsp:nvSpPr>
        <dsp:cNvPr id="0" name=""/>
        <dsp:cNvSpPr/>
      </dsp:nvSpPr>
      <dsp:spPr>
        <a:xfrm>
          <a:off x="1404114" y="64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Визначення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цілі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гарантії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7332" y="43282"/>
        <a:ext cx="2372876" cy="1389151"/>
      </dsp:txXfrm>
    </dsp:sp>
    <dsp:sp modelId="{7EAE184E-70BD-43E3-B0DF-793CE9A10794}">
      <dsp:nvSpPr>
        <dsp:cNvPr id="0" name=""/>
        <dsp:cNvSpPr/>
      </dsp:nvSpPr>
      <dsp:spPr>
        <a:xfrm rot="5400000">
          <a:off x="981231" y="3016470"/>
          <a:ext cx="1836987" cy="22133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0771F-1AFE-419C-B7EA-9AE473098935}">
      <dsp:nvSpPr>
        <dsp:cNvPr id="0" name=""/>
        <dsp:cNvSpPr/>
      </dsp:nvSpPr>
      <dsp:spPr>
        <a:xfrm>
          <a:off x="1404114" y="1844548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Проведення аналізу ринку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7332" y="1887766"/>
        <a:ext cx="2372876" cy="1389151"/>
      </dsp:txXfrm>
    </dsp:sp>
    <dsp:sp modelId="{3E94B2BE-0183-484B-9202-4868BF6815CD}">
      <dsp:nvSpPr>
        <dsp:cNvPr id="0" name=""/>
        <dsp:cNvSpPr/>
      </dsp:nvSpPr>
      <dsp:spPr>
        <a:xfrm>
          <a:off x="1903474" y="3938712"/>
          <a:ext cx="3263388" cy="22133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06B12-FDCA-4983-8889-FAA36AED5E64}">
      <dsp:nvSpPr>
        <dsp:cNvPr id="0" name=""/>
        <dsp:cNvSpPr/>
      </dsp:nvSpPr>
      <dsp:spPr>
        <a:xfrm>
          <a:off x="1404114" y="3689032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Визначення потенційних партнерів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7332" y="3732250"/>
        <a:ext cx="2372876" cy="1389151"/>
      </dsp:txXfrm>
    </dsp:sp>
    <dsp:sp modelId="{1C7441D8-6564-48FC-9414-70B6D6349013}">
      <dsp:nvSpPr>
        <dsp:cNvPr id="0" name=""/>
        <dsp:cNvSpPr/>
      </dsp:nvSpPr>
      <dsp:spPr>
        <a:xfrm rot="16200000">
          <a:off x="4252117" y="3016470"/>
          <a:ext cx="1836987" cy="22133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A09BC-D97B-4157-826E-2DC153015EB1}">
      <dsp:nvSpPr>
        <dsp:cNvPr id="0" name=""/>
        <dsp:cNvSpPr/>
      </dsp:nvSpPr>
      <dsp:spPr>
        <a:xfrm>
          <a:off x="4674999" y="3689032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Оцінка ризиків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18217" y="3732250"/>
        <a:ext cx="2372876" cy="1389151"/>
      </dsp:txXfrm>
    </dsp:sp>
    <dsp:sp modelId="{9FC3F0B8-FD01-4C91-BB00-44CF4FC6CC89}">
      <dsp:nvSpPr>
        <dsp:cNvPr id="0" name=""/>
        <dsp:cNvSpPr/>
      </dsp:nvSpPr>
      <dsp:spPr>
        <a:xfrm rot="16200000">
          <a:off x="4252117" y="1171985"/>
          <a:ext cx="1836987" cy="22133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BC106-2389-46AE-AEB2-D347CB6DB337}">
      <dsp:nvSpPr>
        <dsp:cNvPr id="0" name=""/>
        <dsp:cNvSpPr/>
      </dsp:nvSpPr>
      <dsp:spPr>
        <a:xfrm>
          <a:off x="4674999" y="1844548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Визначення розміру портфеля, суми гарантійної субсидії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18217" y="1887766"/>
        <a:ext cx="2372876" cy="1389151"/>
      </dsp:txXfrm>
    </dsp:sp>
    <dsp:sp modelId="{77537485-4C5C-4958-AD18-6D06447863B3}">
      <dsp:nvSpPr>
        <dsp:cNvPr id="0" name=""/>
        <dsp:cNvSpPr/>
      </dsp:nvSpPr>
      <dsp:spPr>
        <a:xfrm>
          <a:off x="5174359" y="249743"/>
          <a:ext cx="3263388" cy="22133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47182-87AE-4C6C-87C4-7855780EA7E8}">
      <dsp:nvSpPr>
        <dsp:cNvPr id="0" name=""/>
        <dsp:cNvSpPr/>
      </dsp:nvSpPr>
      <dsp:spPr>
        <a:xfrm>
          <a:off x="4674999" y="64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Строки гарантії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18217" y="43282"/>
        <a:ext cx="2372876" cy="1389151"/>
      </dsp:txXfrm>
    </dsp:sp>
    <dsp:sp modelId="{AE8FC280-D734-4A5A-9234-6BB1F66FE450}">
      <dsp:nvSpPr>
        <dsp:cNvPr id="0" name=""/>
        <dsp:cNvSpPr/>
      </dsp:nvSpPr>
      <dsp:spPr>
        <a:xfrm rot="5400000">
          <a:off x="7523002" y="1171985"/>
          <a:ext cx="1836987" cy="22133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7D0C8-2881-46DA-AC0C-958E79D19E46}">
      <dsp:nvSpPr>
        <dsp:cNvPr id="0" name=""/>
        <dsp:cNvSpPr/>
      </dsp:nvSpPr>
      <dsp:spPr>
        <a:xfrm>
          <a:off x="7945885" y="64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Визначення розміру гарантії (як правило, 50% портфеля)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89103" y="43282"/>
        <a:ext cx="2372876" cy="1389151"/>
      </dsp:txXfrm>
    </dsp:sp>
    <dsp:sp modelId="{98CCC3ED-5E25-4B44-BDE1-95DB4821DED7}">
      <dsp:nvSpPr>
        <dsp:cNvPr id="0" name=""/>
        <dsp:cNvSpPr/>
      </dsp:nvSpPr>
      <dsp:spPr>
        <a:xfrm rot="5400000">
          <a:off x="7523002" y="3016470"/>
          <a:ext cx="1836987" cy="22133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5E783-171A-4858-BC62-B0DDC7D175B4}">
      <dsp:nvSpPr>
        <dsp:cNvPr id="0" name=""/>
        <dsp:cNvSpPr/>
      </dsp:nvSpPr>
      <dsp:spPr>
        <a:xfrm>
          <a:off x="7945885" y="1844548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Визначення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розміру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комісій</a:t>
          </a:r>
          <a:endParaRPr lang="en-US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(початкова та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поточна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89103" y="1887766"/>
        <a:ext cx="2372876" cy="1389151"/>
      </dsp:txXfrm>
    </dsp:sp>
    <dsp:sp modelId="{F417D879-39A7-46ED-8B12-2FA6FD8BD660}">
      <dsp:nvSpPr>
        <dsp:cNvPr id="0" name=""/>
        <dsp:cNvSpPr/>
      </dsp:nvSpPr>
      <dsp:spPr>
        <a:xfrm>
          <a:off x="7945885" y="3689032"/>
          <a:ext cx="2459312" cy="1475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Визначення категорії позичальників, розміру індивідуального кредиту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89103" y="3732250"/>
        <a:ext cx="2372876" cy="13891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D2B3F-D4C2-4225-A548-1CEA037A84A4}">
      <dsp:nvSpPr>
        <dsp:cNvPr id="0" name=""/>
        <dsp:cNvSpPr/>
      </dsp:nvSpPr>
      <dsp:spPr>
        <a:xfrm>
          <a:off x="0" y="6180"/>
          <a:ext cx="11172092" cy="7253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Наявність</a:t>
          </a:r>
          <a:r>
            <a:rPr lang="ru-RU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3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можливостей</a:t>
          </a:r>
          <a:r>
            <a:rPr lang="ru-RU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у </a:t>
          </a:r>
          <a:r>
            <a:rPr lang="ru-RU" sz="3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фінансової</a:t>
          </a:r>
          <a:r>
            <a:rPr lang="ru-RU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установи</a:t>
          </a:r>
          <a:endParaRPr lang="en-US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11" y="41591"/>
        <a:ext cx="11101270" cy="654577"/>
      </dsp:txXfrm>
    </dsp:sp>
    <dsp:sp modelId="{711CB997-2486-4C9B-BAF2-F201AE605FAA}">
      <dsp:nvSpPr>
        <dsp:cNvPr id="0" name=""/>
        <dsp:cNvSpPr/>
      </dsp:nvSpPr>
      <dsp:spPr>
        <a:xfrm>
          <a:off x="0" y="731580"/>
          <a:ext cx="11172092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71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Відповідність цілей фінансової установи та 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USAID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Власні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ресурси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Процедури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прийняття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рішень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Якісне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корпоративне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управляння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31580"/>
        <a:ext cx="11172092" cy="1572165"/>
      </dsp:txXfrm>
    </dsp:sp>
    <dsp:sp modelId="{F8A44878-6BB0-454D-8F9A-8CC02BD6ACE3}">
      <dsp:nvSpPr>
        <dsp:cNvPr id="0" name=""/>
        <dsp:cNvSpPr/>
      </dsp:nvSpPr>
      <dsp:spPr>
        <a:xfrm>
          <a:off x="0" y="2303746"/>
          <a:ext cx="11172092" cy="7253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Фінансовий</a:t>
          </a:r>
          <a:r>
            <a:rPr lang="ru-RU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стан </a:t>
          </a:r>
          <a:r>
            <a:rPr lang="ru-RU" sz="3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фінансової</a:t>
          </a:r>
          <a:r>
            <a:rPr lang="ru-RU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установи</a:t>
          </a:r>
          <a:endParaRPr lang="en-US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11" y="2339157"/>
        <a:ext cx="11101270" cy="654577"/>
      </dsp:txXfrm>
    </dsp:sp>
    <dsp:sp modelId="{17BCE519-429B-4264-8068-B73A26F4D6B1}">
      <dsp:nvSpPr>
        <dsp:cNvPr id="0" name=""/>
        <dsp:cNvSpPr/>
      </dsp:nvSpPr>
      <dsp:spPr>
        <a:xfrm>
          <a:off x="0" y="3029145"/>
          <a:ext cx="11172092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71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smtClean="0">
              <a:latin typeface="Arial" panose="020B0604020202020204" pitchFamily="34" charset="0"/>
              <a:cs typeface="Arial" panose="020B0604020202020204" pitchFamily="34" charset="0"/>
            </a:rPr>
            <a:t>Хороша </a:t>
          </a:r>
          <a:r>
            <a:rPr lang="uk-UA" sz="2400" kern="1200" smtClean="0">
              <a:latin typeface="Arial" panose="020B0604020202020204" pitchFamily="34" charset="0"/>
              <a:cs typeface="Arial" panose="020B0604020202020204" pitchFamily="34" charset="0"/>
            </a:rPr>
            <a:t>історія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Прибутковість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ліквідність</a:t>
          </a: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smtClean="0">
              <a:latin typeface="Arial" panose="020B0604020202020204" pitchFamily="34" charset="0"/>
              <a:cs typeface="Arial" panose="020B0604020202020204" pitchFamily="34" charset="0"/>
            </a:rPr>
            <a:t>Ефективне управління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29145"/>
        <a:ext cx="11172092" cy="1187145"/>
      </dsp:txXfrm>
    </dsp:sp>
    <dsp:sp modelId="{97AB4C22-FB2D-4FF1-B250-23F90AB6BC89}">
      <dsp:nvSpPr>
        <dsp:cNvPr id="0" name=""/>
        <dsp:cNvSpPr/>
      </dsp:nvSpPr>
      <dsp:spPr>
        <a:xfrm>
          <a:off x="0" y="4216290"/>
          <a:ext cx="11172092" cy="7253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Розвинена мережа відділень</a:t>
          </a:r>
          <a:endParaRPr lang="ru-RU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11" y="4251701"/>
        <a:ext cx="11101270" cy="6545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5C671-51A3-49F7-AA76-6E3C98E7134C}">
      <dsp:nvSpPr>
        <dsp:cNvPr id="0" name=""/>
        <dsp:cNvSpPr/>
      </dsp:nvSpPr>
      <dsp:spPr>
        <a:xfrm>
          <a:off x="0" y="0"/>
          <a:ext cx="8778240" cy="9894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Схвалення</a:t>
          </a: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 договору Кредитною Радою </a:t>
          </a:r>
          <a:r>
            <a:rPr lang="en-US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USAID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79" y="28979"/>
        <a:ext cx="7626966" cy="931467"/>
      </dsp:txXfrm>
    </dsp:sp>
    <dsp:sp modelId="{4AE74CBE-2E19-484E-948B-CDF6256288FD}">
      <dsp:nvSpPr>
        <dsp:cNvPr id="0" name=""/>
        <dsp:cNvSpPr/>
      </dsp:nvSpPr>
      <dsp:spPr>
        <a:xfrm>
          <a:off x="735177" y="1169320"/>
          <a:ext cx="8778240" cy="9894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>
              <a:latin typeface="Arial" panose="020B0604020202020204" pitchFamily="34" charset="0"/>
              <a:cs typeface="Arial" panose="020B0604020202020204" pitchFamily="34" charset="0"/>
            </a:rPr>
            <a:t>Розробка та схвалення річних цільових показників </a:t>
          </a:r>
          <a:endParaRPr lang="ru-RU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4156" y="1198299"/>
        <a:ext cx="7341977" cy="931467"/>
      </dsp:txXfrm>
    </dsp:sp>
    <dsp:sp modelId="{0B93AEE5-52F7-4C3A-9B06-B10EE3317124}">
      <dsp:nvSpPr>
        <dsp:cNvPr id="0" name=""/>
        <dsp:cNvSpPr/>
      </dsp:nvSpPr>
      <dsp:spPr>
        <a:xfrm>
          <a:off x="1459382" y="2338641"/>
          <a:ext cx="8778240" cy="9894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>
              <a:latin typeface="Arial" panose="020B0604020202020204" pitchFamily="34" charset="0"/>
              <a:cs typeface="Arial" panose="020B0604020202020204" pitchFamily="34" charset="0"/>
            </a:rPr>
            <a:t>Підписання договору</a:t>
          </a:r>
          <a:endParaRPr lang="ru-RU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8361" y="2367620"/>
        <a:ext cx="7352950" cy="931467"/>
      </dsp:txXfrm>
    </dsp:sp>
    <dsp:sp modelId="{0F505124-205A-404A-A885-D05E368F3155}">
      <dsp:nvSpPr>
        <dsp:cNvPr id="0" name=""/>
        <dsp:cNvSpPr/>
      </dsp:nvSpPr>
      <dsp:spPr>
        <a:xfrm>
          <a:off x="2194559" y="3507962"/>
          <a:ext cx="8778240" cy="9894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Оплата партнером </a:t>
          </a:r>
          <a:r>
            <a:rPr lang="ru-RU" sz="2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початкової</a:t>
          </a: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комісії</a:t>
          </a: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 за </a:t>
          </a:r>
          <a:r>
            <a:rPr lang="ru-RU" sz="2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використання</a:t>
          </a: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гарантії</a:t>
          </a: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3538" y="3536941"/>
        <a:ext cx="7341977" cy="931467"/>
      </dsp:txXfrm>
    </dsp:sp>
    <dsp:sp modelId="{0C6192F9-9304-4AAC-8008-9F11DA37D9D5}">
      <dsp:nvSpPr>
        <dsp:cNvPr id="0" name=""/>
        <dsp:cNvSpPr/>
      </dsp:nvSpPr>
      <dsp:spPr>
        <a:xfrm>
          <a:off x="8135113" y="757809"/>
          <a:ext cx="643126" cy="64312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79816" y="757809"/>
        <a:ext cx="353720" cy="483952"/>
      </dsp:txXfrm>
    </dsp:sp>
    <dsp:sp modelId="{23407314-D1A3-4780-BDC8-2B9F8D284FFD}">
      <dsp:nvSpPr>
        <dsp:cNvPr id="0" name=""/>
        <dsp:cNvSpPr/>
      </dsp:nvSpPr>
      <dsp:spPr>
        <a:xfrm>
          <a:off x="8870291" y="1927130"/>
          <a:ext cx="643126" cy="64312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14994" y="1927130"/>
        <a:ext cx="353720" cy="483952"/>
      </dsp:txXfrm>
    </dsp:sp>
    <dsp:sp modelId="{75F37E23-C176-4926-A3CD-878295023981}">
      <dsp:nvSpPr>
        <dsp:cNvPr id="0" name=""/>
        <dsp:cNvSpPr/>
      </dsp:nvSpPr>
      <dsp:spPr>
        <a:xfrm>
          <a:off x="9594495" y="3096451"/>
          <a:ext cx="643126" cy="64312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39198" y="3096451"/>
        <a:ext cx="353720" cy="4839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9BC48-F89A-40A5-85B4-7D1F943AAADB}">
      <dsp:nvSpPr>
        <dsp:cNvPr id="0" name=""/>
        <dsp:cNvSpPr/>
      </dsp:nvSpPr>
      <dsp:spPr>
        <a:xfrm>
          <a:off x="0" y="577"/>
          <a:ext cx="11809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EFDEF-1EC4-4C95-B96B-30BAEF940646}">
      <dsp:nvSpPr>
        <dsp:cNvPr id="0" name=""/>
        <dsp:cNvSpPr/>
      </dsp:nvSpPr>
      <dsp:spPr>
        <a:xfrm>
          <a:off x="0" y="577"/>
          <a:ext cx="2361862" cy="94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Партнер</a:t>
          </a:r>
          <a:endParaRPr lang="en-US" sz="3900" b="1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77"/>
        <a:ext cx="2361862" cy="945284"/>
      </dsp:txXfrm>
    </dsp:sp>
    <dsp:sp modelId="{24E2E05E-F3BD-4CDD-BC26-E5A3F6EB03D0}">
      <dsp:nvSpPr>
        <dsp:cNvPr id="0" name=""/>
        <dsp:cNvSpPr/>
      </dsp:nvSpPr>
      <dsp:spPr>
        <a:xfrm>
          <a:off x="2539002" y="43502"/>
          <a:ext cx="9270309" cy="85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регулярно вносить інформацію про видані під гарантію кредити в електронну систему моніторингу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9002" y="43502"/>
        <a:ext cx="9270309" cy="858510"/>
      </dsp:txXfrm>
    </dsp:sp>
    <dsp:sp modelId="{7BB020ED-A1F6-44E6-8CB9-20BA82584CD8}">
      <dsp:nvSpPr>
        <dsp:cNvPr id="0" name=""/>
        <dsp:cNvSpPr/>
      </dsp:nvSpPr>
      <dsp:spPr>
        <a:xfrm>
          <a:off x="2361862" y="902012"/>
          <a:ext cx="94474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23E0A-0F70-4444-86C1-2D8F5C6D5A3D}">
      <dsp:nvSpPr>
        <dsp:cNvPr id="0" name=""/>
        <dsp:cNvSpPr/>
      </dsp:nvSpPr>
      <dsp:spPr>
        <a:xfrm>
          <a:off x="0" y="945861"/>
          <a:ext cx="11809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72471-F201-4841-9612-BD5DA2562B04}">
      <dsp:nvSpPr>
        <dsp:cNvPr id="0" name=""/>
        <dsp:cNvSpPr/>
      </dsp:nvSpPr>
      <dsp:spPr>
        <a:xfrm>
          <a:off x="0" y="945861"/>
          <a:ext cx="2361862" cy="94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US</a:t>
          </a:r>
          <a:r>
            <a:rPr lang="en-US" sz="3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AID</a:t>
          </a:r>
          <a:endParaRPr lang="en-US" sz="39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945861"/>
        <a:ext cx="2361862" cy="945284"/>
      </dsp:txXfrm>
    </dsp:sp>
    <dsp:sp modelId="{F9494976-2C7D-439C-B785-6C81584534C3}">
      <dsp:nvSpPr>
        <dsp:cNvPr id="0" name=""/>
        <dsp:cNvSpPr/>
      </dsp:nvSpPr>
      <dsp:spPr>
        <a:xfrm>
          <a:off x="2539002" y="988786"/>
          <a:ext cx="9270309" cy="85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 аналізує внесені дані та схвалює їх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9002" y="988786"/>
        <a:ext cx="9270309" cy="858510"/>
      </dsp:txXfrm>
    </dsp:sp>
    <dsp:sp modelId="{3FFAD8AA-0A4D-4884-9BBC-EAB05CE19B75}">
      <dsp:nvSpPr>
        <dsp:cNvPr id="0" name=""/>
        <dsp:cNvSpPr/>
      </dsp:nvSpPr>
      <dsp:spPr>
        <a:xfrm>
          <a:off x="2361862" y="1847297"/>
          <a:ext cx="94474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DB9F3-E9B3-4AF2-A2F8-48F6A34F2162}">
      <dsp:nvSpPr>
        <dsp:cNvPr id="0" name=""/>
        <dsp:cNvSpPr/>
      </dsp:nvSpPr>
      <dsp:spPr>
        <a:xfrm>
          <a:off x="0" y="1891145"/>
          <a:ext cx="11809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3756B-D5B3-4DC5-B1AB-CC0356F6D43B}">
      <dsp:nvSpPr>
        <dsp:cNvPr id="0" name=""/>
        <dsp:cNvSpPr/>
      </dsp:nvSpPr>
      <dsp:spPr>
        <a:xfrm>
          <a:off x="0" y="1891145"/>
          <a:ext cx="2361862" cy="94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US</a:t>
          </a:r>
          <a:r>
            <a:rPr lang="en-US" sz="3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AID</a:t>
          </a:r>
          <a:endParaRPr lang="en-US" sz="3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91145"/>
        <a:ext cx="2361862" cy="945284"/>
      </dsp:txXfrm>
    </dsp:sp>
    <dsp:sp modelId="{ED686655-DF2E-4FCE-B36C-453D75D42BF0}">
      <dsp:nvSpPr>
        <dsp:cNvPr id="0" name=""/>
        <dsp:cNvSpPr/>
      </dsp:nvSpPr>
      <dsp:spPr>
        <a:xfrm>
          <a:off x="2539002" y="1934071"/>
          <a:ext cx="9270309" cy="85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кожні півроку нараховує комісію за використання гарантії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9002" y="1934071"/>
        <a:ext cx="9270309" cy="858510"/>
      </dsp:txXfrm>
    </dsp:sp>
    <dsp:sp modelId="{E05AE4CC-1621-4F39-AAD9-6CDC070DF26A}">
      <dsp:nvSpPr>
        <dsp:cNvPr id="0" name=""/>
        <dsp:cNvSpPr/>
      </dsp:nvSpPr>
      <dsp:spPr>
        <a:xfrm>
          <a:off x="2361862" y="2792581"/>
          <a:ext cx="94474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4C3D1-399F-455F-BF4D-B9AD2687C089}">
      <dsp:nvSpPr>
        <dsp:cNvPr id="0" name=""/>
        <dsp:cNvSpPr/>
      </dsp:nvSpPr>
      <dsp:spPr>
        <a:xfrm>
          <a:off x="0" y="2836430"/>
          <a:ext cx="11809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12590-29F2-4A33-B12C-AE126218FF18}">
      <dsp:nvSpPr>
        <dsp:cNvPr id="0" name=""/>
        <dsp:cNvSpPr/>
      </dsp:nvSpPr>
      <dsp:spPr>
        <a:xfrm>
          <a:off x="0" y="2836430"/>
          <a:ext cx="2361862" cy="94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Партнер</a:t>
          </a:r>
          <a:endParaRPr lang="en-US" sz="3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36430"/>
        <a:ext cx="2361862" cy="945284"/>
      </dsp:txXfrm>
    </dsp:sp>
    <dsp:sp modelId="{1CE330D5-CC3E-42FC-96D3-C0781A69FE85}">
      <dsp:nvSpPr>
        <dsp:cNvPr id="0" name=""/>
        <dsp:cNvSpPr/>
      </dsp:nvSpPr>
      <dsp:spPr>
        <a:xfrm>
          <a:off x="2539002" y="2879355"/>
          <a:ext cx="9270309" cy="85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у разі дефолту за кредитом звертається до </a:t>
          </a:r>
          <a:r>
            <a:rPr lang="en-U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USAID </a:t>
          </a:r>
          <a:r>
            <a:rPr lang="uk-UA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 компенсацією гарантованої суми (проценти не гарантуються)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9002" y="2879355"/>
        <a:ext cx="9270309" cy="858510"/>
      </dsp:txXfrm>
    </dsp:sp>
    <dsp:sp modelId="{2DA0CD08-0769-4F61-BEB5-1049501E3422}">
      <dsp:nvSpPr>
        <dsp:cNvPr id="0" name=""/>
        <dsp:cNvSpPr/>
      </dsp:nvSpPr>
      <dsp:spPr>
        <a:xfrm>
          <a:off x="2361862" y="3737865"/>
          <a:ext cx="94474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F576E-F815-4D9C-A592-E22A14CA3D03}">
      <dsp:nvSpPr>
        <dsp:cNvPr id="0" name=""/>
        <dsp:cNvSpPr/>
      </dsp:nvSpPr>
      <dsp:spPr>
        <a:xfrm>
          <a:off x="0" y="3781714"/>
          <a:ext cx="11809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F1850-EC2B-4328-90BF-3323A6E027BE}">
      <dsp:nvSpPr>
        <dsp:cNvPr id="0" name=""/>
        <dsp:cNvSpPr/>
      </dsp:nvSpPr>
      <dsp:spPr>
        <a:xfrm>
          <a:off x="0" y="3781714"/>
          <a:ext cx="2361862" cy="945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US</a:t>
          </a:r>
          <a:r>
            <a:rPr lang="en-US" sz="3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AID</a:t>
          </a:r>
          <a:endParaRPr lang="en-US" sz="3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81714"/>
        <a:ext cx="2361862" cy="945284"/>
      </dsp:txXfrm>
    </dsp:sp>
    <dsp:sp modelId="{713C699B-7E53-42EA-8091-839422F13B17}">
      <dsp:nvSpPr>
        <dsp:cNvPr id="0" name=""/>
        <dsp:cNvSpPr/>
      </dsp:nvSpPr>
      <dsp:spPr>
        <a:xfrm>
          <a:off x="2539002" y="3824640"/>
          <a:ext cx="9270309" cy="85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у разі поставлення під гарантію кредиту, який не відповідає умовам договору, </a:t>
          </a:r>
          <a:r>
            <a:rPr lang="en-US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USAID </a:t>
          </a:r>
          <a:r>
            <a:rPr lang="uk-UA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відмовляє у компенсації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9002" y="3824640"/>
        <a:ext cx="9270309" cy="858510"/>
      </dsp:txXfrm>
    </dsp:sp>
    <dsp:sp modelId="{126BC695-54BB-44E3-97BE-55425294BB80}">
      <dsp:nvSpPr>
        <dsp:cNvPr id="0" name=""/>
        <dsp:cNvSpPr/>
      </dsp:nvSpPr>
      <dsp:spPr>
        <a:xfrm>
          <a:off x="2361862" y="4683150"/>
          <a:ext cx="94474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58A26-13A0-4869-965F-9855BEC90BB4}">
      <dsp:nvSpPr>
        <dsp:cNvPr id="0" name=""/>
        <dsp:cNvSpPr/>
      </dsp:nvSpPr>
      <dsp:spPr>
        <a:xfrm>
          <a:off x="474265" y="0"/>
          <a:ext cx="11243470" cy="4497388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9C7F3-2548-47B7-80E0-9C35E608B4B6}">
      <dsp:nvSpPr>
        <dsp:cNvPr id="0" name=""/>
        <dsp:cNvSpPr/>
      </dsp:nvSpPr>
      <dsp:spPr>
        <a:xfrm>
          <a:off x="1823481" y="787042"/>
          <a:ext cx="3710345" cy="220372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Низький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рівень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використання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гарантії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партнером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23481" y="787042"/>
        <a:ext cx="3710345" cy="2203720"/>
      </dsp:txXfrm>
    </dsp:sp>
    <dsp:sp modelId="{BF77F26F-7378-4775-962B-2947A807FCB2}">
      <dsp:nvSpPr>
        <dsp:cNvPr id="0" name=""/>
        <dsp:cNvSpPr/>
      </dsp:nvSpPr>
      <dsp:spPr>
        <a:xfrm>
          <a:off x="6096000" y="1506624"/>
          <a:ext cx="4384953" cy="220372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Зовнішні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фактори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зміна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державної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політики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3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конкуренти</a:t>
          </a:r>
          <a:r>
            <a:rPr lang="ru-RU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6000" y="1506624"/>
        <a:ext cx="4384953" cy="2203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1DB3-B3EA-42F7-BE62-F56DD5296AEC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162D0-5734-4D89-84D5-FFF7AA1F2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17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0EC88E-12DF-4E2A-8AD5-E014A9EDE6AB}" type="datetimeFigureOut">
              <a:rPr lang="en-US" altLang="en-US"/>
              <a:pPr>
                <a:defRPr/>
              </a:pPr>
              <a:t>4/12/2018</a:t>
            </a:fld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DE36932-41B8-4BD1-94A7-DC721C7032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154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E36932-41B8-4BD1-94A7-DC721C70327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2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836712"/>
            <a:ext cx="8953563" cy="685808"/>
          </a:xfrm>
        </p:spPr>
        <p:txBody>
          <a:bodyPr lIns="0" rIns="0">
            <a:normAutofit/>
          </a:bodyPr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239500" y="6500813"/>
            <a:ext cx="654051" cy="220662"/>
          </a:xfrm>
        </p:spPr>
        <p:txBody>
          <a:bodyPr/>
          <a:lstStyle>
            <a:lvl1pPr>
              <a:defRPr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92014D-09A2-4343-B886-5D30554F20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70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574A-1040-40E1-A59E-2450FFE3A0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11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70CC-4CB2-4453-9889-E5E391AB1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198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847FA-E933-4BF6-B65D-0A35DF6026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05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581400"/>
            <a:ext cx="7518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uk-UA" noProof="0"/>
              <a:t>Click to edit Master subtitle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978400" y="6400800"/>
            <a:ext cx="38608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50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9FB3-48C0-4D17-BB4C-1CFD11756D54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41599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239500" y="6500813"/>
            <a:ext cx="654051" cy="220662"/>
          </a:xfrm>
        </p:spPr>
        <p:txBody>
          <a:bodyPr/>
          <a:lstStyle>
            <a:lvl1pPr>
              <a:defRPr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14CC31-24A3-4D16-B07A-7EF89975A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67" y="832000"/>
            <a:ext cx="11222567" cy="526901"/>
          </a:xfrm>
        </p:spPr>
        <p:txBody>
          <a:bodyPr/>
          <a:lstStyle>
            <a:lvl1pPr>
              <a:defRPr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36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7848"/>
            <a:ext cx="10972800" cy="566936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000" kern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8801"/>
            <a:ext cx="10972800" cy="4497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B041-A92D-471C-92D2-9A93C58D9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11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C77B-A0FD-4E4F-ACB4-94DBA42DAF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2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0828"/>
            <a:ext cx="10972800" cy="494878"/>
          </a:xfrm>
        </p:spPr>
        <p:txBody>
          <a:bodyPr/>
          <a:lstStyle>
            <a:lvl1pPr>
              <a:defRPr lang="en-US" sz="4000" kern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4785"/>
            <a:ext cx="53848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4785"/>
            <a:ext cx="53848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EF37-3629-49A7-961C-557722721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7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53270"/>
            <a:ext cx="10972800" cy="6667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000" kern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622AB-8568-4BF3-A60B-CDCA617482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7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7848"/>
            <a:ext cx="10972800" cy="11430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621C-D826-4CD8-81C5-DF74DB202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58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38C2-EE5B-4B53-A903-CC29B5BDF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6567-2380-498C-AFEE-EA58FBB5B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81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2779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492375"/>
            <a:ext cx="109728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D37969F-8D05-4765-90DD-4B69B1C95A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>
            <a:solidFill>
              <a:srgbClr val="002A6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30147"/>
            <a:ext cx="5486400" cy="707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bit.ly/2qcXnxR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hyperlink" Target="https://bit.ly/2GDYbH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hyperlink" Target="https://bit.ly/1hbiMkJ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93405" y="5668694"/>
            <a:ext cx="11142921" cy="887520"/>
            <a:chOff x="0" y="5015576"/>
            <a:chExt cx="9140476" cy="579601"/>
          </a:xfrm>
        </p:grpSpPr>
        <p:sp>
          <p:nvSpPr>
            <p:cNvPr id="15" name="Trapezoid 10"/>
            <p:cNvSpPr/>
            <p:nvPr/>
          </p:nvSpPr>
          <p:spPr>
            <a:xfrm flipH="1" flipV="1">
              <a:off x="6156176" y="5015577"/>
              <a:ext cx="2984300" cy="579600"/>
            </a:xfrm>
            <a:custGeom>
              <a:avLst/>
              <a:gdLst>
                <a:gd name="connsiteX0" fmla="*/ 0 w 2952328"/>
                <a:gd name="connsiteY0" fmla="*/ 576064 h 576064"/>
                <a:gd name="connsiteX1" fmla="*/ 144016 w 2952328"/>
                <a:gd name="connsiteY1" fmla="*/ 0 h 576064"/>
                <a:gd name="connsiteX2" fmla="*/ 2808312 w 2952328"/>
                <a:gd name="connsiteY2" fmla="*/ 0 h 576064"/>
                <a:gd name="connsiteX3" fmla="*/ 2952328 w 2952328"/>
                <a:gd name="connsiteY3" fmla="*/ 576064 h 576064"/>
                <a:gd name="connsiteX4" fmla="*/ 0 w 2952328"/>
                <a:gd name="connsiteY4" fmla="*/ 576064 h 576064"/>
                <a:gd name="connsiteX0" fmla="*/ 0 w 2952328"/>
                <a:gd name="connsiteY0" fmla="*/ 576064 h 576064"/>
                <a:gd name="connsiteX1" fmla="*/ 45162 w 2952328"/>
                <a:gd name="connsiteY1" fmla="*/ 12357 h 576064"/>
                <a:gd name="connsiteX2" fmla="*/ 2808312 w 2952328"/>
                <a:gd name="connsiteY2" fmla="*/ 0 h 576064"/>
                <a:gd name="connsiteX3" fmla="*/ 2952328 w 2952328"/>
                <a:gd name="connsiteY3" fmla="*/ 576064 h 576064"/>
                <a:gd name="connsiteX4" fmla="*/ 0 w 2952328"/>
                <a:gd name="connsiteY4" fmla="*/ 576064 h 576064"/>
                <a:gd name="connsiteX0" fmla="*/ 0 w 2952328"/>
                <a:gd name="connsiteY0" fmla="*/ 576064 h 576064"/>
                <a:gd name="connsiteX1" fmla="*/ 8092 w 2952328"/>
                <a:gd name="connsiteY1" fmla="*/ 12357 h 576064"/>
                <a:gd name="connsiteX2" fmla="*/ 2808312 w 2952328"/>
                <a:gd name="connsiteY2" fmla="*/ 0 h 576064"/>
                <a:gd name="connsiteX3" fmla="*/ 2952328 w 2952328"/>
                <a:gd name="connsiteY3" fmla="*/ 576064 h 576064"/>
                <a:gd name="connsiteX4" fmla="*/ 0 w 2952328"/>
                <a:gd name="connsiteY4" fmla="*/ 576064 h 576064"/>
                <a:gd name="connsiteX0" fmla="*/ 4265 w 2956593"/>
                <a:gd name="connsiteY0" fmla="*/ 576064 h 576064"/>
                <a:gd name="connsiteX1" fmla="*/ 0 w 2956593"/>
                <a:gd name="connsiteY1" fmla="*/ 12357 h 576064"/>
                <a:gd name="connsiteX2" fmla="*/ 2812577 w 2956593"/>
                <a:gd name="connsiteY2" fmla="*/ 0 h 576064"/>
                <a:gd name="connsiteX3" fmla="*/ 2956593 w 2956593"/>
                <a:gd name="connsiteY3" fmla="*/ 576064 h 576064"/>
                <a:gd name="connsiteX4" fmla="*/ 4265 w 2956593"/>
                <a:gd name="connsiteY4" fmla="*/ 576064 h 576064"/>
                <a:gd name="connsiteX0" fmla="*/ 4265 w 2956593"/>
                <a:gd name="connsiteY0" fmla="*/ 576064 h 576064"/>
                <a:gd name="connsiteX1" fmla="*/ 0 w 2956593"/>
                <a:gd name="connsiteY1" fmla="*/ 12357 h 576064"/>
                <a:gd name="connsiteX2" fmla="*/ 2454231 w 2956593"/>
                <a:gd name="connsiteY2" fmla="*/ 0 h 576064"/>
                <a:gd name="connsiteX3" fmla="*/ 2956593 w 2956593"/>
                <a:gd name="connsiteY3" fmla="*/ 576064 h 576064"/>
                <a:gd name="connsiteX4" fmla="*/ 4265 w 2956593"/>
                <a:gd name="connsiteY4" fmla="*/ 576064 h 576064"/>
                <a:gd name="connsiteX0" fmla="*/ 4265 w 2956593"/>
                <a:gd name="connsiteY0" fmla="*/ 563707 h 563707"/>
                <a:gd name="connsiteX1" fmla="*/ 0 w 2956593"/>
                <a:gd name="connsiteY1" fmla="*/ 0 h 563707"/>
                <a:gd name="connsiteX2" fmla="*/ 2448293 w 2956593"/>
                <a:gd name="connsiteY2" fmla="*/ 11393 h 563707"/>
                <a:gd name="connsiteX3" fmla="*/ 2956593 w 2956593"/>
                <a:gd name="connsiteY3" fmla="*/ 563707 h 563707"/>
                <a:gd name="connsiteX4" fmla="*/ 4265 w 2956593"/>
                <a:gd name="connsiteY4" fmla="*/ 563707 h 563707"/>
                <a:gd name="connsiteX0" fmla="*/ 4265 w 2956593"/>
                <a:gd name="connsiteY0" fmla="*/ 569644 h 569644"/>
                <a:gd name="connsiteX1" fmla="*/ 0 w 2956593"/>
                <a:gd name="connsiteY1" fmla="*/ 0 h 569644"/>
                <a:gd name="connsiteX2" fmla="*/ 2448293 w 2956593"/>
                <a:gd name="connsiteY2" fmla="*/ 11393 h 569644"/>
                <a:gd name="connsiteX3" fmla="*/ 2956593 w 2956593"/>
                <a:gd name="connsiteY3" fmla="*/ 563707 h 569644"/>
                <a:gd name="connsiteX4" fmla="*/ 4265 w 2956593"/>
                <a:gd name="connsiteY4" fmla="*/ 569644 h 569644"/>
                <a:gd name="connsiteX0" fmla="*/ 4265 w 2956593"/>
                <a:gd name="connsiteY0" fmla="*/ 571848 h 571848"/>
                <a:gd name="connsiteX1" fmla="*/ 0 w 2956593"/>
                <a:gd name="connsiteY1" fmla="*/ 2204 h 571848"/>
                <a:gd name="connsiteX2" fmla="*/ 2448293 w 2956593"/>
                <a:gd name="connsiteY2" fmla="*/ 0 h 571848"/>
                <a:gd name="connsiteX3" fmla="*/ 2956593 w 2956593"/>
                <a:gd name="connsiteY3" fmla="*/ 565911 h 571848"/>
                <a:gd name="connsiteX4" fmla="*/ 4265 w 2956593"/>
                <a:gd name="connsiteY4" fmla="*/ 571848 h 571848"/>
                <a:gd name="connsiteX0" fmla="*/ 4265 w 2956593"/>
                <a:gd name="connsiteY0" fmla="*/ 571848 h 571848"/>
                <a:gd name="connsiteX1" fmla="*/ 0 w 2956593"/>
                <a:gd name="connsiteY1" fmla="*/ 2204 h 571848"/>
                <a:gd name="connsiteX2" fmla="*/ 2666079 w 2956593"/>
                <a:gd name="connsiteY2" fmla="*/ 0 h 571848"/>
                <a:gd name="connsiteX3" fmla="*/ 2956593 w 2956593"/>
                <a:gd name="connsiteY3" fmla="*/ 565911 h 571848"/>
                <a:gd name="connsiteX4" fmla="*/ 4265 w 2956593"/>
                <a:gd name="connsiteY4" fmla="*/ 571848 h 571848"/>
                <a:gd name="connsiteX0" fmla="*/ 4265 w 2956593"/>
                <a:gd name="connsiteY0" fmla="*/ 587191 h 587191"/>
                <a:gd name="connsiteX1" fmla="*/ 0 w 2956593"/>
                <a:gd name="connsiteY1" fmla="*/ 17547 h 587191"/>
                <a:gd name="connsiteX2" fmla="*/ 2683183 w 2956593"/>
                <a:gd name="connsiteY2" fmla="*/ 0 h 587191"/>
                <a:gd name="connsiteX3" fmla="*/ 2956593 w 2956593"/>
                <a:gd name="connsiteY3" fmla="*/ 581254 h 587191"/>
                <a:gd name="connsiteX4" fmla="*/ 4265 w 2956593"/>
                <a:gd name="connsiteY4" fmla="*/ 587191 h 58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6593" h="587191">
                  <a:moveTo>
                    <a:pt x="4265" y="587191"/>
                  </a:moveTo>
                  <a:cubicBezTo>
                    <a:pt x="2843" y="399289"/>
                    <a:pt x="1422" y="205449"/>
                    <a:pt x="0" y="17547"/>
                  </a:cubicBezTo>
                  <a:lnTo>
                    <a:pt x="2683183" y="0"/>
                  </a:lnTo>
                  <a:lnTo>
                    <a:pt x="2956593" y="581254"/>
                  </a:lnTo>
                  <a:lnTo>
                    <a:pt x="4265" y="58719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0" y="5015576"/>
              <a:ext cx="7007462" cy="579600"/>
            </a:xfrm>
            <a:custGeom>
              <a:avLst/>
              <a:gdLst>
                <a:gd name="connsiteX0" fmla="*/ 0 w 2952328"/>
                <a:gd name="connsiteY0" fmla="*/ 576064 h 576064"/>
                <a:gd name="connsiteX1" fmla="*/ 144016 w 2952328"/>
                <a:gd name="connsiteY1" fmla="*/ 0 h 576064"/>
                <a:gd name="connsiteX2" fmla="*/ 2808312 w 2952328"/>
                <a:gd name="connsiteY2" fmla="*/ 0 h 576064"/>
                <a:gd name="connsiteX3" fmla="*/ 2952328 w 2952328"/>
                <a:gd name="connsiteY3" fmla="*/ 576064 h 576064"/>
                <a:gd name="connsiteX4" fmla="*/ 0 w 2952328"/>
                <a:gd name="connsiteY4" fmla="*/ 576064 h 576064"/>
                <a:gd name="connsiteX0" fmla="*/ 0 w 2952328"/>
                <a:gd name="connsiteY0" fmla="*/ 576064 h 576064"/>
                <a:gd name="connsiteX1" fmla="*/ 45162 w 2952328"/>
                <a:gd name="connsiteY1" fmla="*/ 12357 h 576064"/>
                <a:gd name="connsiteX2" fmla="*/ 2808312 w 2952328"/>
                <a:gd name="connsiteY2" fmla="*/ 0 h 576064"/>
                <a:gd name="connsiteX3" fmla="*/ 2952328 w 2952328"/>
                <a:gd name="connsiteY3" fmla="*/ 576064 h 576064"/>
                <a:gd name="connsiteX4" fmla="*/ 0 w 2952328"/>
                <a:gd name="connsiteY4" fmla="*/ 576064 h 576064"/>
                <a:gd name="connsiteX0" fmla="*/ 0 w 2952328"/>
                <a:gd name="connsiteY0" fmla="*/ 576064 h 576064"/>
                <a:gd name="connsiteX1" fmla="*/ 8092 w 2952328"/>
                <a:gd name="connsiteY1" fmla="*/ 12357 h 576064"/>
                <a:gd name="connsiteX2" fmla="*/ 2808312 w 2952328"/>
                <a:gd name="connsiteY2" fmla="*/ 0 h 576064"/>
                <a:gd name="connsiteX3" fmla="*/ 2952328 w 2952328"/>
                <a:gd name="connsiteY3" fmla="*/ 576064 h 576064"/>
                <a:gd name="connsiteX4" fmla="*/ 0 w 2952328"/>
                <a:gd name="connsiteY4" fmla="*/ 576064 h 576064"/>
                <a:gd name="connsiteX0" fmla="*/ 4265 w 2956593"/>
                <a:gd name="connsiteY0" fmla="*/ 576064 h 576064"/>
                <a:gd name="connsiteX1" fmla="*/ 0 w 2956593"/>
                <a:gd name="connsiteY1" fmla="*/ 12357 h 576064"/>
                <a:gd name="connsiteX2" fmla="*/ 2812577 w 2956593"/>
                <a:gd name="connsiteY2" fmla="*/ 0 h 576064"/>
                <a:gd name="connsiteX3" fmla="*/ 2956593 w 2956593"/>
                <a:gd name="connsiteY3" fmla="*/ 576064 h 576064"/>
                <a:gd name="connsiteX4" fmla="*/ 4265 w 2956593"/>
                <a:gd name="connsiteY4" fmla="*/ 576064 h 576064"/>
                <a:gd name="connsiteX0" fmla="*/ 4265 w 2956593"/>
                <a:gd name="connsiteY0" fmla="*/ 576064 h 576064"/>
                <a:gd name="connsiteX1" fmla="*/ 0 w 2956593"/>
                <a:gd name="connsiteY1" fmla="*/ 12357 h 576064"/>
                <a:gd name="connsiteX2" fmla="*/ 2454231 w 2956593"/>
                <a:gd name="connsiteY2" fmla="*/ 0 h 576064"/>
                <a:gd name="connsiteX3" fmla="*/ 2956593 w 2956593"/>
                <a:gd name="connsiteY3" fmla="*/ 576064 h 576064"/>
                <a:gd name="connsiteX4" fmla="*/ 4265 w 2956593"/>
                <a:gd name="connsiteY4" fmla="*/ 576064 h 576064"/>
                <a:gd name="connsiteX0" fmla="*/ 4265 w 2956593"/>
                <a:gd name="connsiteY0" fmla="*/ 563707 h 563707"/>
                <a:gd name="connsiteX1" fmla="*/ 0 w 2956593"/>
                <a:gd name="connsiteY1" fmla="*/ 0 h 563707"/>
                <a:gd name="connsiteX2" fmla="*/ 2448293 w 2956593"/>
                <a:gd name="connsiteY2" fmla="*/ 11393 h 563707"/>
                <a:gd name="connsiteX3" fmla="*/ 2956593 w 2956593"/>
                <a:gd name="connsiteY3" fmla="*/ 563707 h 563707"/>
                <a:gd name="connsiteX4" fmla="*/ 4265 w 2956593"/>
                <a:gd name="connsiteY4" fmla="*/ 563707 h 563707"/>
                <a:gd name="connsiteX0" fmla="*/ 4265 w 2956593"/>
                <a:gd name="connsiteY0" fmla="*/ 569644 h 569644"/>
                <a:gd name="connsiteX1" fmla="*/ 0 w 2956593"/>
                <a:gd name="connsiteY1" fmla="*/ 0 h 569644"/>
                <a:gd name="connsiteX2" fmla="*/ 2448293 w 2956593"/>
                <a:gd name="connsiteY2" fmla="*/ 11393 h 569644"/>
                <a:gd name="connsiteX3" fmla="*/ 2956593 w 2956593"/>
                <a:gd name="connsiteY3" fmla="*/ 563707 h 569644"/>
                <a:gd name="connsiteX4" fmla="*/ 4265 w 2956593"/>
                <a:gd name="connsiteY4" fmla="*/ 569644 h 569644"/>
                <a:gd name="connsiteX0" fmla="*/ 4265 w 2956593"/>
                <a:gd name="connsiteY0" fmla="*/ 571848 h 571848"/>
                <a:gd name="connsiteX1" fmla="*/ 0 w 2956593"/>
                <a:gd name="connsiteY1" fmla="*/ 2204 h 571848"/>
                <a:gd name="connsiteX2" fmla="*/ 2448293 w 2956593"/>
                <a:gd name="connsiteY2" fmla="*/ 0 h 571848"/>
                <a:gd name="connsiteX3" fmla="*/ 2956593 w 2956593"/>
                <a:gd name="connsiteY3" fmla="*/ 565911 h 571848"/>
                <a:gd name="connsiteX4" fmla="*/ 4265 w 2956593"/>
                <a:gd name="connsiteY4" fmla="*/ 571848 h 571848"/>
                <a:gd name="connsiteX0" fmla="*/ 4265 w 2956593"/>
                <a:gd name="connsiteY0" fmla="*/ 571848 h 571848"/>
                <a:gd name="connsiteX1" fmla="*/ 0 w 2956593"/>
                <a:gd name="connsiteY1" fmla="*/ 2204 h 571848"/>
                <a:gd name="connsiteX2" fmla="*/ 2666079 w 2956593"/>
                <a:gd name="connsiteY2" fmla="*/ 0 h 571848"/>
                <a:gd name="connsiteX3" fmla="*/ 2956593 w 2956593"/>
                <a:gd name="connsiteY3" fmla="*/ 565911 h 571848"/>
                <a:gd name="connsiteX4" fmla="*/ 4265 w 2956593"/>
                <a:gd name="connsiteY4" fmla="*/ 571848 h 571848"/>
                <a:gd name="connsiteX0" fmla="*/ 4265 w 2956593"/>
                <a:gd name="connsiteY0" fmla="*/ 587191 h 587191"/>
                <a:gd name="connsiteX1" fmla="*/ 0 w 2956593"/>
                <a:gd name="connsiteY1" fmla="*/ 17547 h 587191"/>
                <a:gd name="connsiteX2" fmla="*/ 2683183 w 2956593"/>
                <a:gd name="connsiteY2" fmla="*/ 0 h 587191"/>
                <a:gd name="connsiteX3" fmla="*/ 2956593 w 2956593"/>
                <a:gd name="connsiteY3" fmla="*/ 581254 h 587191"/>
                <a:gd name="connsiteX4" fmla="*/ 4265 w 2956593"/>
                <a:gd name="connsiteY4" fmla="*/ 587191 h 58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6593" h="587191">
                  <a:moveTo>
                    <a:pt x="4265" y="587191"/>
                  </a:moveTo>
                  <a:cubicBezTo>
                    <a:pt x="2843" y="399289"/>
                    <a:pt x="1422" y="205449"/>
                    <a:pt x="0" y="17547"/>
                  </a:cubicBezTo>
                  <a:lnTo>
                    <a:pt x="2683183" y="0"/>
                  </a:lnTo>
                  <a:lnTo>
                    <a:pt x="2956593" y="581254"/>
                  </a:lnTo>
                  <a:lnTo>
                    <a:pt x="4265" y="58719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22" name="Rectangle 32"/>
          <p:cNvSpPr>
            <a:spLocks noChangeArrowheads="1"/>
          </p:cNvSpPr>
          <p:nvPr/>
        </p:nvSpPr>
        <p:spPr bwMode="auto">
          <a:xfrm>
            <a:off x="8936023" y="5807653"/>
            <a:ext cx="223493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Львів</a:t>
            </a:r>
          </a:p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12-13.04.2018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405" y="2465388"/>
            <a:ext cx="11142921" cy="2182812"/>
          </a:xfrm>
          <a:prstGeom prst="rect">
            <a:avLst/>
          </a:prstGeom>
          <a:solidFill>
            <a:srgbClr val="A6A6A6"/>
          </a:solidFill>
        </p:spPr>
        <p:txBody>
          <a:bodyPr anchor="ctr"/>
          <a:lstStyle/>
          <a:p>
            <a:pPr marL="914400" algn="ctr" eaLnBrk="1" hangingPunct="1">
              <a:spcBef>
                <a:spcPts val="0"/>
              </a:spcBef>
              <a:defRPr/>
            </a:pPr>
            <a:r>
              <a:rPr lang="ru-RU" altLang="en-US" sz="3600" b="1" dirty="0" err="1">
                <a:solidFill>
                  <a:schemeClr val="bg1"/>
                </a:solidFill>
              </a:rPr>
              <a:t>Кредитні</a:t>
            </a:r>
            <a:r>
              <a:rPr lang="ru-RU" altLang="en-US" sz="3600" b="1" dirty="0">
                <a:solidFill>
                  <a:schemeClr val="bg1"/>
                </a:solidFill>
              </a:rPr>
              <a:t> </a:t>
            </a:r>
            <a:r>
              <a:rPr lang="ru-RU" altLang="en-US" sz="3600" b="1" dirty="0" err="1">
                <a:solidFill>
                  <a:schemeClr val="bg1"/>
                </a:solidFill>
              </a:rPr>
              <a:t>гарантії</a:t>
            </a:r>
            <a:r>
              <a:rPr lang="ru-RU" altLang="en-US" sz="3600" b="1" dirty="0">
                <a:solidFill>
                  <a:schemeClr val="bg1"/>
                </a:solidFill>
              </a:rPr>
              <a:t> </a:t>
            </a:r>
            <a:br>
              <a:rPr lang="ru-RU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 smtClean="0">
                <a:solidFill>
                  <a:schemeClr val="bg1"/>
                </a:solidFill>
              </a:rPr>
              <a:t>Development Credit </a:t>
            </a:r>
            <a:r>
              <a:rPr lang="en-US" altLang="en-US" sz="3600" b="1" dirty="0">
                <a:solidFill>
                  <a:schemeClr val="bg1"/>
                </a:solidFill>
              </a:rPr>
              <a:t>Authority (DCA)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2400" b="1" dirty="0" smtClean="0">
                <a:solidFill>
                  <a:schemeClr val="bg1"/>
                </a:solidFill>
              </a:rPr>
              <a:t>(</a:t>
            </a:r>
            <a:r>
              <a:rPr lang="ru-RU" altLang="en-US" sz="2400" b="1" dirty="0" err="1">
                <a:solidFill>
                  <a:schemeClr val="bg1"/>
                </a:solidFill>
              </a:rPr>
              <a:t>Повноваження</a:t>
            </a:r>
            <a:r>
              <a:rPr lang="ru-RU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>
                <a:solidFill>
                  <a:schemeClr val="bg1"/>
                </a:solidFill>
              </a:rPr>
              <a:t>USAID </a:t>
            </a:r>
            <a:r>
              <a:rPr lang="ru-RU" altLang="en-US" sz="2400" b="1" dirty="0">
                <a:solidFill>
                  <a:schemeClr val="bg1"/>
                </a:solidFill>
              </a:rPr>
              <a:t>у </a:t>
            </a:r>
            <a:r>
              <a:rPr lang="ru-RU" altLang="en-US" sz="2400" b="1" dirty="0" err="1">
                <a:solidFill>
                  <a:schemeClr val="bg1"/>
                </a:solidFill>
              </a:rPr>
              <a:t>сфері</a:t>
            </a:r>
            <a:r>
              <a:rPr lang="ru-RU" altLang="en-US" sz="2400" b="1" dirty="0">
                <a:solidFill>
                  <a:schemeClr val="bg1"/>
                </a:solidFill>
              </a:rPr>
              <a:t> </a:t>
            </a:r>
            <a:r>
              <a:rPr lang="ru-RU" altLang="en-US" sz="2400" b="1" dirty="0" err="1">
                <a:solidFill>
                  <a:schemeClr val="bg1"/>
                </a:solidFill>
              </a:rPr>
              <a:t>кредитування</a:t>
            </a:r>
            <a:r>
              <a:rPr lang="ru-RU" altLang="en-US" sz="2400" b="1" dirty="0">
                <a:solidFill>
                  <a:schemeClr val="bg1"/>
                </a:solidFill>
              </a:rPr>
              <a:t> для </a:t>
            </a:r>
            <a:r>
              <a:rPr lang="ru-RU" altLang="en-US" sz="2400" b="1" dirty="0" err="1">
                <a:solidFill>
                  <a:schemeClr val="bg1"/>
                </a:solidFill>
              </a:rPr>
              <a:t>розвитку</a:t>
            </a:r>
            <a:r>
              <a:rPr lang="ru-RU" altLang="en-US" sz="2400" b="1" dirty="0" smtClean="0">
                <a:solidFill>
                  <a:schemeClr val="bg1"/>
                </a:solidFill>
              </a:rPr>
              <a:t>)</a:t>
            </a:r>
            <a:endParaRPr lang="uk-UA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393405" y="1497013"/>
            <a:ext cx="11142921" cy="984250"/>
          </a:xfrm>
          <a:prstGeom prst="rect">
            <a:avLst/>
          </a:prstGeom>
          <a:solidFill>
            <a:srgbClr val="3F88FF"/>
          </a:solidFill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altLang="uk-UA" sz="20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20000">
              <a:defRPr/>
            </a:pPr>
            <a:endParaRPr lang="ru-RU" sz="2400" cap="small" dirty="0">
              <a:solidFill>
                <a:schemeClr val="bg1"/>
              </a:solidFill>
            </a:endParaRPr>
          </a:p>
        </p:txBody>
      </p:sp>
      <p:pic>
        <p:nvPicPr>
          <p:cNvPr id="5125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8" t="13840" r="9779" b="19403"/>
          <a:stretch>
            <a:fillRect/>
          </a:stretch>
        </p:blipFill>
        <p:spPr bwMode="auto">
          <a:xfrm>
            <a:off x="393404" y="71936"/>
            <a:ext cx="4190427" cy="13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64" y="2785809"/>
            <a:ext cx="1188001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61352"/>
              </p:ext>
            </p:extLst>
          </p:nvPr>
        </p:nvGraphicFramePr>
        <p:xfrm>
          <a:off x="1754188" y="4862242"/>
          <a:ext cx="8683625" cy="745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5281">
                <a:tc>
                  <a:txBody>
                    <a:bodyPr/>
                    <a:lstStyle/>
                    <a:p>
                      <a:pPr algn="ctr"/>
                      <a:r>
                        <a:rPr lang="uk-UA" sz="1600" cap="small" baseline="0" noProof="0" dirty="0" smtClean="0">
                          <a:solidFill>
                            <a:srgbClr val="3F88EB"/>
                          </a:solidFill>
                          <a:latin typeface="Arial" pitchFamily="34" charset="0"/>
                          <a:cs typeface="Arial" pitchFamily="34" charset="0"/>
                        </a:rPr>
                        <a:t>Міжнародна Конференція «Лізинг в Україні: Нові можливості та виклики»</a:t>
                      </a:r>
                    </a:p>
                  </a:txBody>
                  <a:tcPr marL="84406" marR="84406" marT="34565" marB="345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3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Ризики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smtClean="0"/>
              <a:t>DCA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913394"/>
              </p:ext>
            </p:extLst>
          </p:nvPr>
        </p:nvGraphicFramePr>
        <p:xfrm>
          <a:off x="0" y="1858963"/>
          <a:ext cx="12192000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62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DCA </a:t>
            </a:r>
            <a:r>
              <a:rPr lang="uk-UA" dirty="0" smtClean="0"/>
              <a:t>в Україні*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414811"/>
              </p:ext>
            </p:extLst>
          </p:nvPr>
        </p:nvGraphicFramePr>
        <p:xfrm>
          <a:off x="0" y="1484784"/>
          <a:ext cx="1200065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528">
                  <a:extLst>
                    <a:ext uri="{9D8B030D-6E8A-4147-A177-3AD203B41FA5}">
                      <a16:colId xmlns:a16="http://schemas.microsoft.com/office/drawing/2014/main" val="1646498647"/>
                    </a:ext>
                  </a:extLst>
                </a:gridCol>
                <a:gridCol w="1465536">
                  <a:extLst>
                    <a:ext uri="{9D8B030D-6E8A-4147-A177-3AD203B41FA5}">
                      <a16:colId xmlns:a16="http://schemas.microsoft.com/office/drawing/2014/main" val="3346161400"/>
                    </a:ext>
                  </a:extLst>
                </a:gridCol>
                <a:gridCol w="1742224">
                  <a:extLst>
                    <a:ext uri="{9D8B030D-6E8A-4147-A177-3AD203B41FA5}">
                      <a16:colId xmlns:a16="http://schemas.microsoft.com/office/drawing/2014/main" val="2526495265"/>
                    </a:ext>
                  </a:extLst>
                </a:gridCol>
                <a:gridCol w="2945149">
                  <a:extLst>
                    <a:ext uri="{9D8B030D-6E8A-4147-A177-3AD203B41FA5}">
                      <a16:colId xmlns:a16="http://schemas.microsoft.com/office/drawing/2014/main" val="289332472"/>
                    </a:ext>
                  </a:extLst>
                </a:gridCol>
                <a:gridCol w="2000109">
                  <a:extLst>
                    <a:ext uri="{9D8B030D-6E8A-4147-A177-3AD203B41FA5}">
                      <a16:colId xmlns:a16="http://schemas.microsoft.com/office/drawing/2014/main" val="408948165"/>
                    </a:ext>
                  </a:extLst>
                </a:gridCol>
                <a:gridCol w="2000109">
                  <a:extLst>
                    <a:ext uri="{9D8B030D-6E8A-4147-A177-3AD203B41FA5}">
                      <a16:colId xmlns:a16="http://schemas.microsoft.com/office/drawing/2014/main" val="420835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Партнер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укладення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договору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гарантії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Максимальна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сума гарантованих зобов’язань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Кількість гарантованих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договорів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Частка використання гарантії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95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 «Надра»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22.09.2002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кредитного портфеля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$ 6 000 000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62,38%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($3 742 833)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5617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 «Львів»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27.09.2013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8 193 415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19,19%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($1 572 237)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227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кредитних спілок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30.09.2014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2 000 000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5,98%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($119 573)</a:t>
                      </a:r>
                    </a:p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890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ПроКредитбанк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30.09.2015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$9 285 000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28,60%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$2 655 947 </a:t>
                      </a:r>
                    </a:p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86211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45060" y="6167045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DCA one pager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https://bit.ly/2qcXnxR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816" y="6025681"/>
            <a:ext cx="648072" cy="65134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30046" y="6139076"/>
            <a:ext cx="4070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DCA loan data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https://bit.ly/2GDYbHl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4472" y="6049749"/>
            <a:ext cx="648072" cy="6272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5060" y="5567723"/>
            <a:ext cx="2827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*Станом на 30.06.2017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96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2204864"/>
            <a:ext cx="7772400" cy="1362075"/>
          </a:xfrm>
        </p:spPr>
        <p:txBody>
          <a:bodyPr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Дякую за увагу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4413114"/>
            <a:ext cx="12192000" cy="984250"/>
          </a:xfrm>
          <a:prstGeom prst="rect">
            <a:avLst/>
          </a:prstGeom>
          <a:solidFill>
            <a:srgbClr val="3F88FF"/>
          </a:solidFill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altLang="uk-UA" sz="20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20000" algn="ctr">
              <a:defRPr/>
            </a:pPr>
            <a:r>
              <a:rPr lang="ru-RU" sz="2400" cap="small" dirty="0">
                <a:solidFill>
                  <a:schemeClr val="bg1"/>
                </a:solidFill>
              </a:rPr>
              <a:t>Проект USAID «Трансформація фінансового сектору»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0" y="5397364"/>
            <a:ext cx="12192000" cy="984250"/>
          </a:xfrm>
          <a:prstGeom prst="rect">
            <a:avLst/>
          </a:prstGeom>
          <a:solidFill>
            <a:srgbClr val="3F88FF"/>
          </a:solidFill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altLang="uk-UA" sz="20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20000" algn="ctr">
              <a:defRPr/>
            </a:pPr>
            <a:r>
              <a:rPr lang="en-US" sz="2400" cap="small" dirty="0" smtClean="0">
                <a:solidFill>
                  <a:schemeClr val="bg1"/>
                </a:solidFill>
              </a:rPr>
              <a:t>Ivan_Vyshnevskiy@DAI.COM </a:t>
            </a:r>
            <a:endParaRPr lang="ru-RU" sz="2400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en-US" dirty="0"/>
              <a:t>DCA </a:t>
            </a:r>
            <a:r>
              <a:rPr lang="ru-RU" dirty="0"/>
              <a:t>як </a:t>
            </a:r>
            <a:r>
              <a:rPr lang="ru-RU" dirty="0" err="1"/>
              <a:t>інструмента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fld id="{DDB4B041-A92D-471C-92D2-9A93C58D9BB1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25354601"/>
              </p:ext>
            </p:extLst>
          </p:nvPr>
        </p:nvGraphicFramePr>
        <p:xfrm>
          <a:off x="371364" y="1340768"/>
          <a:ext cx="114492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91944" y="6016145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Додаткова інформація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https://bit.ly/1hbiMkJ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72464" y="5764217"/>
            <a:ext cx="936104" cy="9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en-US" dirty="0" smtClean="0"/>
              <a:t>DCA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505790"/>
              </p:ext>
            </p:extLst>
          </p:nvPr>
        </p:nvGraphicFramePr>
        <p:xfrm>
          <a:off x="263352" y="1484784"/>
          <a:ext cx="11665296" cy="487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47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en-US" dirty="0" smtClean="0"/>
              <a:t>DCA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625578"/>
              </p:ext>
            </p:extLst>
          </p:nvPr>
        </p:nvGraphicFramePr>
        <p:xfrm>
          <a:off x="191344" y="1628774"/>
          <a:ext cx="11809312" cy="5092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6502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066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161437"/>
              </p:ext>
            </p:extLst>
          </p:nvPr>
        </p:nvGraphicFramePr>
        <p:xfrm>
          <a:off x="119336" y="1676400"/>
          <a:ext cx="11463064" cy="4972040"/>
        </p:xfrm>
        <a:graphic>
          <a:graphicData uri="http://schemas.openxmlformats.org/drawingml/2006/table">
            <a:tbl>
              <a:tblPr firstRow="1" bandRow="1"/>
              <a:tblGrid>
                <a:gridCol w="6480720">
                  <a:extLst>
                    <a:ext uri="{9D8B030D-6E8A-4147-A177-3AD203B41FA5}">
                      <a16:colId xmlns:a16="http://schemas.microsoft.com/office/drawing/2014/main" val="3013459371"/>
                    </a:ext>
                  </a:extLst>
                </a:gridCol>
                <a:gridCol w="4982344">
                  <a:extLst>
                    <a:ext uri="{9D8B030D-6E8A-4147-A177-3AD203B41FA5}">
                      <a16:colId xmlns:a16="http://schemas.microsoft.com/office/drawing/2014/main" val="3967378186"/>
                    </a:ext>
                  </a:extLst>
                </a:gridCol>
              </a:tblGrid>
              <a:tr h="2472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Гарантування</a:t>
                      </a:r>
                      <a:r>
                        <a:rPr lang="ru-RU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одного 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кредиту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r>
                        <a:rPr lang="uk-U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Надано</a:t>
                      </a:r>
                      <a:r>
                        <a:rPr lang="uk-U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68 гарантій</a:t>
                      </a:r>
                    </a:p>
                    <a:p>
                      <a:r>
                        <a:rPr lang="uk-U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444 млн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Гарантування</a:t>
                      </a:r>
                      <a:r>
                        <a:rPr lang="ru-RU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кредитного 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портфеля</a:t>
                      </a:r>
                    </a:p>
                    <a:p>
                      <a:r>
                        <a:rPr lang="uk-U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Надано</a:t>
                      </a:r>
                      <a:r>
                        <a:rPr lang="uk-U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470 гарантій</a:t>
                      </a:r>
                    </a:p>
                    <a:p>
                      <a:r>
                        <a:rPr lang="uk-UA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4110 млн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4312684"/>
                  </a:ext>
                </a:extLst>
              </a:tr>
              <a:tr h="470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Мобільна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кредитна</a:t>
                      </a:r>
                      <a:r>
                        <a:rPr lang="ru-RU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гарантія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Надано 43 гарантії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 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млн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USD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Гарантування</a:t>
                      </a:r>
                      <a:r>
                        <a:rPr lang="ru-RU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</a:t>
                      </a:r>
                      <a:r>
                        <a:rPr lang="ru-RU" sz="2800" kern="120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блігацій</a:t>
                      </a: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Надано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гарантій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176 млн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USD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2723049"/>
                  </a:ext>
                </a:extLst>
              </a:tr>
              <a:tr h="470960">
                <a:tc>
                  <a:txBody>
                    <a:bodyPr/>
                    <a:lstStyle/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9475956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110" y="1856621"/>
            <a:ext cx="2857500" cy="18153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040" y="1757255"/>
            <a:ext cx="2155829" cy="18638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4242" y="4089660"/>
            <a:ext cx="2503236" cy="21551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8408" y="3885666"/>
            <a:ext cx="2095387" cy="243015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917848"/>
            <a:ext cx="10972800" cy="566936"/>
          </a:xfrm>
        </p:spPr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en-US" dirty="0"/>
              <a:t>DCA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336" y="645333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Інформація станом на 30.06.2017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790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en-US" dirty="0" smtClean="0"/>
              <a:t>DCA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518382"/>
              </p:ext>
            </p:extLst>
          </p:nvPr>
        </p:nvGraphicFramePr>
        <p:xfrm>
          <a:off x="191344" y="1556792"/>
          <a:ext cx="11809312" cy="5164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4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40" y="917848"/>
            <a:ext cx="11582400" cy="566936"/>
          </a:xfrm>
        </p:spPr>
        <p:txBody>
          <a:bodyPr/>
          <a:lstStyle/>
          <a:p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установи-партнера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517641"/>
              </p:ext>
            </p:extLst>
          </p:nvPr>
        </p:nvGraphicFramePr>
        <p:xfrm>
          <a:off x="191344" y="1613779"/>
          <a:ext cx="11172092" cy="4947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4306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en-US" dirty="0"/>
              <a:t>DCA (</a:t>
            </a:r>
            <a:r>
              <a:rPr lang="ru-RU" dirty="0" err="1"/>
              <a:t>продовження</a:t>
            </a:r>
            <a:r>
              <a:rPr lang="ru-RU" dirty="0" smtClean="0"/>
              <a:t>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84042"/>
              </p:ext>
            </p:extLst>
          </p:nvPr>
        </p:nvGraphicFramePr>
        <p:xfrm>
          <a:off x="609600" y="1628775"/>
          <a:ext cx="10972800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70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РЕАЛІЗАЦІЯ </a:t>
            </a:r>
            <a:r>
              <a:rPr lang="en-US" dirty="0" smtClean="0"/>
              <a:t>DCA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667264"/>
              </p:ext>
            </p:extLst>
          </p:nvPr>
        </p:nvGraphicFramePr>
        <p:xfrm>
          <a:off x="191344" y="1628775"/>
          <a:ext cx="11809312" cy="4727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27864" y="6520259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569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5903</TotalTime>
  <Words>507</Words>
  <Application>Microsoft Office PowerPoint</Application>
  <PresentationFormat>Widescreen</PresentationFormat>
  <Paragraphs>134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Цілі DCA як інструмента</vt:lpstr>
      <vt:lpstr>Основні принципи DCA</vt:lpstr>
      <vt:lpstr>Приклади результатів DCA</vt:lpstr>
      <vt:lpstr>Основні інструменти DCA</vt:lpstr>
      <vt:lpstr>Етапи підготовки DCA</vt:lpstr>
      <vt:lpstr>Критерії вибору фінансової установи-партнера</vt:lpstr>
      <vt:lpstr>Етапи планування DCA (продовження)</vt:lpstr>
      <vt:lpstr>РЕАЛІЗАЦІЯ DCA</vt:lpstr>
      <vt:lpstr>Ризики під час реалізації DCA</vt:lpstr>
      <vt:lpstr>DCA в Україні*</vt:lpstr>
      <vt:lpstr>Дякую за увагу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Anna Krakowska</dc:title>
  <dc:creator>Ivan Vyshnevskiy</dc:creator>
  <cp:keywords>Leasing;Europe</cp:keywords>
  <cp:lastModifiedBy>Ivan Vyshnevskiy</cp:lastModifiedBy>
  <cp:revision>362</cp:revision>
  <cp:lastPrinted>2017-06-09T05:57:49Z</cp:lastPrinted>
  <dcterms:created xsi:type="dcterms:W3CDTF">2010-07-06T21:46:57Z</dcterms:created>
  <dcterms:modified xsi:type="dcterms:W3CDTF">2018-04-12T07:34:04Z</dcterms:modified>
</cp:coreProperties>
</file>